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67" r:id="rId8"/>
    <p:sldId id="266" r:id="rId9"/>
    <p:sldId id="262" r:id="rId10"/>
    <p:sldId id="259" r:id="rId11"/>
    <p:sldId id="263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</a:t>
            </a:r>
            <a:r>
              <a:rPr lang="de-DE" sz="2000" dirty="0" err="1"/>
              <a:t>Indicator</a:t>
            </a:r>
            <a:r>
              <a:rPr lang="de-DE" sz="2000" dirty="0"/>
              <a:t> ist nichts weiter als der Blinker</a:t>
            </a:r>
          </a:p>
          <a:p>
            <a:r>
              <a:rPr lang="de-DE" sz="2000" dirty="0"/>
              <a:t>Er wird für jedes Auto an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907AB29-830C-4D85-8677-DEFF57B8C9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483"/>
          <a:stretch/>
        </p:blipFill>
        <p:spPr>
          <a:xfrm>
            <a:off x="5495925" y="1253331"/>
            <a:ext cx="6405399" cy="4351338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25333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/>
              <a:t>Links (-1)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/>
              <a:t>Rechts (1)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 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143125"/>
            <a:ext cx="3605571" cy="40747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 der </a:t>
            </a:r>
            <a:r>
              <a:rPr lang="en-US" sz="2000" dirty="0" err="1"/>
              <a:t>Kreuzung</a:t>
            </a:r>
            <a:r>
              <a:rPr lang="en-US" sz="2000" dirty="0"/>
              <a:t> </a:t>
            </a:r>
            <a:r>
              <a:rPr lang="en-US" sz="2000" dirty="0" err="1"/>
              <a:t>selbst</a:t>
            </a:r>
            <a:r>
              <a:rPr lang="en-US" sz="2000" dirty="0"/>
              <a:t> </a:t>
            </a:r>
            <a:r>
              <a:rPr lang="en-US" sz="2000" dirty="0" err="1"/>
              <a:t>befinden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Queues an </a:t>
            </a:r>
            <a:r>
              <a:rPr lang="en-US" sz="2000" dirty="0" err="1"/>
              <a:t>allen</a:t>
            </a:r>
            <a:r>
              <a:rPr lang="en-US" sz="2000" dirty="0"/>
              <a:t> </a:t>
            </a:r>
            <a:r>
              <a:rPr lang="en-US" sz="2000" dirty="0" err="1"/>
              <a:t>Eingängen</a:t>
            </a:r>
            <a:r>
              <a:rPr lang="en-US" sz="2000" dirty="0"/>
              <a:t>, in die </a:t>
            </a:r>
            <a:r>
              <a:rPr lang="en-US" sz="2000" dirty="0" err="1"/>
              <a:t>die</a:t>
            </a:r>
            <a:r>
              <a:rPr lang="en-US" sz="2000" dirty="0"/>
              <a:t> Autos rein </a:t>
            </a:r>
            <a:r>
              <a:rPr lang="en-US" sz="2000" dirty="0" err="1"/>
              <a:t>kommen</a:t>
            </a:r>
            <a:r>
              <a:rPr lang="en-US" sz="2000" dirty="0"/>
              <a:t>, </a:t>
            </a:r>
            <a:r>
              <a:rPr lang="en-US" sz="2000" dirty="0" err="1"/>
              <a:t>sobald</a:t>
            </a:r>
            <a:r>
              <a:rPr lang="en-US" sz="2000" dirty="0"/>
              <a:t> </a:t>
            </a:r>
            <a:r>
              <a:rPr lang="en-US" sz="2000" dirty="0" err="1"/>
              <a:t>sie</a:t>
            </a:r>
            <a:r>
              <a:rPr lang="en-US" sz="2000" dirty="0"/>
              <a:t> </a:t>
            </a:r>
            <a:r>
              <a:rPr lang="en-US" sz="2000" dirty="0" err="1"/>
              <a:t>ankommen</a:t>
            </a:r>
            <a:endParaRPr lang="en-US" sz="2000" dirty="0"/>
          </a:p>
          <a:p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verschiedene</a:t>
            </a:r>
            <a:r>
              <a:rPr lang="en-US" sz="2000" dirty="0"/>
              <a:t> Inputs/Outputs</a:t>
            </a:r>
          </a:p>
          <a:p>
            <a:r>
              <a:rPr lang="en-US" sz="2000" dirty="0" err="1"/>
              <a:t>Für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Counter </a:t>
            </a:r>
            <a:r>
              <a:rPr lang="en-US" sz="2000" dirty="0" err="1"/>
              <a:t>mitgetragen</a:t>
            </a:r>
            <a:endParaRPr lang="en-US" sz="2000" dirty="0"/>
          </a:p>
          <a:p>
            <a:r>
              <a:rPr lang="en-US" sz="2000" dirty="0"/>
              <a:t>„</a:t>
            </a:r>
            <a:r>
              <a:rPr lang="en-US" sz="2000" dirty="0" err="1"/>
              <a:t>right_hand_rule</a:t>
            </a:r>
            <a:r>
              <a:rPr lang="en-US" sz="2000" dirty="0"/>
              <a:t>()“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Methode</a:t>
            </a:r>
            <a:r>
              <a:rPr lang="en-US" sz="2000" dirty="0">
                <a:sym typeface="Wingdings" panose="05000000000000000000" pitchFamily="2" charset="2"/>
              </a:rPr>
              <a:t>, die </a:t>
            </a:r>
            <a:r>
              <a:rPr lang="en-US" sz="2000" dirty="0" err="1">
                <a:sym typeface="Wingdings" panose="05000000000000000000" pitchFamily="2" charset="2"/>
              </a:rPr>
              <a:t>die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Rechts</a:t>
            </a:r>
            <a:r>
              <a:rPr lang="en-US" sz="2000" dirty="0">
                <a:sym typeface="Wingdings" panose="05000000000000000000" pitchFamily="2" charset="2"/>
              </a:rPr>
              <a:t>-Regel </a:t>
            </a:r>
            <a:r>
              <a:rPr lang="en-US" sz="2000" dirty="0" err="1">
                <a:sym typeface="Wingdings" panose="05000000000000000000" pitchFamily="2" charset="2"/>
              </a:rPr>
              <a:t>implementiert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B518E93-2540-43E6-BD4B-6A38FF9F3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223" r="-1" b="17760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Right Hand Rule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516777"/>
            <a:ext cx="5015484" cy="3660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Für jede Richtung gibt es einen solchen Block</a:t>
            </a:r>
          </a:p>
          <a:p>
            <a:r>
              <a:rPr lang="en-US" sz="2000"/>
              <a:t>Hier wird der Indicator betrachtet und ob von anderen Richtungen Autos kommen, die eventuell die Vorfahrt beeinflussen</a:t>
            </a:r>
          </a:p>
          <a:p>
            <a:r>
              <a:rPr lang="en-US" sz="2000"/>
              <a:t>Wenn man fahren darf, wird das entsprechende Auto an den Output gesendet und von der Queue ge-popt</a:t>
            </a:r>
          </a:p>
          <a:p>
            <a:r>
              <a:rPr lang="en-US" sz="2000"/>
              <a:t>Gleiches Prinzip für eine Cross-intersection nur mit komplexerer Rechtsregel, da eine Richtung dazu kommt</a:t>
            </a:r>
          </a:p>
          <a:p>
            <a:endParaRPr lang="en-US" sz="2000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20525" b="2"/>
          <a:stretch/>
        </p:blipFill>
        <p:spPr>
          <a:xfrm>
            <a:off x="6338316" y="2516777"/>
            <a:ext cx="5015484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47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Ptolemy Traffic Model mit verschiedenen Kreuzungen (T- und Cross-</a:t>
            </a:r>
            <a:r>
              <a:rPr lang="de-DE" sz="2000" dirty="0" err="1">
                <a:solidFill>
                  <a:srgbClr val="000000"/>
                </a:solidFill>
              </a:rPr>
              <a:t>Intersection</a:t>
            </a:r>
            <a:r>
              <a:rPr lang="de-DE" sz="2000" dirty="0">
                <a:solidFill>
                  <a:srgbClr val="000000"/>
                </a:solidFill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</a:rPr>
              <a:t>Rechtsregel implementieren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Straßen mit Handhabung der Autos</a:t>
            </a:r>
          </a:p>
          <a:p>
            <a:r>
              <a:rPr lang="de-DE" sz="2000" dirty="0">
                <a:solidFill>
                  <a:srgbClr val="000000"/>
                </a:solidFill>
              </a:rPr>
              <a:t>Autos aus mehreren Komponenten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Analyse um starken Verkehr zu erkennen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Design, das es ermöglicht, einfach Verkehrsmodelle auszutauschen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52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5CF59A5-93C5-4AA1-A7A1-5F2F0261B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7" r="15206" b="-1"/>
          <a:stretch/>
        </p:blipFill>
        <p:spPr bwMode="auto">
          <a:xfrm>
            <a:off x="6893318" y="796541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Start-Up Phase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8CCC0-A949-424D-AB27-1EE5356F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Ptolemy Demos dursuchen </a:t>
            </a:r>
            <a:r>
              <a:rPr lang="de-DE" sz="2000" dirty="0">
                <a:sym typeface="Wingdings" panose="05000000000000000000" pitchFamily="2" charset="2"/>
              </a:rPr>
              <a:t> „Air Traffic Model“ scheint Ähnlichkeiten aufzuweisen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Eigenen </a:t>
            </a:r>
            <a:r>
              <a:rPr lang="de-DE" sz="2000" dirty="0" err="1">
                <a:sym typeface="Wingdings" panose="05000000000000000000" pitchFamily="2" charset="2"/>
              </a:rPr>
              <a:t>Director</a:t>
            </a:r>
            <a:r>
              <a:rPr lang="de-DE" sz="2000" dirty="0">
                <a:sym typeface="Wingdings" panose="05000000000000000000" pitchFamily="2" charset="2"/>
              </a:rPr>
              <a:t> geschrieben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 Models und Components geschrieben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Zu viele Fehler bei Einbindung….</a:t>
            </a:r>
          </a:p>
        </p:txBody>
      </p:sp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Ptolemy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Ptolemy II ist ein open-source Software Framework, dass das experimentieren mit </a:t>
            </a:r>
            <a:r>
              <a:rPr lang="de-DE" dirty="0" err="1"/>
              <a:t>actor-oriented</a:t>
            </a:r>
            <a:r>
              <a:rPr lang="de-DE" dirty="0"/>
              <a:t> design supportet</a:t>
            </a:r>
          </a:p>
          <a:p>
            <a:endParaRPr lang="de-DE" dirty="0"/>
          </a:p>
          <a:p>
            <a:r>
              <a:rPr lang="de-DE" dirty="0" err="1"/>
              <a:t>Director</a:t>
            </a:r>
            <a:r>
              <a:rPr lang="de-DE" dirty="0"/>
              <a:t> -&gt; definiert die Semantik von einem Model</a:t>
            </a:r>
          </a:p>
          <a:p>
            <a:r>
              <a:rPr lang="de-DE" dirty="0"/>
              <a:t>Actor -&gt; gleichzeitig ausgeführt und teilen Daten miteinander</a:t>
            </a:r>
          </a:p>
          <a:p>
            <a:r>
              <a:rPr lang="de-DE" dirty="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1900" dirty="0"/>
              <a:t>Actor „</a:t>
            </a:r>
            <a:r>
              <a:rPr lang="de-DE" sz="1900" dirty="0" err="1"/>
              <a:t>CSVReader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Kann CSV Dateien handhaben</a:t>
            </a:r>
          </a:p>
          <a:p>
            <a:r>
              <a:rPr lang="de-DE" sz="1900" dirty="0"/>
              <a:t>Actor wurde verwendet um die von uns erstellen „car.txt“ Dateien einzulesen und richtig zu konvertieren</a:t>
            </a:r>
          </a:p>
          <a:p>
            <a:endParaRPr lang="de-DE" sz="1900" dirty="0"/>
          </a:p>
          <a:p>
            <a:r>
              <a:rPr lang="de-DE" sz="1900" dirty="0"/>
              <a:t>Actor „</a:t>
            </a:r>
            <a:r>
              <a:rPr lang="de-DE" sz="1900" dirty="0" err="1"/>
              <a:t>DiscreteClock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Sendet zu bestimmten Zeiten ein Signal</a:t>
            </a:r>
          </a:p>
          <a:p>
            <a:pPr lvl="1"/>
            <a:r>
              <a:rPr lang="de-DE" sz="1900" dirty="0"/>
              <a:t>Sendet ein Signal zu „</a:t>
            </a:r>
            <a:r>
              <a:rPr lang="de-DE" sz="1900" dirty="0" err="1"/>
              <a:t>CSVReader</a:t>
            </a:r>
            <a:r>
              <a:rPr lang="de-DE" sz="19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96011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Street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089BA4F-1374-4D98-BE66-C68508EA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67" r="8900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889E7B1-15DA-497C-AB2C-61357DC70AA3}"/>
              </a:ext>
            </a:extLst>
          </p:cNvPr>
          <p:cNvSpPr txBox="1">
            <a:spLocks/>
          </p:cNvSpPr>
          <p:nvPr/>
        </p:nvSpPr>
        <p:spPr>
          <a:xfrm>
            <a:off x="417910" y="1785938"/>
            <a:ext cx="3883027" cy="443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 err="1"/>
              <a:t>Alle</a:t>
            </a:r>
            <a:r>
              <a:rPr lang="en-US" sz="2000" dirty="0"/>
              <a:t>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T-Intersection besteht aus…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3529F53-A7D9-43EA-90DE-D50848DB4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56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Traffic Flow Modeling and Analysis</vt:lpstr>
      <vt:lpstr>Ziel</vt:lpstr>
      <vt:lpstr>Start-Up Phase</vt:lpstr>
      <vt:lpstr>Ptolemy II</vt:lpstr>
      <vt:lpstr>Entdeckung des JavaScript-Actors</vt:lpstr>
      <vt:lpstr>Wie bekommen wir Daten zu unseren Autos?</vt:lpstr>
      <vt:lpstr>cars.txt</vt:lpstr>
      <vt:lpstr>Street</vt:lpstr>
      <vt:lpstr>T-Intersection besteht aus…</vt:lpstr>
      <vt:lpstr>Indicator</vt:lpstr>
      <vt:lpstr>PowerPoint-Präsentation</vt:lpstr>
      <vt:lpstr>T-intersection-itself</vt:lpstr>
      <vt:lpstr>Right Hand Rule</vt:lpstr>
      <vt:lpstr>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Andrea Hofer</dc:creator>
  <cp:lastModifiedBy>Andrea Hofer</cp:lastModifiedBy>
  <cp:revision>1</cp:revision>
  <dcterms:created xsi:type="dcterms:W3CDTF">2021-01-20T11:57:58Z</dcterms:created>
  <dcterms:modified xsi:type="dcterms:W3CDTF">2021-01-20T11:59:49Z</dcterms:modified>
</cp:coreProperties>
</file>