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4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Ptolemy Traffic Model mit verschiedenen Kreuzungen (T- und Cross-</a:t>
            </a:r>
            <a:r>
              <a:rPr lang="de-DE" sz="2000" dirty="0" err="1">
                <a:solidFill>
                  <a:srgbClr val="000000"/>
                </a:solidFill>
              </a:rPr>
              <a:t>Intersection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</a:rPr>
              <a:t>Rechtsregel implementieren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Straßen mit Handhabung der Autos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Autos aus mehreren Komponenten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Analyse um starken Verkehr zu erkennen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Design, das es ermöglicht, einfach Verkehrsmodelle auszutauschen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5CF59A5-93C5-4AA1-A7A1-5F2F0261B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7" r="15206" b="-1"/>
          <a:stretch/>
        </p:blipFill>
        <p:spPr bwMode="auto">
          <a:xfrm>
            <a:off x="6893318" y="796541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Wartezeit in Sekunden            (125 Autos)</a:t>
            </a:r>
            <a:endParaRPr lang="de-AT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271521"/>
              </p:ext>
            </p:extLst>
          </p:nvPr>
        </p:nvGraphicFramePr>
        <p:xfrm>
          <a:off x="838200" y="1825624"/>
          <a:ext cx="10515600" cy="293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489887">
                <a:tc>
                  <a:txBody>
                    <a:bodyPr/>
                    <a:lstStyle/>
                    <a:p>
                      <a:r>
                        <a:rPr lang="de-DE" dirty="0" err="1"/>
                        <a:t>Intersection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Wartezeit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r>
                        <a:rPr lang="de-DE" dirty="0"/>
                        <a:t>T-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r>
                        <a:rPr lang="de-DE" dirty="0"/>
                        <a:t>T-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r>
                        <a:rPr lang="de-DE" dirty="0"/>
                        <a:t>Cross-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r>
                        <a:rPr lang="de-DE" dirty="0"/>
                        <a:t>Cross-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r>
                        <a:rPr lang="de-DE" dirty="0"/>
                        <a:t>T-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(5)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Street Wartezeit in Sekunden (125 Autos)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79402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Street (verbundene </a:t>
                      </a:r>
                      <a:r>
                        <a:rPr lang="de-DE" dirty="0" err="1"/>
                        <a:t>Intersections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              Wartezeit (L -&gt; R)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              Wartezeit (R -&gt; L)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 (IO-1)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 (IO-2)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 (2-1)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 (1-4)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 (2-3)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 (IO-3)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 (3-4)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 (4-IO)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 (5-4)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 (5-3)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 (IO-5)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Wartezeit in Sekunden            (200 Autos)</a:t>
            </a:r>
            <a:endParaRPr lang="de-AT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Intersection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Wartezeit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Cross-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Cross-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T-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(5)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Street Wartezeit in Sekunden (200 Autos)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Street (verbundene </a:t>
                      </a:r>
                      <a:r>
                        <a:rPr lang="de-DE" dirty="0" err="1"/>
                        <a:t>Intersections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              Wartezeit (L -&gt; R)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              Wartezeit (R -&gt; L)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 (IO-1)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 (IO-2)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 (2-1)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 (1-4)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 (2-3)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 (IO-3)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 (3-4)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 (4-IO)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 (5-4)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 (5-3)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 (IO-5)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Start-Up Phase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CCC0-A949-424D-AB27-1EE5356F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Ptolemy Demos dursuchen </a:t>
            </a:r>
            <a:r>
              <a:rPr lang="de-DE" sz="2000" dirty="0">
                <a:sym typeface="Wingdings" panose="05000000000000000000" pitchFamily="2" charset="2"/>
              </a:rPr>
              <a:t> „Air Traffic Model“ scheint Ähnlichkeiten aufzuweisen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Eigenen </a:t>
            </a:r>
            <a:r>
              <a:rPr lang="de-DE" sz="2000" dirty="0" err="1">
                <a:sym typeface="Wingdings" panose="05000000000000000000" pitchFamily="2" charset="2"/>
              </a:rPr>
              <a:t>Director</a:t>
            </a:r>
            <a:r>
              <a:rPr lang="de-DE" sz="2000" dirty="0">
                <a:sym typeface="Wingdings" panose="05000000000000000000" pitchFamily="2" charset="2"/>
              </a:rPr>
              <a:t>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 Models und Components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Zu viele Fehler bei Einbindung….</a:t>
            </a:r>
          </a:p>
        </p:txBody>
      </p:sp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Ptolemy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Ptolemy II ist ein open-source Software Framework, dass das experimentieren mit </a:t>
            </a:r>
            <a:r>
              <a:rPr lang="de-DE" dirty="0" err="1"/>
              <a:t>actor-oriented</a:t>
            </a:r>
            <a:r>
              <a:rPr lang="de-DE" dirty="0"/>
              <a:t> design supportet</a:t>
            </a:r>
          </a:p>
          <a:p>
            <a:endParaRPr lang="de-DE" dirty="0"/>
          </a:p>
          <a:p>
            <a:r>
              <a:rPr lang="de-DE" dirty="0" err="1"/>
              <a:t>Director</a:t>
            </a:r>
            <a:r>
              <a:rPr lang="de-DE" dirty="0"/>
              <a:t> -&gt; definiert die Semantik von einem Model</a:t>
            </a:r>
          </a:p>
          <a:p>
            <a:r>
              <a:rPr lang="de-DE" dirty="0"/>
              <a:t>Actor -&gt; gleichzeitig ausgeführt und teilen Daten miteinander</a:t>
            </a:r>
          </a:p>
          <a:p>
            <a:r>
              <a:rPr lang="de-DE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1900" dirty="0"/>
              <a:t>Actor „</a:t>
            </a:r>
            <a:r>
              <a:rPr lang="de-DE" sz="1900" dirty="0" err="1"/>
              <a:t>CSVReader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Kann CSV Dateien handhaben</a:t>
            </a:r>
          </a:p>
          <a:p>
            <a:r>
              <a:rPr lang="de-DE" sz="1900" dirty="0"/>
              <a:t>Actor wurde verwendet um die von uns erstellen „car.txt“ Dateien einzulesen und richtig zu konvertieren</a:t>
            </a:r>
          </a:p>
          <a:p>
            <a:endParaRPr lang="de-DE" sz="1900" dirty="0"/>
          </a:p>
          <a:p>
            <a:r>
              <a:rPr lang="de-DE" sz="1900" dirty="0"/>
              <a:t>Actor „</a:t>
            </a:r>
            <a:r>
              <a:rPr lang="de-DE" sz="1900" dirty="0" err="1"/>
              <a:t>DiscreteClock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Sendet zu bestimmten Zeiten ein Signal</a:t>
            </a:r>
          </a:p>
          <a:p>
            <a:pPr lvl="1"/>
            <a:r>
              <a:rPr lang="de-DE" sz="1900" dirty="0"/>
              <a:t>Sendet ein Signal zu „</a:t>
            </a:r>
            <a:r>
              <a:rPr lang="de-DE" sz="1900" dirty="0" err="1"/>
              <a:t>CSVReader</a:t>
            </a:r>
            <a:r>
              <a:rPr lang="de-DE" sz="19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Breitbild</PresentationFormat>
  <Paragraphs>150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</vt:lpstr>
      <vt:lpstr>Traffic Flow Modeling and Analysis</vt:lpstr>
      <vt:lpstr>Ziel</vt:lpstr>
      <vt:lpstr>Start-Up Phase</vt:lpstr>
      <vt:lpstr>Ptolemy II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Michael Breckner</dc:creator>
  <cp:lastModifiedBy>Michael Breckner</cp:lastModifiedBy>
  <cp:revision>6</cp:revision>
  <dcterms:created xsi:type="dcterms:W3CDTF">2021-01-24T15:07:16Z</dcterms:created>
  <dcterms:modified xsi:type="dcterms:W3CDTF">2021-01-24T17:07:53Z</dcterms:modified>
</cp:coreProperties>
</file>