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Ptolemy Demos dursuchen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„Air Traffic Model“ scheint Ähnlichkeiten aufzuweisen</a:t>
          </a:r>
          <a:endParaRPr lang="en-US" dirty="0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Eigenen Director geschrieben</a:t>
          </a:r>
          <a:endParaRPr lang="en-US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 Models und Components geschrieben</a:t>
          </a:r>
          <a:endParaRPr lang="en-US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 viele Fehler bei Einbindung….</a:t>
          </a:r>
          <a:endParaRPr lang="en-US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Ptolemy Demos dursuchen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„Air Traffic Model“ scheint Ähnlichkeiten aufzuweisen</a:t>
          </a:r>
          <a:endParaRPr lang="en-US" sz="1300" kern="1200" dirty="0"/>
        </a:p>
      </dsp:txBody>
      <dsp:txXfrm>
        <a:off x="569079" y="2427788"/>
        <a:ext cx="2072362" cy="720000"/>
      </dsp:txXfrm>
    </dsp:sp>
    <dsp:sp modelId="{35BDAB88-EB1D-4DB7-9061-A8549B01DCC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Eigenen Director geschrieben</a:t>
          </a:r>
          <a:endParaRPr lang="en-US" sz="1300" kern="1200"/>
        </a:p>
      </dsp:txBody>
      <dsp:txXfrm>
        <a:off x="3004105" y="2427788"/>
        <a:ext cx="2072362" cy="720000"/>
      </dsp:txXfrm>
    </dsp:sp>
    <dsp:sp modelId="{4125C548-F8E1-493B-A5E9-DE856E2ED05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 Models und Components geschrieben</a:t>
          </a:r>
          <a:endParaRPr lang="en-US" sz="1300" kern="1200"/>
        </a:p>
      </dsp:txBody>
      <dsp:txXfrm>
        <a:off x="5439131" y="2427788"/>
        <a:ext cx="2072362" cy="720000"/>
      </dsp:txXfrm>
    </dsp:sp>
    <dsp:sp modelId="{007419E1-94F6-4A8C-B392-2F481E60391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Zu viele Fehler bei Einbindung….</a:t>
          </a:r>
          <a:endParaRPr lang="en-US" sz="1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de-DE" sz="1200" dirty="0"/>
              <a:t>Ptolemy Traffic Model mit verschiedenen Kreuzungen (T- und Cross-</a:t>
            </a:r>
            <a:r>
              <a:rPr lang="de-DE" sz="1200" dirty="0" err="1"/>
              <a:t>Intersection</a:t>
            </a:r>
            <a:r>
              <a:rPr lang="de-DE" sz="1200" dirty="0"/>
              <a:t>)</a:t>
            </a:r>
          </a:p>
          <a:p>
            <a:r>
              <a:rPr lang="de-DE" sz="1200" dirty="0"/>
              <a:t>Rechtsregel implementieren</a:t>
            </a:r>
          </a:p>
          <a:p>
            <a:r>
              <a:rPr lang="de-DE" sz="1200" dirty="0"/>
              <a:t>Straßen mit Handhabung der Autos</a:t>
            </a:r>
          </a:p>
          <a:p>
            <a:r>
              <a:rPr lang="de-DE" sz="1200" dirty="0"/>
              <a:t>Autos aus mehreren Komponenten</a:t>
            </a:r>
          </a:p>
          <a:p>
            <a:r>
              <a:rPr lang="de-DE" sz="1200" dirty="0"/>
              <a:t>Analyse um starken Verkehr zu erkennen</a:t>
            </a:r>
          </a:p>
          <a:p>
            <a:r>
              <a:rPr lang="de-DE" sz="1200" dirty="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42858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53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000" dirty="0"/>
              <a:t>Ptolemy II ist ein open-source Software Framework, dass das experimentieren mit </a:t>
            </a:r>
            <a:r>
              <a:rPr lang="de-DE" sz="2000" dirty="0" err="1"/>
              <a:t>actor-oriented</a:t>
            </a:r>
            <a:r>
              <a:rPr lang="de-DE" sz="2000" dirty="0"/>
              <a:t> design supportet</a:t>
            </a:r>
          </a:p>
          <a:p>
            <a:endParaRPr lang="de-DE" sz="2000" dirty="0"/>
          </a:p>
          <a:p>
            <a:r>
              <a:rPr lang="de-DE" sz="2000" dirty="0" err="1"/>
              <a:t>Director</a:t>
            </a:r>
            <a:r>
              <a:rPr lang="de-DE" sz="2000" dirty="0"/>
              <a:t> -&gt; definiert die Semantik von einem Model</a:t>
            </a:r>
          </a:p>
          <a:p>
            <a:r>
              <a:rPr lang="de-DE" sz="2000" dirty="0"/>
              <a:t>Actor -&gt; gleichzeitig ausgeführt und teilen Daten miteinander</a:t>
            </a:r>
          </a:p>
          <a:p>
            <a:r>
              <a:rPr lang="de-DE" sz="2000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Actor „</a:t>
            </a:r>
            <a:r>
              <a:rPr lang="de-DE" sz="2000" dirty="0" err="1"/>
              <a:t>CSVReader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Kann CSV Dateien handhaben</a:t>
            </a:r>
          </a:p>
          <a:p>
            <a:r>
              <a:rPr lang="de-DE" sz="2000" dirty="0"/>
              <a:t>Actor wurde verwendet um die von uns erstellen „car.txt“ Dateien einzulesen und richtig zu konvertieren</a:t>
            </a:r>
          </a:p>
          <a:p>
            <a:endParaRPr lang="de-DE" sz="2000" dirty="0"/>
          </a:p>
          <a:p>
            <a:r>
              <a:rPr lang="de-DE" sz="2000" dirty="0"/>
              <a:t>Actor „</a:t>
            </a:r>
            <a:r>
              <a:rPr lang="de-DE" sz="2000" dirty="0" err="1"/>
              <a:t>PoissonClock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Sendet zu </a:t>
            </a:r>
            <a:r>
              <a:rPr lang="de-DE" sz="2000" dirty="0" err="1"/>
              <a:t>random</a:t>
            </a:r>
            <a:r>
              <a:rPr lang="de-DE" sz="2000" dirty="0"/>
              <a:t> Zeiten ein Signal</a:t>
            </a:r>
          </a:p>
          <a:p>
            <a:pPr lvl="1"/>
            <a:r>
              <a:rPr lang="de-DE" sz="2000" dirty="0"/>
              <a:t>Sendet ein Signal zu „</a:t>
            </a:r>
            <a:r>
              <a:rPr lang="de-DE" sz="2000" dirty="0" err="1"/>
              <a:t>CSVReader</a:t>
            </a:r>
            <a:r>
              <a:rPr lang="de-DE" sz="20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Breitbild</PresentationFormat>
  <Paragraphs>197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Start-Up Phase</vt:lpstr>
      <vt:lpstr>Ptolemy II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boninisofia14@gmail.com</cp:lastModifiedBy>
  <cp:revision>6</cp:revision>
  <dcterms:created xsi:type="dcterms:W3CDTF">2021-01-25T08:54:47Z</dcterms:created>
  <dcterms:modified xsi:type="dcterms:W3CDTF">2021-01-27T07:51:10Z</dcterms:modified>
</cp:coreProperties>
</file>