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8A87A34-81AB-432B-8DAE-1953F412C126}" type="datetimeFigureOut">
              <a:rPr lang="en-US" smtClean="0"/>
              <a:t>5/30/2014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1237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8A87A34-81AB-432B-8DAE-1953F412C126}" type="datetimeFigureOut">
              <a:rPr lang="en-US" smtClean="0"/>
              <a:t>5/30/2014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1426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8A87A34-81AB-432B-8DAE-1953F412C126}" type="datetimeFigureOut">
              <a:rPr lang="en-US" smtClean="0"/>
              <a:t>5/30/2014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9273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8A87A34-81AB-432B-8DAE-1953F412C126}" type="datetimeFigureOut">
              <a:rPr lang="en-US" smtClean="0"/>
              <a:t>5/30/2014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0637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7576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8A87A34-81AB-432B-8DAE-1953F412C126}" type="datetimeFigureOut">
              <a:rPr lang="en-US" smtClean="0"/>
              <a:t>5/30/2014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7168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8A87A34-81AB-432B-8DAE-1953F412C126}" type="datetimeFigureOut">
              <a:rPr lang="en-US" smtClean="0"/>
              <a:t>5/30/2014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2769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8A87A34-81AB-432B-8DAE-1953F412C126}" type="datetimeFigureOut">
              <a:rPr lang="en-US" smtClean="0"/>
              <a:t>5/30/2014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8561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5/30/2014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5166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5/30/2014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0201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5/30/2014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4501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5/30/2014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2054819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6.jpeg"/><Relationship Id="rId5" Type="http://schemas.microsoft.com/office/2007/relationships/hdphoto" Target="../media/hdphoto2.wdp"/><Relationship Id="rId10" Type="http://schemas.openxmlformats.org/officeDocument/2006/relationships/image" Target="../media/image5.jpeg"/><Relationship Id="rId4" Type="http://schemas.openxmlformats.org/officeDocument/2006/relationships/image" Target="../media/image2.png"/><Relationship Id="rId9" Type="http://schemas.microsoft.com/office/2007/relationships/hdphoto" Target="../media/hdphoto4.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eareready.apphb.com/Help" TargetMode="External"/><Relationship Id="rId2" Type="http://schemas.openxmlformats.org/officeDocument/2006/relationships/hyperlink" Target="https://github.com/code-for-india/weareread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mailto:pooran@live.co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W</a:t>
            </a:r>
            <a:r>
              <a:rPr lang="en-US" dirty="0" smtClean="0"/>
              <a:t>e </a:t>
            </a:r>
            <a:r>
              <a:rPr lang="en-US" b="1" dirty="0" smtClean="0"/>
              <a:t>A</a:t>
            </a:r>
            <a:r>
              <a:rPr lang="en-US" dirty="0" smtClean="0"/>
              <a:t>re </a:t>
            </a:r>
            <a:r>
              <a:rPr lang="en-US" b="1" dirty="0" smtClean="0"/>
              <a:t>R</a:t>
            </a:r>
            <a:r>
              <a:rPr lang="en-US" dirty="0" smtClean="0"/>
              <a:t>eady</a:t>
            </a:r>
            <a:endParaRPr lang="en-GB" dirty="0"/>
          </a:p>
        </p:txBody>
      </p:sp>
      <p:sp>
        <p:nvSpPr>
          <p:cNvPr id="3" name="Subtitle 2"/>
          <p:cNvSpPr>
            <a:spLocks noGrp="1"/>
          </p:cNvSpPr>
          <p:nvPr>
            <p:ph type="subTitle" idx="1"/>
          </p:nvPr>
        </p:nvSpPr>
        <p:spPr/>
        <p:txBody>
          <a:bodyPr/>
          <a:lstStyle/>
          <a:p>
            <a:r>
              <a:rPr lang="en-US" dirty="0" smtClean="0"/>
              <a:t>Emergency Response Done Right</a:t>
            </a:r>
            <a:endParaRPr lang="en-GB" dirty="0"/>
          </a:p>
        </p:txBody>
      </p:sp>
    </p:spTree>
    <p:extLst>
      <p:ext uri="{BB962C8B-B14F-4D97-AF65-F5344CB8AC3E}">
        <p14:creationId xmlns:p14="http://schemas.microsoft.com/office/powerpoint/2010/main" val="3990956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GB" dirty="0"/>
          </a:p>
        </p:txBody>
      </p:sp>
      <p:sp>
        <p:nvSpPr>
          <p:cNvPr id="3" name="Content Placeholder 2"/>
          <p:cNvSpPr>
            <a:spLocks noGrp="1"/>
          </p:cNvSpPr>
          <p:nvPr>
            <p:ph idx="1"/>
          </p:nvPr>
        </p:nvSpPr>
        <p:spPr/>
        <p:txBody>
          <a:bodyPr/>
          <a:lstStyle/>
          <a:p>
            <a:r>
              <a:rPr lang="en-US" dirty="0" smtClean="0"/>
              <a:t>WHAT</a:t>
            </a:r>
          </a:p>
          <a:p>
            <a:pPr lvl="1"/>
            <a:r>
              <a:rPr lang="en-US" dirty="0" smtClean="0"/>
              <a:t>Most of the times, Emergency response activities poses series of problems like identifying of people in distress, how many people are to be rescued where they are, etc.</a:t>
            </a:r>
          </a:p>
          <a:p>
            <a:r>
              <a:rPr lang="en-US" dirty="0" smtClean="0"/>
              <a:t>WHERE</a:t>
            </a:r>
          </a:p>
          <a:p>
            <a:pPr lvl="1"/>
            <a:r>
              <a:rPr lang="en-US" dirty="0" smtClean="0"/>
              <a:t>Point in case, </a:t>
            </a:r>
            <a:r>
              <a:rPr lang="en-US" dirty="0" err="1" smtClean="0"/>
              <a:t>Chardham</a:t>
            </a:r>
            <a:r>
              <a:rPr lang="en-US" dirty="0" smtClean="0"/>
              <a:t> </a:t>
            </a:r>
            <a:r>
              <a:rPr lang="en-US" dirty="0" err="1" smtClean="0"/>
              <a:t>yatra</a:t>
            </a:r>
            <a:r>
              <a:rPr lang="en-US" dirty="0" smtClean="0"/>
              <a:t> last year. Many people were stranded, many bodies unidentified, people are not aware of their relatives on </a:t>
            </a:r>
            <a:r>
              <a:rPr lang="en-US" dirty="0" err="1" smtClean="0"/>
              <a:t>yatra</a:t>
            </a:r>
            <a:r>
              <a:rPr lang="en-US" dirty="0" smtClean="0"/>
              <a:t>.</a:t>
            </a:r>
          </a:p>
        </p:txBody>
      </p:sp>
    </p:spTree>
    <p:extLst>
      <p:ext uri="{BB962C8B-B14F-4D97-AF65-F5344CB8AC3E}">
        <p14:creationId xmlns:p14="http://schemas.microsoft.com/office/powerpoint/2010/main" val="37853056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Covers</a:t>
            </a:r>
            <a:endParaRPr lang="en-GB" dirty="0"/>
          </a:p>
        </p:txBody>
      </p:sp>
      <p:sp>
        <p:nvSpPr>
          <p:cNvPr id="3" name="Content Placeholder 2"/>
          <p:cNvSpPr>
            <a:spLocks noGrp="1"/>
          </p:cNvSpPr>
          <p:nvPr>
            <p:ph idx="1"/>
          </p:nvPr>
        </p:nvSpPr>
        <p:spPr/>
        <p:txBody>
          <a:bodyPr/>
          <a:lstStyle/>
          <a:p>
            <a:r>
              <a:rPr lang="en-US" dirty="0" smtClean="0"/>
              <a:t>HOW</a:t>
            </a:r>
          </a:p>
          <a:p>
            <a:pPr lvl="1"/>
            <a:r>
              <a:rPr lang="en-US" dirty="0" smtClean="0"/>
              <a:t>This solution helps the government authorities, rescue helpers, medical units to address simple questions like</a:t>
            </a:r>
          </a:p>
          <a:p>
            <a:pPr lvl="2"/>
            <a:r>
              <a:rPr lang="en-US" dirty="0" smtClean="0"/>
              <a:t>How many people stuck between 2 places (Checkpoints)</a:t>
            </a:r>
          </a:p>
          <a:p>
            <a:pPr lvl="2"/>
            <a:r>
              <a:rPr lang="en-US" dirty="0" smtClean="0"/>
              <a:t>How many are of what age group</a:t>
            </a:r>
          </a:p>
          <a:p>
            <a:pPr lvl="2"/>
            <a:r>
              <a:rPr lang="en-US" dirty="0" smtClean="0"/>
              <a:t>Who are the people who are rescued</a:t>
            </a:r>
          </a:p>
          <a:p>
            <a:pPr lvl="2"/>
            <a:r>
              <a:rPr lang="en-US" dirty="0" smtClean="0"/>
              <a:t>Where is that exact person</a:t>
            </a:r>
          </a:p>
          <a:p>
            <a:pPr lvl="2"/>
            <a:r>
              <a:rPr lang="en-US" dirty="0" smtClean="0"/>
              <a:t>Who needs to be airlifted</a:t>
            </a:r>
          </a:p>
          <a:p>
            <a:r>
              <a:rPr lang="en-US" dirty="0" smtClean="0"/>
              <a:t>WHERE &amp; WHEN </a:t>
            </a:r>
          </a:p>
          <a:p>
            <a:pPr lvl="1"/>
            <a:r>
              <a:rPr lang="en-US" dirty="0" smtClean="0"/>
              <a:t>This solution can be installed in any heavily frequented place where there is a chance of nature playing havoc</a:t>
            </a:r>
            <a:endParaRPr lang="en-GB" dirty="0"/>
          </a:p>
        </p:txBody>
      </p:sp>
    </p:spTree>
    <p:extLst>
      <p:ext uri="{BB962C8B-B14F-4D97-AF65-F5344CB8AC3E}">
        <p14:creationId xmlns:p14="http://schemas.microsoft.com/office/powerpoint/2010/main" val="3652340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Covers</a:t>
            </a:r>
            <a:endParaRPr lang="en-GB" dirty="0"/>
          </a:p>
        </p:txBody>
      </p:sp>
      <p:sp>
        <p:nvSpPr>
          <p:cNvPr id="3" name="Content Placeholder 2"/>
          <p:cNvSpPr>
            <a:spLocks noGrp="1"/>
          </p:cNvSpPr>
          <p:nvPr>
            <p:ph idx="1"/>
          </p:nvPr>
        </p:nvSpPr>
        <p:spPr/>
        <p:txBody>
          <a:bodyPr>
            <a:normAutofit fontScale="92500" lnSpcReduction="10000"/>
          </a:bodyPr>
          <a:lstStyle/>
          <a:p>
            <a:r>
              <a:rPr lang="en-US" dirty="0" smtClean="0"/>
              <a:t>HOW</a:t>
            </a:r>
          </a:p>
          <a:p>
            <a:pPr lvl="1"/>
            <a:r>
              <a:rPr lang="en-US" dirty="0" smtClean="0"/>
              <a:t>Each visitor to these places will be issued a rubber/plastic NFC band which can sustain cruel weather conditions for at least for a month at a cost to user.</a:t>
            </a:r>
          </a:p>
          <a:p>
            <a:pPr lvl="1"/>
            <a:r>
              <a:rPr lang="en-US" dirty="0" smtClean="0"/>
              <a:t>If user returns at the end of the journey, part of the amount will be given back</a:t>
            </a:r>
          </a:p>
          <a:p>
            <a:pPr lvl="1"/>
            <a:r>
              <a:rPr lang="en-US" dirty="0" smtClean="0"/>
              <a:t>At each identified important places along the journey, users have to go through the Checkpoint to scan their tags which can be handled by volunteers with phones or NFC readers. No user information is visible to these volunteers</a:t>
            </a:r>
          </a:p>
          <a:p>
            <a:pPr lvl="1"/>
            <a:r>
              <a:rPr lang="en-US" dirty="0" smtClean="0"/>
              <a:t>Rescue workers and medical units can have phones with apps and devices that can scan the same tags and get more information about the users in distress</a:t>
            </a:r>
          </a:p>
          <a:p>
            <a:pPr lvl="1"/>
            <a:r>
              <a:rPr lang="en-US" dirty="0" smtClean="0"/>
              <a:t>Doctors with phone/devices will have access to medical history of the person provided at the time of registration to treat him/her better</a:t>
            </a:r>
          </a:p>
          <a:p>
            <a:pPr lvl="1"/>
            <a:r>
              <a:rPr lang="en-US" dirty="0" smtClean="0"/>
              <a:t>Relatives of user can track by either SMS triggered at each checkpoint or can check portal which has logs of where all the user have been.</a:t>
            </a:r>
            <a:endParaRPr lang="en-GB" dirty="0"/>
          </a:p>
        </p:txBody>
      </p:sp>
      <p:pic>
        <p:nvPicPr>
          <p:cNvPr id="4" name="Picture 2" descr="http://d2swj6rccyc4o2.cloudfront.net/media/catalog/product/cache/1/image/600x600/9df78eab33525d08d6e5fb8d27136e95/e/c/economy-wb-gtt-_4_.jpg"/>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12500" b="90000" l="3500" r="94667"/>
                    </a14:imgEffect>
                  </a14:imgLayer>
                </a14:imgProps>
              </a:ext>
              <a:ext uri="{28A0092B-C50C-407E-A947-70E740481C1C}">
                <a14:useLocalDpi xmlns:a14="http://schemas.microsoft.com/office/drawing/2010/main" val="0"/>
              </a:ext>
            </a:extLst>
          </a:blip>
          <a:srcRect/>
          <a:stretch>
            <a:fillRect/>
          </a:stretch>
        </p:blipFill>
        <p:spPr bwMode="auto">
          <a:xfrm>
            <a:off x="10963231" y="1351336"/>
            <a:ext cx="1020659" cy="102065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http://upload.ecvv.com/upload/Product/20126/China_Contactless_NFC_Mifare_1K_Silicon_Rfid_Wristband20126141351347.jpg"/>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579" r="100000"/>
                    </a14:imgEffect>
                  </a14:imgLayer>
                </a14:imgProps>
              </a:ext>
              <a:ext uri="{28A0092B-C50C-407E-A947-70E740481C1C}">
                <a14:useLocalDpi xmlns:a14="http://schemas.microsoft.com/office/drawing/2010/main" val="0"/>
              </a:ext>
            </a:extLst>
          </a:blip>
          <a:srcRect/>
          <a:stretch>
            <a:fillRect/>
          </a:stretch>
        </p:blipFill>
        <p:spPr bwMode="auto">
          <a:xfrm>
            <a:off x="11054610" y="2239836"/>
            <a:ext cx="1030938" cy="10309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image.cn.made-in-china.com/2f0j01rvkTCSHWnpqN/NFC%E8%AF%BB%E5%86%99%E5%99%A8+%EF%BC%88ACR122%EF%BC%89.jpg"/>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10000" r="90000">
                        <a14:foregroundMark x1="32375" y1="22667" x2="66250" y2="18333"/>
                        <a14:foregroundMark x1="32375" y1="15833" x2="67000" y2="15833"/>
                        <a14:foregroundMark x1="49625" y1="19167" x2="50250" y2="500"/>
                        <a14:foregroundMark x1="47375" y1="17500" x2="47375" y2="167"/>
                        <a14:foregroundMark x1="58750" y1="15833" x2="52250" y2="167"/>
                      </a14:backgroundRemoval>
                    </a14:imgEffect>
                  </a14:imgLayer>
                </a14:imgProps>
              </a:ext>
              <a:ext uri="{28A0092B-C50C-407E-A947-70E740481C1C}">
                <a14:useLocalDpi xmlns:a14="http://schemas.microsoft.com/office/drawing/2010/main" val="0"/>
              </a:ext>
            </a:extLst>
          </a:blip>
          <a:srcRect/>
          <a:stretch>
            <a:fillRect/>
          </a:stretch>
        </p:blipFill>
        <p:spPr bwMode="auto">
          <a:xfrm>
            <a:off x="19801296" y="8451501"/>
            <a:ext cx="557073" cy="41780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tore.zerobluetech.com/media/catalog/product/cache/1/image/9df78eab33525d08d6e5fb8d27136e95/i/m/img_4643_4_1.jpg"/>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9820" b="79162" l="18652" r="97754"/>
                    </a14:imgEffect>
                  </a14:imgLayer>
                </a14:imgProps>
              </a:ext>
              <a:ext uri="{28A0092B-C50C-407E-A947-70E740481C1C}">
                <a14:useLocalDpi xmlns:a14="http://schemas.microsoft.com/office/drawing/2010/main" val="0"/>
              </a:ext>
            </a:extLst>
          </a:blip>
          <a:srcRect/>
          <a:stretch>
            <a:fillRect/>
          </a:stretch>
        </p:blipFill>
        <p:spPr bwMode="auto">
          <a:xfrm>
            <a:off x="10887062" y="3281370"/>
            <a:ext cx="1096828" cy="89438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encrypted-tbn0.gstatic.com/images?q=tbn:ANd9GcRTFclFzhAqmXNgZ13PdRdB8QOGmGm09VaMXNryb0NH2GOz0mvW"/>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18773" y="4203249"/>
            <a:ext cx="833405" cy="9356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opencartclub.org/image/cache/data/pp/vertical-timeline-demo-600x800.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754232" y="5101570"/>
            <a:ext cx="1199135" cy="1598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37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Costs</a:t>
            </a:r>
            <a:endParaRPr lang="en-GB" dirty="0"/>
          </a:p>
        </p:txBody>
      </p:sp>
      <p:sp>
        <p:nvSpPr>
          <p:cNvPr id="5" name="Content Placeholder 4"/>
          <p:cNvSpPr>
            <a:spLocks noGrp="1"/>
          </p:cNvSpPr>
          <p:nvPr>
            <p:ph idx="1"/>
          </p:nvPr>
        </p:nvSpPr>
        <p:spPr/>
        <p:txBody>
          <a:bodyPr>
            <a:normAutofit fontScale="92500"/>
          </a:bodyPr>
          <a:lstStyle/>
          <a:p>
            <a:r>
              <a:rPr lang="en-US" dirty="0" smtClean="0"/>
              <a:t>Tags cost Rs.35-70 ( few cents to $1 depending on durability)</a:t>
            </a:r>
          </a:p>
          <a:p>
            <a:r>
              <a:rPr lang="en-US" dirty="0" smtClean="0"/>
              <a:t>Cheap readers without display cost Rs.2500 ($45) </a:t>
            </a:r>
          </a:p>
          <a:p>
            <a:r>
              <a:rPr lang="en-US" dirty="0" smtClean="0"/>
              <a:t>User Registration volunteers, Rescue workers/Medical Unit/Doctors can user Android Phones/Windows Phones by downloading the app</a:t>
            </a:r>
          </a:p>
          <a:p>
            <a:r>
              <a:rPr lang="en-US" dirty="0" smtClean="0"/>
              <a:t>Users pay small amount (Rs.50) for each tag. If user returns the tags in reusable condition, can get back part of the money</a:t>
            </a:r>
          </a:p>
          <a:p>
            <a:r>
              <a:rPr lang="en-US" dirty="0" smtClean="0"/>
              <a:t>User can register for SMS package that sends a message to emergency contact’s phone when user crosses any checkpoint, for a small fee (Rs.25)</a:t>
            </a:r>
          </a:p>
          <a:p>
            <a:r>
              <a:rPr lang="en-US" dirty="0" smtClean="0"/>
              <a:t>Cost effective solution from day one of implementation and break even within months if visitor inflow is huge</a:t>
            </a:r>
            <a:endParaRPr lang="en-GB" dirty="0"/>
          </a:p>
        </p:txBody>
      </p:sp>
    </p:spTree>
    <p:extLst>
      <p:ext uri="{BB962C8B-B14F-4D97-AF65-F5344CB8AC3E}">
        <p14:creationId xmlns:p14="http://schemas.microsoft.com/office/powerpoint/2010/main" val="198185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GB" dirty="0"/>
          </a:p>
        </p:txBody>
      </p:sp>
      <p:sp>
        <p:nvSpPr>
          <p:cNvPr id="3" name="Content Placeholder 2"/>
          <p:cNvSpPr>
            <a:spLocks noGrp="1"/>
          </p:cNvSpPr>
          <p:nvPr>
            <p:ph idx="1"/>
          </p:nvPr>
        </p:nvSpPr>
        <p:spPr/>
        <p:txBody>
          <a:bodyPr/>
          <a:lstStyle/>
          <a:p>
            <a:r>
              <a:rPr lang="en-GB" dirty="0" smtClean="0">
                <a:hlinkClick r:id="rId2"/>
              </a:rPr>
              <a:t>https://github.com/code-for-india/weareready</a:t>
            </a:r>
            <a:r>
              <a:rPr lang="en-GB" dirty="0" smtClean="0"/>
              <a:t> </a:t>
            </a:r>
            <a:r>
              <a:rPr lang="en-US" dirty="0" smtClean="0"/>
              <a:t>Contains </a:t>
            </a:r>
          </a:p>
          <a:p>
            <a:pPr lvl="1"/>
            <a:r>
              <a:rPr lang="en-US" dirty="0" smtClean="0"/>
              <a:t>SQL Server Script</a:t>
            </a:r>
          </a:p>
          <a:p>
            <a:pPr lvl="2"/>
            <a:r>
              <a:rPr lang="en-US" dirty="0" smtClean="0"/>
              <a:t>Demo SQL server is hosted in </a:t>
            </a:r>
            <a:r>
              <a:rPr lang="en-US" dirty="0" err="1" smtClean="0"/>
              <a:t>appharbor</a:t>
            </a:r>
            <a:endParaRPr lang="en-US" dirty="0" smtClean="0"/>
          </a:p>
          <a:p>
            <a:pPr lvl="1"/>
            <a:r>
              <a:rPr lang="en-US" dirty="0" smtClean="0"/>
              <a:t>REST API Server [</a:t>
            </a:r>
            <a:r>
              <a:rPr lang="en-US" dirty="0" err="1" smtClean="0"/>
              <a:t>ASP.Net</a:t>
            </a:r>
            <a:r>
              <a:rPr lang="en-US" dirty="0" smtClean="0"/>
              <a:t> MVC5 WebAPI2]</a:t>
            </a:r>
          </a:p>
          <a:p>
            <a:pPr lvl="2"/>
            <a:r>
              <a:rPr lang="en-US" dirty="0" smtClean="0"/>
              <a:t>Demo Application is hosted at </a:t>
            </a:r>
            <a:r>
              <a:rPr lang="en-US" dirty="0" smtClean="0">
                <a:hlinkClick r:id="rId3"/>
              </a:rPr>
              <a:t>http://weareready.apphb.com/Help</a:t>
            </a:r>
            <a:r>
              <a:rPr lang="en-US" dirty="0" smtClean="0"/>
              <a:t> </a:t>
            </a:r>
          </a:p>
          <a:p>
            <a:pPr lvl="1"/>
            <a:r>
              <a:rPr lang="en-US" dirty="0" smtClean="0"/>
              <a:t>Android application </a:t>
            </a:r>
          </a:p>
          <a:p>
            <a:pPr lvl="2"/>
            <a:r>
              <a:rPr lang="en-US" dirty="0" smtClean="0"/>
              <a:t>Code ready to build in </a:t>
            </a:r>
            <a:r>
              <a:rPr lang="en-US" dirty="0" smtClean="0"/>
              <a:t>Eclipse</a:t>
            </a:r>
            <a:endParaRPr lang="en-US" dirty="0"/>
          </a:p>
          <a:p>
            <a:pPr lvl="1"/>
            <a:r>
              <a:rPr lang="en-US" dirty="0" smtClean="0"/>
              <a:t>Login as ‘reg1’ (for user registration), ‘cp1’, ‘cp2’ (for checkpoint volunteer),  ‘res’ (for rescue professionals), ‘air’ ( for ambulance/airlifters), ‘doc’ ( for doctors). Password for all users is ‘pass’</a:t>
            </a:r>
          </a:p>
          <a:p>
            <a:pPr lvl="2"/>
            <a:endParaRPr lang="en-US" dirty="0"/>
          </a:p>
          <a:p>
            <a:pPr lvl="2"/>
            <a:endParaRPr lang="en-US" dirty="0"/>
          </a:p>
        </p:txBody>
      </p:sp>
    </p:spTree>
    <p:extLst>
      <p:ext uri="{BB962C8B-B14F-4D97-AF65-F5344CB8AC3E}">
        <p14:creationId xmlns:p14="http://schemas.microsoft.com/office/powerpoint/2010/main" val="34306660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Thanks</a:t>
            </a:r>
            <a:endParaRPr lang="en-GB" dirty="0"/>
          </a:p>
        </p:txBody>
      </p:sp>
      <p:sp>
        <p:nvSpPr>
          <p:cNvPr id="5" name="Subtitle 4"/>
          <p:cNvSpPr>
            <a:spLocks noGrp="1"/>
          </p:cNvSpPr>
          <p:nvPr>
            <p:ph type="subTitle" idx="1"/>
          </p:nvPr>
        </p:nvSpPr>
        <p:spPr/>
        <p:txBody>
          <a:bodyPr>
            <a:normAutofit/>
          </a:bodyPr>
          <a:lstStyle/>
          <a:p>
            <a:r>
              <a:rPr lang="en-US" dirty="0" smtClean="0"/>
              <a:t>In case of issues, please contact </a:t>
            </a:r>
          </a:p>
          <a:p>
            <a:r>
              <a:rPr lang="en-US" dirty="0" smtClean="0">
                <a:hlinkClick r:id="rId2"/>
              </a:rPr>
              <a:t>pooran@live.com</a:t>
            </a:r>
            <a:endParaRPr lang="en-US" dirty="0" smtClean="0"/>
          </a:p>
          <a:p>
            <a:r>
              <a:rPr lang="en-US" dirty="0" smtClean="0"/>
              <a:t>+919886701028</a:t>
            </a:r>
            <a:endParaRPr lang="en-GB" dirty="0"/>
          </a:p>
        </p:txBody>
      </p:sp>
    </p:spTree>
    <p:extLst>
      <p:ext uri="{BB962C8B-B14F-4D97-AF65-F5344CB8AC3E}">
        <p14:creationId xmlns:p14="http://schemas.microsoft.com/office/powerpoint/2010/main" val="41063585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TotalTime>
  <Words>526</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We Are Ready</vt:lpstr>
      <vt:lpstr>Problem Statement</vt:lpstr>
      <vt:lpstr>Solution Covers</vt:lpstr>
      <vt:lpstr>Solution Covers</vt:lpstr>
      <vt:lpstr>Costs</vt:lpstr>
      <vt:lpstr>Code</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 ARE READY</dc:title>
  <dc:creator>R Pooran Prasad</dc:creator>
  <cp:lastModifiedBy>R Pooran Prasad</cp:lastModifiedBy>
  <cp:revision>7</cp:revision>
  <dcterms:created xsi:type="dcterms:W3CDTF">2014-05-30T17:12:52Z</dcterms:created>
  <dcterms:modified xsi:type="dcterms:W3CDTF">2014-05-30T18:04:54Z</dcterms:modified>
</cp:coreProperties>
</file>