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765425" y="2824425"/>
            <a:ext cx="26796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3478350" y="894375"/>
            <a:ext cx="5017500" cy="233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Hack Zika 2016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rPr lang="en" sz="1800"/>
              <a:t>Digital Mosquito Inspector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By: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John Brock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Sam Harden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Shenole Latimer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Mission Statement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ut mosquito inspectors out of the job.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built: Prepare for Buzzwords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Websites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567550"/>
            <a:ext cx="3403200" cy="329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 End: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digital-mosquito-inspector.herokuapp.com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s9m00001.site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00" y="2394150"/>
            <a:ext cx="2463500" cy="24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50" y="2394150"/>
            <a:ext cx="2463500" cy="24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Features</a:t>
            </a:r>
            <a:r>
              <a:rPr lang="en" sz="1400">
                <a:solidFill>
                  <a:srgbClr val="FFFFFF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400">
                <a:solidFill>
                  <a:srgbClr val="FFFFFF"/>
                </a:solidFill>
              </a:rPr>
              <a:t>Accessible, Easy to Use, Mobile Friendly Interface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400">
                <a:solidFill>
                  <a:srgbClr val="FFFFFF"/>
                </a:solidFill>
              </a:rPr>
              <a:t>User authentication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400">
                <a:solidFill>
                  <a:srgbClr val="FFFFFF"/>
                </a:solidFill>
              </a:rPr>
              <a:t>Checklist Page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400">
                <a:solidFill>
                  <a:srgbClr val="FFFFFF"/>
                </a:solidFill>
              </a:rPr>
              <a:t>More Information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Technologies Used: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Ruby on Rails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Bootstrap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Devise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Open Admin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Rspec/Guard and Factory Girl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 the Works:</a:t>
            </a:r>
          </a:p>
          <a:p>
            <a:pPr indent="-228600" lvl="0" marL="457200">
              <a:spcBef>
                <a:spcPts val="0"/>
              </a:spcBef>
              <a:buFont typeface="Montserrat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Robust Checklists System</a:t>
            </a:r>
          </a:p>
          <a:p>
            <a:pPr indent="-228600" lvl="0" marL="457200">
              <a:spcBef>
                <a:spcPts val="0"/>
              </a:spcBef>
              <a:buFont typeface="Montserrat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Styling</a:t>
            </a:r>
          </a:p>
          <a:p>
            <a:pPr indent="-317500" lvl="0" marL="457200">
              <a:spcBef>
                <a:spcPts val="0"/>
              </a:spcBef>
              <a:buSzPct val="100000"/>
              <a:buFont typeface="Montserrat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Planned Features:</a:t>
            </a:r>
          </a:p>
          <a:p>
            <a:pPr indent="-317500" lvl="0" marL="457200">
              <a:spcBef>
                <a:spcPts val="0"/>
              </a:spcBef>
              <a:buSzPct val="100000"/>
              <a:buFont typeface="Montserrat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Messaging system</a:t>
            </a:r>
          </a:p>
          <a:p>
            <a:pPr indent="-317500" lvl="0" marL="457200">
              <a:spcBef>
                <a:spcPts val="0"/>
              </a:spcBef>
              <a:buSzPct val="100000"/>
              <a:buFont typeface="Montserrat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Periodic Reminder System</a:t>
            </a:r>
          </a:p>
          <a:p>
            <a:pPr indent="-317500" lvl="0" marL="457200">
              <a:spcBef>
                <a:spcPts val="0"/>
              </a:spcBef>
              <a:buSzPct val="100000"/>
              <a:buFont typeface="Montserrat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Scalability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