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4" r:id="rId2"/>
    <p:sldMasterId id="2147483667" r:id="rId3"/>
    <p:sldMasterId id="2147483672" r:id="rId4"/>
  </p:sldMasterIdLst>
  <p:notesMasterIdLst>
    <p:notesMasterId r:id="rId23"/>
  </p:notesMasterIdLst>
  <p:sldIdLst>
    <p:sldId id="275" r:id="rId5"/>
    <p:sldId id="258" r:id="rId6"/>
    <p:sldId id="259" r:id="rId7"/>
    <p:sldId id="260" r:id="rId8"/>
    <p:sldId id="257" r:id="rId9"/>
    <p:sldId id="271" r:id="rId10"/>
    <p:sldId id="261" r:id="rId11"/>
    <p:sldId id="272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3" r:id="rId21"/>
    <p:sldId id="270" r:id="rId22"/>
  </p:sldIdLst>
  <p:sldSz cx="12192000" cy="6858000"/>
  <p:notesSz cx="6858000" cy="9144000"/>
  <p:embeddedFontLst>
    <p:embeddedFont>
      <p:font typeface="Poppins Medium" charset="0"/>
      <p:regular r:id="rId24"/>
      <p:bold r:id="rId25"/>
      <p:italic r:id="rId26"/>
      <p:boldItalic r:id="rId27"/>
    </p:embeddedFont>
    <p:embeddedFont>
      <p:font typeface="Poppins" charset="0"/>
      <p:regular r:id="rId28"/>
      <p:bold r:id="rId29"/>
      <p:italic r:id="rId30"/>
      <p:boldItalic r:id="rId31"/>
    </p:embeddedFont>
    <p:embeddedFont>
      <p:font typeface="Poppins SemiBold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iKE100s3dhQ1TRBsyK8WHddbIS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3.fntdata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font" Target="fonts/font11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customschemas.google.com/relationships/presentationmetadata" Target="meta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8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 satisfaction and brand value</a:t>
            </a:r>
            <a:endParaRPr/>
          </a:p>
        </p:txBody>
      </p:sp>
      <p:sp>
        <p:nvSpPr>
          <p:cNvPr id="249" name="Google Shape;249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– 2 mins</a:t>
            </a:r>
            <a:endParaRPr/>
          </a:p>
        </p:txBody>
      </p:sp>
      <p:sp>
        <p:nvSpPr>
          <p:cNvPr id="281" name="Google Shape;281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– 1 min</a:t>
            </a:r>
            <a:endParaRPr/>
          </a:p>
        </p:txBody>
      </p:sp>
      <p:sp>
        <p:nvSpPr>
          <p:cNvPr id="289" name="Google Shape;289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Google Shape;300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– 1 min</a:t>
            </a:r>
            <a:endParaRPr/>
          </a:p>
        </p:txBody>
      </p:sp>
      <p:sp>
        <p:nvSpPr>
          <p:cNvPr id="301" name="Google Shape;301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Google Shape;308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– 2 mins</a:t>
            </a:r>
            <a:endParaRPr/>
          </a:p>
        </p:txBody>
      </p:sp>
      <p:sp>
        <p:nvSpPr>
          <p:cNvPr id="309" name="Google Shape;309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Google Shape;316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–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Architecture – 5 mins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NFR Dashboard – 3 mins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 – 10 mins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1. Show the Responsiveness and Wave tool first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Google Shape;316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–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Architecture – 5 mins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NFR Dashboard – 3 mins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 – 10 mins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1. Show the Responsiveness and Wave tool first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8882076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4" name="Google Shape;324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– After this show the testimonial video. 1 min</a:t>
            </a:r>
            <a:endParaRPr/>
          </a:p>
        </p:txBody>
      </p:sp>
      <p:sp>
        <p:nvSpPr>
          <p:cNvPr id="325" name="Google Shape;325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– 1 min</a:t>
            </a:r>
            <a:endParaRPr/>
          </a:p>
        </p:txBody>
      </p:sp>
      <p:sp>
        <p:nvSpPr>
          <p:cNvPr id="207" name="Google Shape;20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333099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- 2 mins</a:t>
            </a:r>
            <a:endParaRPr/>
          </a:p>
        </p:txBody>
      </p:sp>
      <p:sp>
        <p:nvSpPr>
          <p:cNvPr id="226" name="Google Shape;226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328837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– 3 mins	</a:t>
            </a:r>
            <a:endParaRPr/>
          </a:p>
        </p:txBody>
      </p:sp>
      <p:sp>
        <p:nvSpPr>
          <p:cNvPr id="241" name="Google Shape;241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— Black 2 lines" type="title">
  <p:cSld name="TITLE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7"/>
          <p:cNvSpPr txBox="1">
            <a:spLocks noGrp="1"/>
          </p:cNvSpPr>
          <p:nvPr>
            <p:ph type="ctrTitle"/>
          </p:nvPr>
        </p:nvSpPr>
        <p:spPr>
          <a:xfrm>
            <a:off x="685978" y="2769266"/>
            <a:ext cx="1082017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Poppins SemiBold"/>
              <a:buNone/>
              <a:defRPr sz="1300" b="0" i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7"/>
          <p:cNvSpPr txBox="1">
            <a:spLocks noGrp="1"/>
          </p:cNvSpPr>
          <p:nvPr>
            <p:ph type="subTitle" idx="1"/>
          </p:nvPr>
        </p:nvSpPr>
        <p:spPr>
          <a:xfrm>
            <a:off x="685978" y="3073332"/>
            <a:ext cx="10820170" cy="1148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oppins"/>
              <a:buNone/>
              <a:defRPr sz="3500" b="0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57142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57142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57142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57142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7"/>
          <p:cNvSpPr/>
          <p:nvPr/>
        </p:nvSpPr>
        <p:spPr>
          <a:xfrm>
            <a:off x="10456536" y="2"/>
            <a:ext cx="1049612" cy="6857998"/>
          </a:xfrm>
          <a:custGeom>
            <a:avLst/>
            <a:gdLst/>
            <a:ahLst/>
            <a:cxnLst/>
            <a:rect l="l" t="t" r="r" b="b"/>
            <a:pathLst>
              <a:path w="1049612" h="6857998" extrusionOk="0">
                <a:moveTo>
                  <a:pt x="4" y="0"/>
                </a:moveTo>
                <a:lnTo>
                  <a:pt x="188284" y="0"/>
                </a:lnTo>
                <a:lnTo>
                  <a:pt x="334566" y="285586"/>
                </a:lnTo>
                <a:cubicBezTo>
                  <a:pt x="792812" y="1236516"/>
                  <a:pt x="1049612" y="2302770"/>
                  <a:pt x="1049612" y="3429000"/>
                </a:cubicBezTo>
                <a:cubicBezTo>
                  <a:pt x="1049612" y="4555228"/>
                  <a:pt x="792808" y="5621484"/>
                  <a:pt x="334564" y="6572414"/>
                </a:cubicBezTo>
                <a:lnTo>
                  <a:pt x="188284" y="6857998"/>
                </a:lnTo>
                <a:lnTo>
                  <a:pt x="0" y="6857998"/>
                </a:lnTo>
                <a:lnTo>
                  <a:pt x="29704" y="6806348"/>
                </a:lnTo>
                <a:cubicBezTo>
                  <a:pt x="575176" y="5802388"/>
                  <a:pt x="885020" y="4651872"/>
                  <a:pt x="885020" y="3429000"/>
                </a:cubicBezTo>
                <a:cubicBezTo>
                  <a:pt x="885020" y="2206128"/>
                  <a:pt x="575178" y="1055610"/>
                  <a:pt x="29706" y="516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" name="Google Shape;20;p27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oice 2 — Red">
  <p:cSld name="Voice 2 — Red">
    <p:bg>
      <p:bgPr>
        <a:solidFill>
          <a:schemeClr val="accen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4"/>
          <p:cNvSpPr txBox="1">
            <a:spLocks noGrp="1"/>
          </p:cNvSpPr>
          <p:nvPr>
            <p:ph type="ctrTitle"/>
          </p:nvPr>
        </p:nvSpPr>
        <p:spPr>
          <a:xfrm>
            <a:off x="1620012" y="1511584"/>
            <a:ext cx="8951976" cy="3834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0" i="0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4"/>
          <p:cNvSpPr/>
          <p:nvPr/>
        </p:nvSpPr>
        <p:spPr>
          <a:xfrm>
            <a:off x="1464564" y="0"/>
            <a:ext cx="9262872" cy="6858000"/>
          </a:xfrm>
          <a:custGeom>
            <a:avLst/>
            <a:gdLst/>
            <a:ahLst/>
            <a:cxnLst/>
            <a:rect l="l" t="t" r="r" b="b"/>
            <a:pathLst>
              <a:path w="9262872" h="6858000" extrusionOk="0">
                <a:moveTo>
                  <a:pt x="7514295" y="0"/>
                </a:moveTo>
                <a:lnTo>
                  <a:pt x="7744669" y="0"/>
                </a:lnTo>
                <a:lnTo>
                  <a:pt x="7745509" y="728"/>
                </a:lnTo>
                <a:cubicBezTo>
                  <a:pt x="8677657" y="847946"/>
                  <a:pt x="9262872" y="2070131"/>
                  <a:pt x="9262872" y="3429000"/>
                </a:cubicBezTo>
                <a:cubicBezTo>
                  <a:pt x="9262872" y="4787869"/>
                  <a:pt x="8677657" y="6010054"/>
                  <a:pt x="7745509" y="6857273"/>
                </a:cubicBezTo>
                <a:lnTo>
                  <a:pt x="7744669" y="6858000"/>
                </a:lnTo>
                <a:lnTo>
                  <a:pt x="7514295" y="6858000"/>
                </a:lnTo>
                <a:lnTo>
                  <a:pt x="7644063" y="6745592"/>
                </a:lnTo>
                <a:cubicBezTo>
                  <a:pt x="8545845" y="5925973"/>
                  <a:pt x="9111996" y="4743602"/>
                  <a:pt x="9111996" y="3429000"/>
                </a:cubicBezTo>
                <a:cubicBezTo>
                  <a:pt x="9111996" y="2114398"/>
                  <a:pt x="8545845" y="932028"/>
                  <a:pt x="7644063" y="112408"/>
                </a:cubicBezTo>
                <a:close/>
                <a:moveTo>
                  <a:pt x="1518203" y="0"/>
                </a:moveTo>
                <a:lnTo>
                  <a:pt x="1748577" y="0"/>
                </a:lnTo>
                <a:lnTo>
                  <a:pt x="1618809" y="112408"/>
                </a:lnTo>
                <a:cubicBezTo>
                  <a:pt x="717027" y="932028"/>
                  <a:pt x="150876" y="2114398"/>
                  <a:pt x="150876" y="3429000"/>
                </a:cubicBezTo>
                <a:cubicBezTo>
                  <a:pt x="150876" y="4743602"/>
                  <a:pt x="717027" y="5925973"/>
                  <a:pt x="1618809" y="6745592"/>
                </a:cubicBezTo>
                <a:lnTo>
                  <a:pt x="1748577" y="6858000"/>
                </a:lnTo>
                <a:lnTo>
                  <a:pt x="1518203" y="6858000"/>
                </a:lnTo>
                <a:lnTo>
                  <a:pt x="1517364" y="6857273"/>
                </a:lnTo>
                <a:cubicBezTo>
                  <a:pt x="585215" y="6010054"/>
                  <a:pt x="0" y="4787869"/>
                  <a:pt x="0" y="3429000"/>
                </a:cubicBezTo>
                <a:cubicBezTo>
                  <a:pt x="0" y="2070131"/>
                  <a:pt x="585215" y="847946"/>
                  <a:pt x="1517364" y="72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" name="Google Shape;56;p44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0" lvl="1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L="0" lvl="2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L="0" lvl="3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L="0" lvl="4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marL="0" lvl="5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L="0" lvl="6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L="0" lvl="7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L="0" lvl="8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oice 2 — Blue">
  <p:cSld name="Voice 2 — Blue">
    <p:bg>
      <p:bgPr>
        <a:solidFill>
          <a:schemeClr val="accent2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5"/>
          <p:cNvSpPr txBox="1">
            <a:spLocks noGrp="1"/>
          </p:cNvSpPr>
          <p:nvPr>
            <p:ph type="ctrTitle"/>
          </p:nvPr>
        </p:nvSpPr>
        <p:spPr>
          <a:xfrm>
            <a:off x="1620012" y="1511584"/>
            <a:ext cx="8951976" cy="3834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0" i="0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5"/>
          <p:cNvSpPr/>
          <p:nvPr/>
        </p:nvSpPr>
        <p:spPr>
          <a:xfrm>
            <a:off x="1464564" y="0"/>
            <a:ext cx="9262872" cy="6858000"/>
          </a:xfrm>
          <a:custGeom>
            <a:avLst/>
            <a:gdLst/>
            <a:ahLst/>
            <a:cxnLst/>
            <a:rect l="l" t="t" r="r" b="b"/>
            <a:pathLst>
              <a:path w="9262872" h="6858000" extrusionOk="0">
                <a:moveTo>
                  <a:pt x="7514295" y="0"/>
                </a:moveTo>
                <a:lnTo>
                  <a:pt x="7744669" y="0"/>
                </a:lnTo>
                <a:lnTo>
                  <a:pt x="7745509" y="728"/>
                </a:lnTo>
                <a:cubicBezTo>
                  <a:pt x="8677657" y="847946"/>
                  <a:pt x="9262872" y="2070131"/>
                  <a:pt x="9262872" y="3429000"/>
                </a:cubicBezTo>
                <a:cubicBezTo>
                  <a:pt x="9262872" y="4787869"/>
                  <a:pt x="8677657" y="6010054"/>
                  <a:pt x="7745509" y="6857273"/>
                </a:cubicBezTo>
                <a:lnTo>
                  <a:pt x="7744669" y="6858000"/>
                </a:lnTo>
                <a:lnTo>
                  <a:pt x="7514295" y="6858000"/>
                </a:lnTo>
                <a:lnTo>
                  <a:pt x="7644063" y="6745592"/>
                </a:lnTo>
                <a:cubicBezTo>
                  <a:pt x="8545845" y="5925973"/>
                  <a:pt x="9111996" y="4743602"/>
                  <a:pt x="9111996" y="3429000"/>
                </a:cubicBezTo>
                <a:cubicBezTo>
                  <a:pt x="9111996" y="2114398"/>
                  <a:pt x="8545845" y="932028"/>
                  <a:pt x="7644063" y="112408"/>
                </a:cubicBezTo>
                <a:close/>
                <a:moveTo>
                  <a:pt x="1518203" y="0"/>
                </a:moveTo>
                <a:lnTo>
                  <a:pt x="1748577" y="0"/>
                </a:lnTo>
                <a:lnTo>
                  <a:pt x="1618809" y="112408"/>
                </a:lnTo>
                <a:cubicBezTo>
                  <a:pt x="717027" y="932028"/>
                  <a:pt x="150876" y="2114398"/>
                  <a:pt x="150876" y="3429000"/>
                </a:cubicBezTo>
                <a:cubicBezTo>
                  <a:pt x="150876" y="4743602"/>
                  <a:pt x="717027" y="5925973"/>
                  <a:pt x="1618809" y="6745592"/>
                </a:cubicBezTo>
                <a:lnTo>
                  <a:pt x="1748577" y="6858000"/>
                </a:lnTo>
                <a:lnTo>
                  <a:pt x="1518203" y="6858000"/>
                </a:lnTo>
                <a:lnTo>
                  <a:pt x="1517364" y="6857273"/>
                </a:lnTo>
                <a:cubicBezTo>
                  <a:pt x="585215" y="6010054"/>
                  <a:pt x="0" y="4787869"/>
                  <a:pt x="0" y="3429000"/>
                </a:cubicBezTo>
                <a:cubicBezTo>
                  <a:pt x="0" y="2070131"/>
                  <a:pt x="585215" y="847946"/>
                  <a:pt x="1517364" y="72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" name="Google Shape;60;p45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0" lvl="1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L="0" lvl="2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L="0" lvl="3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L="0" lvl="4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marL="0" lvl="5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L="0" lvl="6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L="0" lvl="7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L="0" lvl="8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mpaign — Black">
  <p:cSld name="Campaign — Black">
    <p:bg>
      <p:bgPr>
        <a:solidFill>
          <a:schemeClr val="dk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6"/>
          <p:cNvSpPr/>
          <p:nvPr/>
        </p:nvSpPr>
        <p:spPr>
          <a:xfrm>
            <a:off x="5977129" y="2590908"/>
            <a:ext cx="237744" cy="241584"/>
          </a:xfrm>
          <a:custGeom>
            <a:avLst/>
            <a:gdLst/>
            <a:ahLst/>
            <a:cxnLst/>
            <a:rect l="l" t="t" r="r" b="b"/>
            <a:pathLst>
              <a:path w="237744" h="241584" extrusionOk="0">
                <a:moveTo>
                  <a:pt x="118872" y="77907"/>
                </a:moveTo>
                <a:cubicBezTo>
                  <a:pt x="96147" y="77907"/>
                  <a:pt x="77724" y="97107"/>
                  <a:pt x="77724" y="120792"/>
                </a:cubicBezTo>
                <a:cubicBezTo>
                  <a:pt x="77724" y="144477"/>
                  <a:pt x="96147" y="163677"/>
                  <a:pt x="118872" y="163677"/>
                </a:cubicBezTo>
                <a:cubicBezTo>
                  <a:pt x="141597" y="163677"/>
                  <a:pt x="160020" y="144477"/>
                  <a:pt x="160020" y="120792"/>
                </a:cubicBezTo>
                <a:cubicBezTo>
                  <a:pt x="160020" y="97107"/>
                  <a:pt x="141597" y="77907"/>
                  <a:pt x="118872" y="77907"/>
                </a:cubicBezTo>
                <a:close/>
                <a:moveTo>
                  <a:pt x="118872" y="0"/>
                </a:moveTo>
                <a:cubicBezTo>
                  <a:pt x="184523" y="0"/>
                  <a:pt x="237744" y="54080"/>
                  <a:pt x="237744" y="120792"/>
                </a:cubicBezTo>
                <a:cubicBezTo>
                  <a:pt x="237744" y="187504"/>
                  <a:pt x="184523" y="241584"/>
                  <a:pt x="118872" y="241584"/>
                </a:cubicBezTo>
                <a:cubicBezTo>
                  <a:pt x="53221" y="241584"/>
                  <a:pt x="0" y="187504"/>
                  <a:pt x="0" y="120792"/>
                </a:cubicBezTo>
                <a:cubicBezTo>
                  <a:pt x="0" y="54080"/>
                  <a:pt x="53221" y="0"/>
                  <a:pt x="1188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3" name="Google Shape;63;p46"/>
          <p:cNvSpPr txBox="1">
            <a:spLocks noGrp="1"/>
          </p:cNvSpPr>
          <p:nvPr>
            <p:ph type="ctrTitle"/>
          </p:nvPr>
        </p:nvSpPr>
        <p:spPr>
          <a:xfrm>
            <a:off x="1620013" y="3097235"/>
            <a:ext cx="8951976" cy="1262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"/>
              <a:buNone/>
              <a:defRPr sz="4200" b="0" i="0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6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0" lvl="1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L="0" lvl="2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L="0" lvl="3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L="0" lvl="4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marL="0" lvl="5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L="0" lvl="6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L="0" lvl="7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L="0" lvl="8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mpaign — Red">
  <p:cSld name="Campaign — Red">
    <p:bg>
      <p:bgPr>
        <a:solidFill>
          <a:schemeClr val="accen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7"/>
          <p:cNvSpPr/>
          <p:nvPr/>
        </p:nvSpPr>
        <p:spPr>
          <a:xfrm>
            <a:off x="5977129" y="2590908"/>
            <a:ext cx="237744" cy="241584"/>
          </a:xfrm>
          <a:custGeom>
            <a:avLst/>
            <a:gdLst/>
            <a:ahLst/>
            <a:cxnLst/>
            <a:rect l="l" t="t" r="r" b="b"/>
            <a:pathLst>
              <a:path w="237744" h="241584" extrusionOk="0">
                <a:moveTo>
                  <a:pt x="118872" y="77907"/>
                </a:moveTo>
                <a:cubicBezTo>
                  <a:pt x="96147" y="77907"/>
                  <a:pt x="77724" y="97107"/>
                  <a:pt x="77724" y="120792"/>
                </a:cubicBezTo>
                <a:cubicBezTo>
                  <a:pt x="77724" y="144477"/>
                  <a:pt x="96147" y="163677"/>
                  <a:pt x="118872" y="163677"/>
                </a:cubicBezTo>
                <a:cubicBezTo>
                  <a:pt x="141597" y="163677"/>
                  <a:pt x="160020" y="144477"/>
                  <a:pt x="160020" y="120792"/>
                </a:cubicBezTo>
                <a:cubicBezTo>
                  <a:pt x="160020" y="97107"/>
                  <a:pt x="141597" y="77907"/>
                  <a:pt x="118872" y="77907"/>
                </a:cubicBezTo>
                <a:close/>
                <a:moveTo>
                  <a:pt x="118872" y="0"/>
                </a:moveTo>
                <a:cubicBezTo>
                  <a:pt x="184523" y="0"/>
                  <a:pt x="237744" y="54080"/>
                  <a:pt x="237744" y="120792"/>
                </a:cubicBezTo>
                <a:cubicBezTo>
                  <a:pt x="237744" y="187504"/>
                  <a:pt x="184523" y="241584"/>
                  <a:pt x="118872" y="241584"/>
                </a:cubicBezTo>
                <a:cubicBezTo>
                  <a:pt x="53221" y="241584"/>
                  <a:pt x="0" y="187504"/>
                  <a:pt x="0" y="120792"/>
                </a:cubicBezTo>
                <a:cubicBezTo>
                  <a:pt x="0" y="54080"/>
                  <a:pt x="53221" y="0"/>
                  <a:pt x="11887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" name="Google Shape;67;p47"/>
          <p:cNvSpPr txBox="1">
            <a:spLocks noGrp="1"/>
          </p:cNvSpPr>
          <p:nvPr>
            <p:ph type="ctrTitle"/>
          </p:nvPr>
        </p:nvSpPr>
        <p:spPr>
          <a:xfrm>
            <a:off x="1620013" y="3097235"/>
            <a:ext cx="8951976" cy="1262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"/>
              <a:buNone/>
              <a:defRPr sz="4200" b="0" i="0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7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0" lvl="1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L="0" lvl="2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L="0" lvl="3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L="0" lvl="4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marL="0" lvl="5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L="0" lvl="6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L="0" lvl="7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L="0" lvl="8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mpaign — Blue">
  <p:cSld name="Campaign — Blue">
    <p:bg>
      <p:bgPr>
        <a:solidFill>
          <a:schemeClr val="accent2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8"/>
          <p:cNvSpPr/>
          <p:nvPr/>
        </p:nvSpPr>
        <p:spPr>
          <a:xfrm>
            <a:off x="5977129" y="2590908"/>
            <a:ext cx="237744" cy="241584"/>
          </a:xfrm>
          <a:custGeom>
            <a:avLst/>
            <a:gdLst/>
            <a:ahLst/>
            <a:cxnLst/>
            <a:rect l="l" t="t" r="r" b="b"/>
            <a:pathLst>
              <a:path w="237744" h="241584" extrusionOk="0">
                <a:moveTo>
                  <a:pt x="118872" y="77907"/>
                </a:moveTo>
                <a:cubicBezTo>
                  <a:pt x="96147" y="77907"/>
                  <a:pt x="77724" y="97107"/>
                  <a:pt x="77724" y="120792"/>
                </a:cubicBezTo>
                <a:cubicBezTo>
                  <a:pt x="77724" y="144477"/>
                  <a:pt x="96147" y="163677"/>
                  <a:pt x="118872" y="163677"/>
                </a:cubicBezTo>
                <a:cubicBezTo>
                  <a:pt x="141597" y="163677"/>
                  <a:pt x="160020" y="144477"/>
                  <a:pt x="160020" y="120792"/>
                </a:cubicBezTo>
                <a:cubicBezTo>
                  <a:pt x="160020" y="97107"/>
                  <a:pt x="141597" y="77907"/>
                  <a:pt x="118872" y="77907"/>
                </a:cubicBezTo>
                <a:close/>
                <a:moveTo>
                  <a:pt x="118872" y="0"/>
                </a:moveTo>
                <a:cubicBezTo>
                  <a:pt x="184523" y="0"/>
                  <a:pt x="237744" y="54080"/>
                  <a:pt x="237744" y="120792"/>
                </a:cubicBezTo>
                <a:cubicBezTo>
                  <a:pt x="237744" y="187504"/>
                  <a:pt x="184523" y="241584"/>
                  <a:pt x="118872" y="241584"/>
                </a:cubicBezTo>
                <a:cubicBezTo>
                  <a:pt x="53221" y="241584"/>
                  <a:pt x="0" y="187504"/>
                  <a:pt x="0" y="120792"/>
                </a:cubicBezTo>
                <a:cubicBezTo>
                  <a:pt x="0" y="54080"/>
                  <a:pt x="53221" y="0"/>
                  <a:pt x="11887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1" name="Google Shape;71;p48"/>
          <p:cNvSpPr txBox="1">
            <a:spLocks noGrp="1"/>
          </p:cNvSpPr>
          <p:nvPr>
            <p:ph type="ctrTitle"/>
          </p:nvPr>
        </p:nvSpPr>
        <p:spPr>
          <a:xfrm>
            <a:off x="1620013" y="3097235"/>
            <a:ext cx="8951976" cy="1262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"/>
              <a:buNone/>
              <a:defRPr sz="4200" b="0" i="0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8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0" lvl="1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L="0" lvl="2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L="0" lvl="3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L="0" lvl="4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marL="0" lvl="5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L="0" lvl="6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L="0" lvl="7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L="0" lvl="8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ize — Black">
  <p:cSld name="Seize — Black">
    <p:bg>
      <p:bgPr>
        <a:solidFill>
          <a:srgbClr val="262626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9"/>
          <p:cNvSpPr txBox="1">
            <a:spLocks noGrp="1"/>
          </p:cNvSpPr>
          <p:nvPr>
            <p:ph type="ctrTitle"/>
          </p:nvPr>
        </p:nvSpPr>
        <p:spPr>
          <a:xfrm>
            <a:off x="1346610" y="2759428"/>
            <a:ext cx="9495733" cy="1339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Poppins Medium"/>
              <a:buNone/>
              <a:defRPr sz="3400" b="0" i="0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49"/>
          <p:cNvSpPr/>
          <p:nvPr/>
        </p:nvSpPr>
        <p:spPr>
          <a:xfrm>
            <a:off x="3694176" y="1028700"/>
            <a:ext cx="4800600" cy="4800600"/>
          </a:xfrm>
          <a:custGeom>
            <a:avLst/>
            <a:gdLst/>
            <a:ahLst/>
            <a:cxnLst/>
            <a:rect l="l" t="t" r="r" b="b"/>
            <a:pathLst>
              <a:path w="4800600" h="4800600" extrusionOk="0">
                <a:moveTo>
                  <a:pt x="2400300" y="264771"/>
                </a:moveTo>
                <a:cubicBezTo>
                  <a:pt x="1220879" y="264771"/>
                  <a:pt x="264770" y="1220880"/>
                  <a:pt x="264770" y="2400301"/>
                </a:cubicBezTo>
                <a:cubicBezTo>
                  <a:pt x="264770" y="3579722"/>
                  <a:pt x="1220879" y="4535831"/>
                  <a:pt x="2400300" y="4535831"/>
                </a:cubicBezTo>
                <a:cubicBezTo>
                  <a:pt x="3579721" y="4535831"/>
                  <a:pt x="4535830" y="3579722"/>
                  <a:pt x="4535830" y="2400301"/>
                </a:cubicBezTo>
                <a:cubicBezTo>
                  <a:pt x="4535830" y="1220880"/>
                  <a:pt x="3579721" y="264771"/>
                  <a:pt x="2400300" y="264771"/>
                </a:cubicBezTo>
                <a:close/>
                <a:moveTo>
                  <a:pt x="2400300" y="0"/>
                </a:moveTo>
                <a:cubicBezTo>
                  <a:pt x="3725949" y="0"/>
                  <a:pt x="4800600" y="1074651"/>
                  <a:pt x="4800600" y="2400300"/>
                </a:cubicBezTo>
                <a:cubicBezTo>
                  <a:pt x="4800600" y="3725949"/>
                  <a:pt x="3725949" y="4800600"/>
                  <a:pt x="2400300" y="4800600"/>
                </a:cubicBezTo>
                <a:cubicBezTo>
                  <a:pt x="1074651" y="4800600"/>
                  <a:pt x="0" y="3725949"/>
                  <a:pt x="0" y="2400300"/>
                </a:cubicBezTo>
                <a:cubicBezTo>
                  <a:pt x="0" y="1074651"/>
                  <a:pt x="1074651" y="0"/>
                  <a:pt x="24003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" name="Google Shape;76;p49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0" lvl="1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L="0" lvl="2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L="0" lvl="3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L="0" lvl="4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marL="0" lvl="5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L="0" lvl="6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L="0" lvl="7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L="0" lvl="8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ize — Blue">
  <p:cSld name="Seize — Blue">
    <p:bg>
      <p:bgPr>
        <a:solidFill>
          <a:schemeClr val="accent2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0"/>
          <p:cNvSpPr txBox="1">
            <a:spLocks noGrp="1"/>
          </p:cNvSpPr>
          <p:nvPr>
            <p:ph type="ctrTitle"/>
          </p:nvPr>
        </p:nvSpPr>
        <p:spPr>
          <a:xfrm>
            <a:off x="1346610" y="2759428"/>
            <a:ext cx="9495733" cy="1339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Poppins Medium"/>
              <a:buNone/>
              <a:defRPr sz="3400" b="0" i="0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0"/>
          <p:cNvSpPr/>
          <p:nvPr/>
        </p:nvSpPr>
        <p:spPr>
          <a:xfrm>
            <a:off x="3694176" y="1028700"/>
            <a:ext cx="4800600" cy="4800600"/>
          </a:xfrm>
          <a:custGeom>
            <a:avLst/>
            <a:gdLst/>
            <a:ahLst/>
            <a:cxnLst/>
            <a:rect l="l" t="t" r="r" b="b"/>
            <a:pathLst>
              <a:path w="4800600" h="4800600" extrusionOk="0">
                <a:moveTo>
                  <a:pt x="2400300" y="264771"/>
                </a:moveTo>
                <a:cubicBezTo>
                  <a:pt x="1220879" y="264771"/>
                  <a:pt x="264770" y="1220880"/>
                  <a:pt x="264770" y="2400301"/>
                </a:cubicBezTo>
                <a:cubicBezTo>
                  <a:pt x="264770" y="3579722"/>
                  <a:pt x="1220879" y="4535831"/>
                  <a:pt x="2400300" y="4535831"/>
                </a:cubicBezTo>
                <a:cubicBezTo>
                  <a:pt x="3579721" y="4535831"/>
                  <a:pt x="4535830" y="3579722"/>
                  <a:pt x="4535830" y="2400301"/>
                </a:cubicBezTo>
                <a:cubicBezTo>
                  <a:pt x="4535830" y="1220880"/>
                  <a:pt x="3579721" y="264771"/>
                  <a:pt x="2400300" y="264771"/>
                </a:cubicBezTo>
                <a:close/>
                <a:moveTo>
                  <a:pt x="2400300" y="0"/>
                </a:moveTo>
                <a:cubicBezTo>
                  <a:pt x="3725949" y="0"/>
                  <a:pt x="4800600" y="1074651"/>
                  <a:pt x="4800600" y="2400300"/>
                </a:cubicBezTo>
                <a:cubicBezTo>
                  <a:pt x="4800600" y="3725949"/>
                  <a:pt x="3725949" y="4800600"/>
                  <a:pt x="2400300" y="4800600"/>
                </a:cubicBezTo>
                <a:cubicBezTo>
                  <a:pt x="1074651" y="4800600"/>
                  <a:pt x="0" y="3725949"/>
                  <a:pt x="0" y="2400300"/>
                </a:cubicBezTo>
                <a:cubicBezTo>
                  <a:pt x="0" y="1074651"/>
                  <a:pt x="1074651" y="0"/>
                  <a:pt x="240030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0" name="Google Shape;80;p50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0" lvl="1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L="0" lvl="2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L="0" lvl="3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L="0" lvl="4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marL="0" lvl="5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L="0" lvl="6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L="0" lvl="7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L="0" lvl="8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— Image">
  <p:cSld name="Agenda — Image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4"/>
          <p:cNvSpPr>
            <a:spLocks noGrp="1"/>
          </p:cNvSpPr>
          <p:nvPr>
            <p:ph type="pic" idx="2"/>
          </p:nvPr>
        </p:nvSpPr>
        <p:spPr>
          <a:xfrm>
            <a:off x="5864352" y="0"/>
            <a:ext cx="6324600" cy="6858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txBody>
          <a:bodyPr spcFirstLastPara="1" wrap="square" lIns="0" tIns="0" rIns="0" bIns="731500" anchor="ctr" anchorCtr="0">
            <a:noAutofit/>
          </a:bodyPr>
          <a:lstStyle>
            <a:lvl1pPr marR="0" lvl="0" algn="ctr" rtl="0">
              <a:lnSpc>
                <a:spcPct val="3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oppins Medium"/>
              <a:buNone/>
              <a:defRPr sz="1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R="0" lvl="1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Medium"/>
              <a:buAutoNum type="arabicPeriod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Medium"/>
              <a:buAutoNum type="arabicPeriod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Medium"/>
              <a:buAutoNum type="arabicPeriod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Medium"/>
              <a:buAutoNum type="arabicPeriod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7" name="Google Shape;87;p34"/>
          <p:cNvSpPr txBox="1">
            <a:spLocks noGrp="1"/>
          </p:cNvSpPr>
          <p:nvPr>
            <p:ph type="ctrTitle"/>
          </p:nvPr>
        </p:nvSpPr>
        <p:spPr>
          <a:xfrm>
            <a:off x="685800" y="667512"/>
            <a:ext cx="4690872" cy="219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oppins Medium"/>
              <a:buNone/>
              <a:defRPr sz="1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4"/>
          <p:cNvSpPr txBox="1">
            <a:spLocks noGrp="1"/>
          </p:cNvSpPr>
          <p:nvPr>
            <p:ph type="body" idx="1"/>
          </p:nvPr>
        </p:nvSpPr>
        <p:spPr>
          <a:xfrm>
            <a:off x="685800" y="1089835"/>
            <a:ext cx="4690872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429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2pPr>
            <a:lvl3pPr marL="1371600" lvl="2" indent="-3429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3pPr>
            <a:lvl4pPr marL="1828800" lvl="3" indent="-3429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4pPr>
            <a:lvl5pPr marL="2286000" lvl="4" indent="-3429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34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0" lvl="1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L="0" lvl="2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L="0" lvl="3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L="0" lvl="4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marL="0" lvl="5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L="0" lvl="6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L="0" lvl="7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L="0" lvl="8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7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Medium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92" name="Google Shape;92;p37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93" name="Google Shape;93;p3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buClr>
                <a:schemeClr val="dk1"/>
              </a:buClr>
              <a:buSzPts val="600"/>
              <a:buFont typeface="Poppins Medium"/>
              <a:buNone/>
              <a:defRPr sz="600" b="0" i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0" lvl="1" indent="0" algn="r">
              <a:buClr>
                <a:schemeClr val="dk1"/>
              </a:buClr>
              <a:buSzPts val="600"/>
              <a:buFont typeface="Poppins Medium"/>
              <a:buNone/>
              <a:defRPr sz="600" b="0" i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L="0" lvl="2" indent="0" algn="r">
              <a:buClr>
                <a:schemeClr val="dk1"/>
              </a:buClr>
              <a:buSzPts val="600"/>
              <a:buFont typeface="Poppins Medium"/>
              <a:buNone/>
              <a:defRPr sz="600" b="0" i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L="0" lvl="3" indent="0" algn="r">
              <a:buClr>
                <a:schemeClr val="dk1"/>
              </a:buClr>
              <a:buSzPts val="600"/>
              <a:buFont typeface="Poppins Medium"/>
              <a:buNone/>
              <a:defRPr sz="600" b="0" i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L="0" lvl="4" indent="0" algn="r">
              <a:buClr>
                <a:schemeClr val="dk1"/>
              </a:buClr>
              <a:buSzPts val="600"/>
              <a:buFont typeface="Poppins Medium"/>
              <a:buNone/>
              <a:defRPr sz="600" b="0" i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marL="0" lvl="5" indent="0" algn="r">
              <a:buClr>
                <a:schemeClr val="dk1"/>
              </a:buClr>
              <a:buSzPts val="600"/>
              <a:buFont typeface="Poppins Medium"/>
              <a:buNone/>
              <a:defRPr sz="600" b="0" i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L="0" lvl="6" indent="0" algn="r">
              <a:buClr>
                <a:schemeClr val="dk1"/>
              </a:buClr>
              <a:buSzPts val="600"/>
              <a:buFont typeface="Poppins Medium"/>
              <a:buNone/>
              <a:defRPr sz="600" b="0" i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L="0" lvl="7" indent="0" algn="r">
              <a:buClr>
                <a:schemeClr val="dk1"/>
              </a:buClr>
              <a:buSzPts val="600"/>
              <a:buFont typeface="Poppins Medium"/>
              <a:buNone/>
              <a:defRPr sz="600" b="0" i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L="0" lvl="8" indent="0" algn="r">
              <a:buClr>
                <a:schemeClr val="dk1"/>
              </a:buClr>
              <a:buSzPts val="600"/>
              <a:buFont typeface="Poppins Medium"/>
              <a:buNone/>
              <a:defRPr sz="600" b="0" i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— White">
  <p:cSld name="Agenda — White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9"/>
          <p:cNvSpPr txBox="1">
            <a:spLocks noGrp="1"/>
          </p:cNvSpPr>
          <p:nvPr>
            <p:ph type="ctrTitle"/>
          </p:nvPr>
        </p:nvSpPr>
        <p:spPr>
          <a:xfrm>
            <a:off x="685800" y="667512"/>
            <a:ext cx="10817352" cy="219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oppins Medium"/>
              <a:buNone/>
              <a:defRPr sz="1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9"/>
          <p:cNvSpPr txBox="1">
            <a:spLocks noGrp="1"/>
          </p:cNvSpPr>
          <p:nvPr>
            <p:ph type="body" idx="1"/>
          </p:nvPr>
        </p:nvSpPr>
        <p:spPr>
          <a:xfrm>
            <a:off x="685800" y="1089835"/>
            <a:ext cx="10817352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429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2pPr>
            <a:lvl3pPr marL="1371600" lvl="2" indent="-3429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3pPr>
            <a:lvl4pPr marL="1828800" lvl="3" indent="-3429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4pPr>
            <a:lvl5pPr marL="2286000" lvl="4" indent="-3429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39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>
            <a:spLocks noGrp="1"/>
          </p:cNvSpPr>
          <p:nvPr>
            <p:ph type="title"/>
          </p:nvPr>
        </p:nvSpPr>
        <p:spPr>
          <a:xfrm>
            <a:off x="685800" y="685800"/>
            <a:ext cx="10817352" cy="749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Poppins Medium"/>
              <a:buNone/>
              <a:defRPr sz="2300" b="0" i="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— Full Image">
  <p:cSld name="Agenda — Full Image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0"/>
          <p:cNvSpPr>
            <a:spLocks noGrp="1"/>
          </p:cNvSpPr>
          <p:nvPr>
            <p:ph type="pic" idx="2"/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txBody>
          <a:bodyPr spcFirstLastPara="1" wrap="square" lIns="0" tIns="0" rIns="0" bIns="640075" anchor="ctr" anchorCtr="0">
            <a:noAutofit/>
          </a:bodyPr>
          <a:lstStyle>
            <a:lvl1pPr marR="0"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oppins Medium"/>
              <a:buNone/>
              <a:defRPr sz="1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R="0" lvl="1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Medium"/>
              <a:buAutoNum type="arabicPeriod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Medium"/>
              <a:buAutoNum type="arabicPeriod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Medium"/>
              <a:buAutoNum type="arabicPeriod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Medium"/>
              <a:buAutoNum type="arabicPeriod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00" name="Google Shape;100;p40"/>
          <p:cNvSpPr txBox="1">
            <a:spLocks noGrp="1"/>
          </p:cNvSpPr>
          <p:nvPr>
            <p:ph type="ctrTitle"/>
          </p:nvPr>
        </p:nvSpPr>
        <p:spPr>
          <a:xfrm>
            <a:off x="685800" y="667512"/>
            <a:ext cx="10817352" cy="219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oppins Medium"/>
              <a:buNone/>
              <a:defRPr sz="1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40"/>
          <p:cNvSpPr txBox="1">
            <a:spLocks noGrp="1"/>
          </p:cNvSpPr>
          <p:nvPr>
            <p:ph type="body" idx="1"/>
          </p:nvPr>
        </p:nvSpPr>
        <p:spPr>
          <a:xfrm>
            <a:off x="685800" y="1089835"/>
            <a:ext cx="10817352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429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>
                <a:solidFill>
                  <a:schemeClr val="lt1"/>
                </a:solidFill>
              </a:defRPr>
            </a:lvl2pPr>
            <a:lvl3pPr marL="1371600" lvl="2" indent="-3429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40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0" lvl="1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L="0" lvl="2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L="0" lvl="3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L="0" lvl="4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marL="0" lvl="5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L="0" lvl="6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L="0" lvl="7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L="0" lvl="8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6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: Image Right Option 1">
  <p:cSld name="One Column: Image Right Option 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1"/>
          <p:cNvSpPr txBox="1">
            <a:spLocks noGrp="1"/>
          </p:cNvSpPr>
          <p:nvPr>
            <p:ph type="title"/>
          </p:nvPr>
        </p:nvSpPr>
        <p:spPr>
          <a:xfrm>
            <a:off x="685800" y="685800"/>
            <a:ext cx="2404872" cy="704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Poppins Medium"/>
              <a:buNone/>
              <a:defRPr sz="2300" b="0" i="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51"/>
          <p:cNvSpPr txBox="1">
            <a:spLocks noGrp="1"/>
          </p:cNvSpPr>
          <p:nvPr>
            <p:ph type="body" idx="1"/>
          </p:nvPr>
        </p:nvSpPr>
        <p:spPr>
          <a:xfrm>
            <a:off x="685800" y="1733006"/>
            <a:ext cx="2404872" cy="4439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/>
            </a:lvl1pPr>
            <a:lvl2pPr marL="914400" lvl="1" indent="-3429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51"/>
          <p:cNvSpPr>
            <a:spLocks noGrp="1"/>
          </p:cNvSpPr>
          <p:nvPr>
            <p:ph type="pic" idx="2"/>
          </p:nvPr>
        </p:nvSpPr>
        <p:spPr>
          <a:xfrm>
            <a:off x="3486480" y="0"/>
            <a:ext cx="8705520" cy="6858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txBody>
          <a:bodyPr spcFirstLastPara="1" wrap="square" lIns="0" tIns="0" rIns="0" bIns="640075" anchor="ctr" anchorCtr="0">
            <a:noAutofit/>
          </a:bodyPr>
          <a:lstStyle>
            <a:lvl1pPr marR="0"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oppins Medium"/>
              <a:buNone/>
              <a:defRPr sz="1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R="0" lvl="1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13" name="Google Shape;113;p51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0" lvl="1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L="0" lvl="2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L="0" lvl="3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L="0" lvl="4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marL="0" lvl="5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L="0" lvl="6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L="0" lvl="7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L="0" lvl="8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: Image Right Option 2">
  <p:cSld name="One Column: Image Right Option 2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2"/>
          <p:cNvSpPr>
            <a:spLocks noGrp="1"/>
          </p:cNvSpPr>
          <p:nvPr>
            <p:ph type="pic" idx="2"/>
          </p:nvPr>
        </p:nvSpPr>
        <p:spPr>
          <a:xfrm>
            <a:off x="3113436" y="0"/>
            <a:ext cx="9078564" cy="6858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txBody>
          <a:bodyPr spcFirstLastPara="1" wrap="square" lIns="0" tIns="0" rIns="0" bIns="640075" anchor="ctr" anchorCtr="0">
            <a:noAutofit/>
          </a:bodyPr>
          <a:lstStyle>
            <a:lvl1pPr marR="0"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oppins Medium"/>
              <a:buNone/>
              <a:defRPr sz="1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R="0" lvl="1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16" name="Google Shape;116;p52"/>
          <p:cNvSpPr txBox="1">
            <a:spLocks noGrp="1"/>
          </p:cNvSpPr>
          <p:nvPr>
            <p:ph type="title"/>
          </p:nvPr>
        </p:nvSpPr>
        <p:spPr>
          <a:xfrm>
            <a:off x="685800" y="3355848"/>
            <a:ext cx="2404872" cy="704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Poppins Medium"/>
              <a:buNone/>
              <a:defRPr sz="2300" b="0" i="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52"/>
          <p:cNvSpPr txBox="1">
            <a:spLocks noGrp="1"/>
          </p:cNvSpPr>
          <p:nvPr>
            <p:ph type="body" idx="1"/>
          </p:nvPr>
        </p:nvSpPr>
        <p:spPr>
          <a:xfrm>
            <a:off x="685800" y="4403054"/>
            <a:ext cx="2404872" cy="1771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/>
            </a:lvl1pPr>
            <a:lvl2pPr marL="914400" lvl="1" indent="-3429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52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0" lvl="1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L="0" lvl="2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L="0" lvl="3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L="0" lvl="4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marL="0" lvl="5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L="0" lvl="6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L="0" lvl="7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L="0" lvl="8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: Full Image">
  <p:cSld name="One Column: Full Imag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3"/>
          <p:cNvSpPr>
            <a:spLocks noGrp="1"/>
          </p:cNvSpPr>
          <p:nvPr>
            <p:ph type="pic" idx="2"/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txBody>
          <a:bodyPr spcFirstLastPara="1" wrap="square" lIns="0" tIns="0" rIns="0" bIns="640075" anchor="ctr" anchorCtr="0">
            <a:noAutofit/>
          </a:bodyPr>
          <a:lstStyle>
            <a:lvl1pPr marR="0"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oppins Medium"/>
              <a:buNone/>
              <a:defRPr sz="1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R="0" lvl="1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21" name="Google Shape;121;p53"/>
          <p:cNvSpPr txBox="1">
            <a:spLocks noGrp="1"/>
          </p:cNvSpPr>
          <p:nvPr>
            <p:ph type="title"/>
          </p:nvPr>
        </p:nvSpPr>
        <p:spPr>
          <a:xfrm>
            <a:off x="685800" y="685800"/>
            <a:ext cx="2404872" cy="704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Poppins Medium"/>
              <a:buNone/>
              <a:defRPr sz="2300" b="0" i="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53"/>
          <p:cNvSpPr txBox="1">
            <a:spLocks noGrp="1"/>
          </p:cNvSpPr>
          <p:nvPr>
            <p:ph type="body" idx="1"/>
          </p:nvPr>
        </p:nvSpPr>
        <p:spPr>
          <a:xfrm>
            <a:off x="685800" y="1733006"/>
            <a:ext cx="2404872" cy="4439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/>
            </a:lvl1pPr>
            <a:lvl2pPr marL="914400" lvl="1" indent="-3429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53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0" lvl="1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L="0" lvl="2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L="0" lvl="3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L="0" lvl="4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marL="0" lvl="5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L="0" lvl="6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L="0" lvl="7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L="0" lvl="8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: Image Left">
  <p:cSld name="One Column: Image Lef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4"/>
          <p:cNvSpPr>
            <a:spLocks noGrp="1"/>
          </p:cNvSpPr>
          <p:nvPr>
            <p:ph type="pic" idx="2"/>
          </p:nvPr>
        </p:nvSpPr>
        <p:spPr>
          <a:xfrm>
            <a:off x="0" y="0"/>
            <a:ext cx="5907024" cy="6858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txBody>
          <a:bodyPr spcFirstLastPara="1" wrap="square" lIns="0" tIns="640075" rIns="0" bIns="0" anchor="ctr" anchorCtr="0">
            <a:noAutofit/>
          </a:bodyPr>
          <a:lstStyle>
            <a:lvl1pPr marR="0"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oppins Medium"/>
              <a:buNone/>
              <a:defRPr sz="1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R="0" lvl="1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26" name="Google Shape;126;p54"/>
          <p:cNvSpPr txBox="1">
            <a:spLocks noGrp="1"/>
          </p:cNvSpPr>
          <p:nvPr>
            <p:ph type="title"/>
          </p:nvPr>
        </p:nvSpPr>
        <p:spPr>
          <a:xfrm>
            <a:off x="6281928" y="886968"/>
            <a:ext cx="5221224" cy="1141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Poppins Medium"/>
              <a:buNone/>
              <a:defRPr sz="2300" b="0" i="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54"/>
          <p:cNvSpPr txBox="1">
            <a:spLocks noGrp="1"/>
          </p:cNvSpPr>
          <p:nvPr>
            <p:ph type="body" idx="1"/>
          </p:nvPr>
        </p:nvSpPr>
        <p:spPr>
          <a:xfrm>
            <a:off x="6281928" y="2371745"/>
            <a:ext cx="5221224" cy="359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/>
            </a:lvl1pPr>
            <a:lvl2pPr marL="914400" lvl="1" indent="-3429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54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ircle image: Image Left">
  <p:cSld name="Half circle image: Image Lef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5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31" name="Google Shape;131;p55"/>
          <p:cNvSpPr>
            <a:spLocks noGrp="1"/>
          </p:cNvSpPr>
          <p:nvPr>
            <p:ph type="pic" idx="2"/>
          </p:nvPr>
        </p:nvSpPr>
        <p:spPr>
          <a:xfrm>
            <a:off x="0" y="0"/>
            <a:ext cx="5910073" cy="6858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txBody>
          <a:bodyPr spcFirstLastPara="1" wrap="square" lIns="0" tIns="0" rIns="0" bIns="640075" anchor="ctr" anchorCtr="0">
            <a:noAutofit/>
          </a:bodyPr>
          <a:lstStyle>
            <a:lvl1pPr marR="0"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oppins Medium"/>
              <a:buNone/>
              <a:defRPr sz="1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R="0" lvl="1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32" name="Google Shape;132;p55"/>
          <p:cNvSpPr txBox="1">
            <a:spLocks noGrp="1"/>
          </p:cNvSpPr>
          <p:nvPr>
            <p:ph type="title"/>
          </p:nvPr>
        </p:nvSpPr>
        <p:spPr>
          <a:xfrm>
            <a:off x="6281928" y="886968"/>
            <a:ext cx="5221224" cy="1141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Poppins Medium"/>
              <a:buNone/>
              <a:defRPr sz="2300" b="0" i="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5"/>
          <p:cNvSpPr txBox="1">
            <a:spLocks noGrp="1"/>
          </p:cNvSpPr>
          <p:nvPr>
            <p:ph type="body" idx="1"/>
          </p:nvPr>
        </p:nvSpPr>
        <p:spPr>
          <a:xfrm>
            <a:off x="6281928" y="2371745"/>
            <a:ext cx="5221224" cy="359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/>
            </a:lvl1pPr>
            <a:lvl2pPr marL="914400" lvl="1" indent="-3429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ircle image: Image Right">
  <p:cSld name="Half circle image: Image Righ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6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36" name="Google Shape;136;p56"/>
          <p:cNvSpPr>
            <a:spLocks noGrp="1"/>
          </p:cNvSpPr>
          <p:nvPr>
            <p:ph type="pic" idx="2"/>
          </p:nvPr>
        </p:nvSpPr>
        <p:spPr>
          <a:xfrm>
            <a:off x="6281928" y="0"/>
            <a:ext cx="5910072" cy="6858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txBody>
          <a:bodyPr spcFirstLastPara="1" wrap="square" lIns="0" tIns="0" rIns="0" bIns="731500" anchor="ctr" anchorCtr="0">
            <a:noAutofit/>
          </a:bodyPr>
          <a:lstStyle>
            <a:lvl1pPr marR="0" lvl="0" algn="ctr" rtl="0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oppins Medium"/>
              <a:buNone/>
              <a:defRPr sz="1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R="0" lvl="1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37" name="Google Shape;137;p56"/>
          <p:cNvSpPr txBox="1">
            <a:spLocks noGrp="1"/>
          </p:cNvSpPr>
          <p:nvPr>
            <p:ph type="title"/>
          </p:nvPr>
        </p:nvSpPr>
        <p:spPr>
          <a:xfrm>
            <a:off x="685800" y="886968"/>
            <a:ext cx="5221224" cy="1141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Poppins Medium"/>
              <a:buNone/>
              <a:defRPr sz="2300" b="0" i="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56"/>
          <p:cNvSpPr txBox="1">
            <a:spLocks noGrp="1"/>
          </p:cNvSpPr>
          <p:nvPr>
            <p:ph type="body" idx="1"/>
          </p:nvPr>
        </p:nvSpPr>
        <p:spPr>
          <a:xfrm>
            <a:off x="685800" y="2371745"/>
            <a:ext cx="5221224" cy="359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/>
            </a:lvl1pPr>
            <a:lvl2pPr marL="914400" lvl="1" indent="-3429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 Layout">
  <p:cSld name="Two Column Layou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7"/>
          <p:cNvSpPr txBox="1">
            <a:spLocks noGrp="1"/>
          </p:cNvSpPr>
          <p:nvPr>
            <p:ph type="title"/>
          </p:nvPr>
        </p:nvSpPr>
        <p:spPr>
          <a:xfrm>
            <a:off x="685800" y="685800"/>
            <a:ext cx="10817352" cy="749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Poppins Medium"/>
              <a:buNone/>
              <a:defRPr sz="2300" b="0" i="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7"/>
          <p:cNvSpPr txBox="1">
            <a:spLocks noGrp="1"/>
          </p:cNvSpPr>
          <p:nvPr>
            <p:ph type="body" idx="1"/>
          </p:nvPr>
        </p:nvSpPr>
        <p:spPr>
          <a:xfrm>
            <a:off x="685800" y="2183710"/>
            <a:ext cx="10817352" cy="3639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/>
            </a:lvl1pPr>
            <a:lvl2pPr marL="914400" lvl="1" indent="-3429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57"/>
          <p:cNvSpPr txBox="1">
            <a:spLocks noGrp="1"/>
          </p:cNvSpPr>
          <p:nvPr>
            <p:ph type="subTitle" idx="2"/>
          </p:nvPr>
        </p:nvSpPr>
        <p:spPr>
          <a:xfrm>
            <a:off x="685800" y="1788850"/>
            <a:ext cx="10817352" cy="25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oppins SemiBold"/>
              <a:buNone/>
              <a:defRPr sz="1400" b="0" i="0" cap="none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57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short paragraph">
  <p:cSld name="Title with short paragraph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8"/>
          <p:cNvSpPr txBox="1">
            <a:spLocks noGrp="1"/>
          </p:cNvSpPr>
          <p:nvPr>
            <p:ph type="title"/>
          </p:nvPr>
        </p:nvSpPr>
        <p:spPr>
          <a:xfrm>
            <a:off x="685800" y="2862072"/>
            <a:ext cx="335584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Poppins Medium"/>
              <a:buNone/>
              <a:defRPr sz="2300" b="0" i="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58"/>
          <p:cNvSpPr txBox="1">
            <a:spLocks noGrp="1"/>
          </p:cNvSpPr>
          <p:nvPr>
            <p:ph type="body" idx="1"/>
          </p:nvPr>
        </p:nvSpPr>
        <p:spPr>
          <a:xfrm>
            <a:off x="5358384" y="1901952"/>
            <a:ext cx="6153912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/>
            </a:lvl1pPr>
            <a:lvl2pPr marL="914400" lvl="1" indent="-3429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58"/>
          <p:cNvSpPr txBox="1">
            <a:spLocks noGrp="1"/>
          </p:cNvSpPr>
          <p:nvPr>
            <p:ph type="subTitle" idx="2"/>
          </p:nvPr>
        </p:nvSpPr>
        <p:spPr>
          <a:xfrm>
            <a:off x="5358384" y="1490472"/>
            <a:ext cx="6153912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oppins SemiBold"/>
              <a:buNone/>
              <a:defRPr sz="1400" b="0" i="0" cap="none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58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ircle image: Image Right">
  <p:cSld name="Half circle image: Image Righ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9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6" name="Google Shape;26;p29"/>
          <p:cNvSpPr>
            <a:spLocks noGrp="1"/>
          </p:cNvSpPr>
          <p:nvPr>
            <p:ph type="pic" idx="2"/>
          </p:nvPr>
        </p:nvSpPr>
        <p:spPr>
          <a:xfrm>
            <a:off x="6281928" y="0"/>
            <a:ext cx="5910072" cy="6858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txBody>
          <a:bodyPr spcFirstLastPara="1" wrap="square" lIns="0" tIns="0" rIns="0" bIns="731500" anchor="ctr" anchorCtr="0">
            <a:noAutofit/>
          </a:bodyPr>
          <a:lstStyle>
            <a:lvl1pPr marR="0" lvl="0" algn="ctr" rtl="0">
              <a:lnSpc>
                <a:spcPct val="2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oppins Medium"/>
              <a:buNone/>
              <a:defRPr sz="1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R="0" lvl="1" algn="l" rtl="0">
              <a:lnSpc>
                <a:spcPct val="157142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57142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57142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57142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7" name="Google Shape;27;p29"/>
          <p:cNvSpPr txBox="1">
            <a:spLocks noGrp="1"/>
          </p:cNvSpPr>
          <p:nvPr>
            <p:ph type="title"/>
          </p:nvPr>
        </p:nvSpPr>
        <p:spPr>
          <a:xfrm>
            <a:off x="685800" y="886969"/>
            <a:ext cx="5221224" cy="1141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99"/>
              <a:buFont typeface="Poppins Medium"/>
              <a:buNone/>
              <a:defRPr sz="2299" b="0" i="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9"/>
          <p:cNvSpPr txBox="1">
            <a:spLocks noGrp="1"/>
          </p:cNvSpPr>
          <p:nvPr>
            <p:ph type="body" idx="1"/>
          </p:nvPr>
        </p:nvSpPr>
        <p:spPr>
          <a:xfrm>
            <a:off x="685800" y="2371745"/>
            <a:ext cx="5221224" cy="359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57142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/>
            </a:lvl1pPr>
            <a:lvl2pPr marL="914400" lvl="1" indent="-342900" algn="l">
              <a:lnSpc>
                <a:spcPct val="122222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2222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2222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2222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9"/>
          <p:cNvSpPr txBox="1">
            <a:spLocks noGrp="1"/>
          </p:cNvSpPr>
          <p:nvPr>
            <p:ph type="title"/>
          </p:nvPr>
        </p:nvSpPr>
        <p:spPr>
          <a:xfrm>
            <a:off x="685800" y="685800"/>
            <a:ext cx="10817352" cy="749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Poppins Medium"/>
              <a:buNone/>
              <a:defRPr sz="2300" b="0" i="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59"/>
          <p:cNvSpPr>
            <a:spLocks noGrp="1"/>
          </p:cNvSpPr>
          <p:nvPr>
            <p:ph type="chart" idx="2"/>
          </p:nvPr>
        </p:nvSpPr>
        <p:spPr>
          <a:xfrm>
            <a:off x="685979" y="1805796"/>
            <a:ext cx="10820170" cy="4136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400" rIns="0" bIns="0" anchor="ctr" anchorCtr="0">
            <a:noAutofit/>
          </a:bodyPr>
          <a:lstStyle>
            <a:lvl1pPr marR="0" lvl="0" algn="ctr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52" name="Google Shape;152;p59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0"/>
          <p:cNvSpPr txBox="1">
            <a:spLocks noGrp="1"/>
          </p:cNvSpPr>
          <p:nvPr>
            <p:ph type="title"/>
          </p:nvPr>
        </p:nvSpPr>
        <p:spPr>
          <a:xfrm>
            <a:off x="685800" y="685800"/>
            <a:ext cx="10817352" cy="749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Poppins Medium"/>
              <a:buNone/>
              <a:defRPr sz="2300" b="0" i="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60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with Copy">
  <p:cSld name="Logo with Copy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1"/>
          <p:cNvSpPr txBox="1">
            <a:spLocks noGrp="1"/>
          </p:cNvSpPr>
          <p:nvPr>
            <p:ph type="body" idx="1"/>
          </p:nvPr>
        </p:nvSpPr>
        <p:spPr>
          <a:xfrm>
            <a:off x="685800" y="1097280"/>
            <a:ext cx="3355848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/>
            </a:lvl1pPr>
            <a:lvl2pPr marL="914400" lvl="1" indent="-3429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61"/>
          <p:cNvSpPr txBox="1">
            <a:spLocks noGrp="1"/>
          </p:cNvSpPr>
          <p:nvPr>
            <p:ph type="subTitle" idx="2"/>
          </p:nvPr>
        </p:nvSpPr>
        <p:spPr>
          <a:xfrm>
            <a:off x="685800" y="685800"/>
            <a:ext cx="3355848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oppins SemiBold"/>
              <a:buNone/>
              <a:defRPr sz="1400" b="0" i="0" cap="none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61"/>
          <p:cNvSpPr>
            <a:spLocks noGrp="1"/>
          </p:cNvSpPr>
          <p:nvPr>
            <p:ph type="pic" idx="3"/>
          </p:nvPr>
        </p:nvSpPr>
        <p:spPr>
          <a:xfrm>
            <a:off x="4419600" y="0"/>
            <a:ext cx="7772400" cy="6858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txBody>
          <a:bodyPr spcFirstLastPara="1" wrap="square" lIns="0" tIns="640075" rIns="0" bIns="0" anchor="ctr" anchorCtr="0">
            <a:noAutofit/>
          </a:bodyPr>
          <a:lstStyle>
            <a:lvl1pPr marR="0"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oppins Medium"/>
              <a:buNone/>
              <a:defRPr sz="1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R="0" lvl="1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60" name="Google Shape;160;p61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0" lvl="1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L="0" lvl="2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L="0" lvl="3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L="0" lvl="4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marL="0" lvl="5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L="0" lvl="6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L="0" lvl="7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L="0" lvl="8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Full Page">
  <p:cSld name="Logo Full Pag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2"/>
          <p:cNvSpPr>
            <a:spLocks noGrp="1"/>
          </p:cNvSpPr>
          <p:nvPr>
            <p:ph type="pic" idx="2"/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txBody>
          <a:bodyPr spcFirstLastPara="1" wrap="square" lIns="0" tIns="640075" rIns="0" bIns="0" anchor="ctr" anchorCtr="0">
            <a:noAutofit/>
          </a:bodyPr>
          <a:lstStyle>
            <a:lvl1pPr marR="0"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oppins Medium"/>
              <a:buNone/>
              <a:defRPr sz="1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R="0" lvl="1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63" name="Google Shape;163;p62"/>
          <p:cNvSpPr txBox="1">
            <a:spLocks noGrp="1"/>
          </p:cNvSpPr>
          <p:nvPr>
            <p:ph type="title"/>
          </p:nvPr>
        </p:nvSpPr>
        <p:spPr>
          <a:xfrm>
            <a:off x="685800" y="685800"/>
            <a:ext cx="10817352" cy="749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Poppins Medium"/>
              <a:buNone/>
              <a:defRPr sz="2300" b="0" i="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62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0" lvl="1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L="0" lvl="2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L="0" lvl="3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L="0" lvl="4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marL="0" lvl="5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L="0" lvl="6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L="0" lvl="7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L="0" lvl="8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and Mark — Negative">
  <p:cSld name="Brand Mark — Negative">
    <p:bg>
      <p:bgPr>
        <a:solidFill>
          <a:schemeClr val="dk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38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600" b="0" i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0" lvl="1" indent="0" algn="r">
              <a:spcBef>
                <a:spcPts val="0"/>
              </a:spcBef>
              <a:buNone/>
              <a:defRPr sz="600" b="0" i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L="0" lvl="2" indent="0" algn="r">
              <a:spcBef>
                <a:spcPts val="0"/>
              </a:spcBef>
              <a:buNone/>
              <a:defRPr sz="600" b="0" i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L="0" lvl="3" indent="0" algn="r">
              <a:spcBef>
                <a:spcPts val="0"/>
              </a:spcBef>
              <a:buNone/>
              <a:defRPr sz="600" b="0" i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L="0" lvl="4" indent="0" algn="r">
              <a:spcBef>
                <a:spcPts val="0"/>
              </a:spcBef>
              <a:buNone/>
              <a:defRPr sz="600" b="0" i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marL="0" lvl="5" indent="0" algn="r">
              <a:spcBef>
                <a:spcPts val="0"/>
              </a:spcBef>
              <a:buNone/>
              <a:defRPr sz="600" b="0" i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L="0" lvl="6" indent="0" algn="r">
              <a:spcBef>
                <a:spcPts val="0"/>
              </a:spcBef>
              <a:buNone/>
              <a:defRPr sz="600" b="0" i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L="0" lvl="7" indent="0" algn="r">
              <a:spcBef>
                <a:spcPts val="0"/>
              </a:spcBef>
              <a:buNone/>
              <a:defRPr sz="600" b="0" i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L="0" lvl="8" indent="0" algn="r">
              <a:spcBef>
                <a:spcPts val="0"/>
              </a:spcBef>
              <a:buNone/>
              <a:defRPr sz="600" b="0" i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ize — Red">
  <p:cSld name="Seize — Red">
    <p:bg>
      <p:bgPr>
        <a:solidFill>
          <a:schemeClr val="accent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1"/>
          <p:cNvSpPr txBox="1">
            <a:spLocks noGrp="1"/>
          </p:cNvSpPr>
          <p:nvPr>
            <p:ph type="ctrTitle"/>
          </p:nvPr>
        </p:nvSpPr>
        <p:spPr>
          <a:xfrm>
            <a:off x="1346610" y="2759428"/>
            <a:ext cx="9495733" cy="1339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Poppins Medium"/>
              <a:buNone/>
              <a:defRPr sz="3400" b="0" i="0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1"/>
          <p:cNvSpPr/>
          <p:nvPr/>
        </p:nvSpPr>
        <p:spPr>
          <a:xfrm>
            <a:off x="3694176" y="1028700"/>
            <a:ext cx="4800600" cy="4800600"/>
          </a:xfrm>
          <a:custGeom>
            <a:avLst/>
            <a:gdLst/>
            <a:ahLst/>
            <a:cxnLst/>
            <a:rect l="l" t="t" r="r" b="b"/>
            <a:pathLst>
              <a:path w="4800600" h="4800600" extrusionOk="0">
                <a:moveTo>
                  <a:pt x="2400300" y="264771"/>
                </a:moveTo>
                <a:cubicBezTo>
                  <a:pt x="1220879" y="264771"/>
                  <a:pt x="264770" y="1220880"/>
                  <a:pt x="264770" y="2400301"/>
                </a:cubicBezTo>
                <a:cubicBezTo>
                  <a:pt x="264770" y="3579722"/>
                  <a:pt x="1220879" y="4535831"/>
                  <a:pt x="2400300" y="4535831"/>
                </a:cubicBezTo>
                <a:cubicBezTo>
                  <a:pt x="3579721" y="4535831"/>
                  <a:pt x="4535830" y="3579722"/>
                  <a:pt x="4535830" y="2400301"/>
                </a:cubicBezTo>
                <a:cubicBezTo>
                  <a:pt x="4535830" y="1220880"/>
                  <a:pt x="3579721" y="264771"/>
                  <a:pt x="2400300" y="264771"/>
                </a:cubicBezTo>
                <a:close/>
                <a:moveTo>
                  <a:pt x="2400300" y="0"/>
                </a:moveTo>
                <a:cubicBezTo>
                  <a:pt x="3725949" y="0"/>
                  <a:pt x="4800600" y="1074651"/>
                  <a:pt x="4800600" y="2400300"/>
                </a:cubicBezTo>
                <a:cubicBezTo>
                  <a:pt x="4800600" y="3725949"/>
                  <a:pt x="3725949" y="4800600"/>
                  <a:pt x="2400300" y="4800600"/>
                </a:cubicBezTo>
                <a:cubicBezTo>
                  <a:pt x="1074651" y="4800600"/>
                  <a:pt x="0" y="3725949"/>
                  <a:pt x="0" y="2400300"/>
                </a:cubicBezTo>
                <a:cubicBezTo>
                  <a:pt x="0" y="1074651"/>
                  <a:pt x="1074651" y="0"/>
                  <a:pt x="240030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9" name="Google Shape;39;p31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0" lvl="1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L="0" lvl="2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L="0" lvl="3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L="0" lvl="4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marL="0" lvl="5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L="0" lvl="6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L="0" lvl="7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L="0" lvl="8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oice — Red">
  <p:cSld name="Voice — Red">
    <p:bg>
      <p:bgPr>
        <a:solidFill>
          <a:schemeClr val="accen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2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0" lvl="1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L="0" lvl="2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L="0" lvl="3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L="0" lvl="4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marL="0" lvl="5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L="0" lvl="6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L="0" lvl="7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L="0" lvl="8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2" name="Google Shape;42;p32"/>
          <p:cNvSpPr txBox="1">
            <a:spLocks noGrp="1"/>
          </p:cNvSpPr>
          <p:nvPr>
            <p:ph type="ctrTitle"/>
          </p:nvPr>
        </p:nvSpPr>
        <p:spPr>
          <a:xfrm>
            <a:off x="1620012" y="2797769"/>
            <a:ext cx="8951976" cy="1262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Medium"/>
              <a:buNone/>
              <a:defRPr sz="4200" b="0" i="0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oice — Black">
  <p:cSld name="Voice — Black">
    <p:bg>
      <p:bgPr>
        <a:solidFill>
          <a:schemeClr val="dk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1"/>
          <p:cNvSpPr txBox="1">
            <a:spLocks noGrp="1"/>
          </p:cNvSpPr>
          <p:nvPr>
            <p:ph type="ctrTitle"/>
          </p:nvPr>
        </p:nvSpPr>
        <p:spPr>
          <a:xfrm>
            <a:off x="1620012" y="2797769"/>
            <a:ext cx="8951976" cy="1262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Medium"/>
              <a:buNone/>
              <a:defRPr sz="4200" b="0" i="0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1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0" lvl="1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L="0" lvl="2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L="0" lvl="3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L="0" lvl="4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marL="0" lvl="5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L="0" lvl="6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L="0" lvl="7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L="0" lvl="8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oice — Blue">
  <p:cSld name="Voice — Blue">
    <p:bg>
      <p:bgPr>
        <a:solidFill>
          <a:schemeClr val="accent2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2"/>
          <p:cNvSpPr txBox="1">
            <a:spLocks noGrp="1"/>
          </p:cNvSpPr>
          <p:nvPr>
            <p:ph type="ctrTitle"/>
          </p:nvPr>
        </p:nvSpPr>
        <p:spPr>
          <a:xfrm>
            <a:off x="1620012" y="2797769"/>
            <a:ext cx="8951976" cy="1262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Medium"/>
              <a:buNone/>
              <a:defRPr sz="4200" b="0" i="0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2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0" lvl="1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L="0" lvl="2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L="0" lvl="3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L="0" lvl="4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marL="0" lvl="5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L="0" lvl="6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L="0" lvl="7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L="0" lvl="8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oice 2 — Black">
  <p:cSld name="Voice 2 — Black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3"/>
          <p:cNvSpPr txBox="1">
            <a:spLocks noGrp="1"/>
          </p:cNvSpPr>
          <p:nvPr>
            <p:ph type="ctrTitle"/>
          </p:nvPr>
        </p:nvSpPr>
        <p:spPr>
          <a:xfrm>
            <a:off x="1620012" y="1511584"/>
            <a:ext cx="8951976" cy="3834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0" i="0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3"/>
          <p:cNvSpPr/>
          <p:nvPr/>
        </p:nvSpPr>
        <p:spPr>
          <a:xfrm>
            <a:off x="1464564" y="0"/>
            <a:ext cx="9262872" cy="6858000"/>
          </a:xfrm>
          <a:custGeom>
            <a:avLst/>
            <a:gdLst/>
            <a:ahLst/>
            <a:cxnLst/>
            <a:rect l="l" t="t" r="r" b="b"/>
            <a:pathLst>
              <a:path w="9262872" h="6858000" extrusionOk="0">
                <a:moveTo>
                  <a:pt x="7514295" y="0"/>
                </a:moveTo>
                <a:lnTo>
                  <a:pt x="7744669" y="0"/>
                </a:lnTo>
                <a:lnTo>
                  <a:pt x="7745509" y="728"/>
                </a:lnTo>
                <a:cubicBezTo>
                  <a:pt x="8677657" y="847946"/>
                  <a:pt x="9262872" y="2070131"/>
                  <a:pt x="9262872" y="3429000"/>
                </a:cubicBezTo>
                <a:cubicBezTo>
                  <a:pt x="9262872" y="4787869"/>
                  <a:pt x="8677657" y="6010054"/>
                  <a:pt x="7745509" y="6857273"/>
                </a:cubicBezTo>
                <a:lnTo>
                  <a:pt x="7744669" y="6858000"/>
                </a:lnTo>
                <a:lnTo>
                  <a:pt x="7514295" y="6858000"/>
                </a:lnTo>
                <a:lnTo>
                  <a:pt x="7644063" y="6745592"/>
                </a:lnTo>
                <a:cubicBezTo>
                  <a:pt x="8545845" y="5925973"/>
                  <a:pt x="9111996" y="4743602"/>
                  <a:pt x="9111996" y="3429000"/>
                </a:cubicBezTo>
                <a:cubicBezTo>
                  <a:pt x="9111996" y="2114398"/>
                  <a:pt x="8545845" y="932028"/>
                  <a:pt x="7644063" y="112408"/>
                </a:cubicBezTo>
                <a:close/>
                <a:moveTo>
                  <a:pt x="1518203" y="0"/>
                </a:moveTo>
                <a:lnTo>
                  <a:pt x="1748577" y="0"/>
                </a:lnTo>
                <a:lnTo>
                  <a:pt x="1618809" y="112408"/>
                </a:lnTo>
                <a:cubicBezTo>
                  <a:pt x="717027" y="932028"/>
                  <a:pt x="150876" y="2114398"/>
                  <a:pt x="150876" y="3429000"/>
                </a:cubicBezTo>
                <a:cubicBezTo>
                  <a:pt x="150876" y="4743602"/>
                  <a:pt x="717027" y="5925973"/>
                  <a:pt x="1618809" y="6745592"/>
                </a:cubicBezTo>
                <a:lnTo>
                  <a:pt x="1748577" y="6858000"/>
                </a:lnTo>
                <a:lnTo>
                  <a:pt x="1518203" y="6858000"/>
                </a:lnTo>
                <a:lnTo>
                  <a:pt x="1517364" y="6857273"/>
                </a:lnTo>
                <a:cubicBezTo>
                  <a:pt x="585215" y="6010054"/>
                  <a:pt x="0" y="4787869"/>
                  <a:pt x="0" y="3429000"/>
                </a:cubicBezTo>
                <a:cubicBezTo>
                  <a:pt x="0" y="2070131"/>
                  <a:pt x="585215" y="847946"/>
                  <a:pt x="1517364" y="7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2" name="Google Shape;52;p43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0" lvl="1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L="0" lvl="2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L="0" lvl="3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L="0" lvl="4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marL="0" lvl="5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L="0" lvl="6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L="0" lvl="7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L="0" lvl="8" indent="0" algn="r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title"/>
          </p:nvPr>
        </p:nvSpPr>
        <p:spPr>
          <a:xfrm>
            <a:off x="685800" y="685800"/>
            <a:ext cx="10817352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Poppins Medium"/>
              <a:buNone/>
              <a:defRPr sz="23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body" idx="1"/>
          </p:nvPr>
        </p:nvSpPr>
        <p:spPr>
          <a:xfrm>
            <a:off x="685800" y="1828800"/>
            <a:ext cx="10817352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57142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57142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57142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57142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57142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0" marR="0" lvl="1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L="0" marR="0" lvl="2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L="0" marR="0" lvl="3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L="0" marR="0" lvl="4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marL="0" marR="0" lvl="5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L="0" marR="0" lvl="6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L="0" marR="0" lvl="7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L="0" marR="0" lvl="8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432">
          <p15:clr>
            <a:srgbClr val="F26B43"/>
          </p15:clr>
        </p15:guide>
        <p15:guide id="2" pos="432">
          <p15:clr>
            <a:srgbClr val="F26B43"/>
          </p15:clr>
        </p15:guide>
        <p15:guide id="3" pos="7248">
          <p15:clr>
            <a:srgbClr val="F26B43"/>
          </p15:clr>
        </p15:guide>
        <p15:guide id="4" orient="horz" pos="3888">
          <p15:clr>
            <a:srgbClr val="F26B43"/>
          </p15:clr>
        </p15:guide>
        <p15:guide id="5" pos="768">
          <p15:clr>
            <a:srgbClr val="F26B43"/>
          </p15:clr>
        </p15:guide>
        <p15:guide id="6" pos="1008">
          <p15:clr>
            <a:srgbClr val="F26B43"/>
          </p15:clr>
        </p15:guide>
        <p15:guide id="7" pos="1368">
          <p15:clr>
            <a:srgbClr val="F26B43"/>
          </p15:clr>
        </p15:guide>
        <p15:guide id="8" pos="1608">
          <p15:clr>
            <a:srgbClr val="F26B43"/>
          </p15:clr>
        </p15:guide>
        <p15:guide id="9" pos="1944">
          <p15:clr>
            <a:srgbClr val="F26B43"/>
          </p15:clr>
        </p15:guide>
        <p15:guide id="10" pos="2208">
          <p15:clr>
            <a:srgbClr val="F26B43"/>
          </p15:clr>
        </p15:guide>
        <p15:guide id="11" pos="2520">
          <p15:clr>
            <a:srgbClr val="F26B43"/>
          </p15:clr>
        </p15:guide>
        <p15:guide id="12" pos="2784">
          <p15:clr>
            <a:srgbClr val="F26B43"/>
          </p15:clr>
        </p15:guide>
        <p15:guide id="13" pos="3120">
          <p15:clr>
            <a:srgbClr val="F26B43"/>
          </p15:clr>
        </p15:guide>
        <p15:guide id="14" pos="3384">
          <p15:clr>
            <a:srgbClr val="F26B43"/>
          </p15:clr>
        </p15:guide>
        <p15:guide id="15" pos="3696">
          <p15:clr>
            <a:srgbClr val="F26B43"/>
          </p15:clr>
        </p15:guide>
        <p15:guide id="16" pos="3960">
          <p15:clr>
            <a:srgbClr val="F26B43"/>
          </p15:clr>
        </p15:guide>
        <p15:guide id="17" pos="4296">
          <p15:clr>
            <a:srgbClr val="F26B43"/>
          </p15:clr>
        </p15:guide>
        <p15:guide id="18" pos="4560">
          <p15:clr>
            <a:srgbClr val="F26B43"/>
          </p15:clr>
        </p15:guide>
        <p15:guide id="19" pos="4872">
          <p15:clr>
            <a:srgbClr val="F26B43"/>
          </p15:clr>
        </p15:guide>
        <p15:guide id="20" pos="5136">
          <p15:clr>
            <a:srgbClr val="F26B43"/>
          </p15:clr>
        </p15:guide>
        <p15:guide id="21" pos="5472">
          <p15:clr>
            <a:srgbClr val="F26B43"/>
          </p15:clr>
        </p15:guide>
        <p15:guide id="22" pos="5736">
          <p15:clr>
            <a:srgbClr val="F26B43"/>
          </p15:clr>
        </p15:guide>
        <p15:guide id="23" pos="6072">
          <p15:clr>
            <a:srgbClr val="F26B43"/>
          </p15:clr>
        </p15:guide>
        <p15:guide id="24" pos="6312">
          <p15:clr>
            <a:srgbClr val="F26B43"/>
          </p15:clr>
        </p15:guide>
        <p15:guide id="25" pos="6648">
          <p15:clr>
            <a:srgbClr val="F26B43"/>
          </p15:clr>
        </p15:guide>
        <p15:guide id="26" pos="69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0"/>
          <p:cNvSpPr txBox="1">
            <a:spLocks noGrp="1"/>
          </p:cNvSpPr>
          <p:nvPr>
            <p:ph type="title"/>
          </p:nvPr>
        </p:nvSpPr>
        <p:spPr>
          <a:xfrm>
            <a:off x="685800" y="685800"/>
            <a:ext cx="10817352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Poppins Medium"/>
              <a:buNone/>
              <a:defRPr sz="23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30"/>
          <p:cNvSpPr txBox="1">
            <a:spLocks noGrp="1"/>
          </p:cNvSpPr>
          <p:nvPr>
            <p:ph type="body" idx="1"/>
          </p:nvPr>
        </p:nvSpPr>
        <p:spPr>
          <a:xfrm>
            <a:off x="685800" y="1828800"/>
            <a:ext cx="10817352" cy="435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Medium"/>
              <a:buAutoNum type="arabicPeriod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Medium"/>
              <a:buAutoNum type="arabicPeriod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Medium"/>
              <a:buAutoNum type="arabicPeriod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Medium"/>
              <a:buAutoNum type="arabicPeriod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Medium"/>
              <a:buAutoNum type="arabicPeriod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00" b="0" i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0" marR="0" lvl="1" indent="0" algn="r" rtl="0">
              <a:spcBef>
                <a:spcPts val="0"/>
              </a:spcBef>
              <a:buNone/>
              <a:defRPr sz="600" b="0" i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L="0" marR="0" lvl="2" indent="0" algn="r" rtl="0">
              <a:spcBef>
                <a:spcPts val="0"/>
              </a:spcBef>
              <a:buNone/>
              <a:defRPr sz="600" b="0" i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L="0" marR="0" lvl="3" indent="0" algn="r" rtl="0">
              <a:spcBef>
                <a:spcPts val="0"/>
              </a:spcBef>
              <a:buNone/>
              <a:defRPr sz="600" b="0" i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L="0" marR="0" lvl="4" indent="0" algn="r" rtl="0">
              <a:spcBef>
                <a:spcPts val="0"/>
              </a:spcBef>
              <a:buNone/>
              <a:defRPr sz="600" b="0" i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marL="0" marR="0" lvl="5" indent="0" algn="r" rtl="0">
              <a:spcBef>
                <a:spcPts val="0"/>
              </a:spcBef>
              <a:buNone/>
              <a:defRPr sz="600" b="0" i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L="0" marR="0" lvl="6" indent="0" algn="r" rtl="0">
              <a:spcBef>
                <a:spcPts val="0"/>
              </a:spcBef>
              <a:buNone/>
              <a:defRPr sz="600" b="0" i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L="0" marR="0" lvl="7" indent="0" algn="r" rtl="0">
              <a:spcBef>
                <a:spcPts val="0"/>
              </a:spcBef>
              <a:buNone/>
              <a:defRPr sz="600" b="0" i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L="0" marR="0" lvl="8" indent="0" algn="r" rtl="0">
              <a:spcBef>
                <a:spcPts val="0"/>
              </a:spcBef>
              <a:buNone/>
              <a:defRPr sz="600" b="0" i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432">
          <p15:clr>
            <a:srgbClr val="F26B43"/>
          </p15:clr>
        </p15:guide>
        <p15:guide id="2" pos="432">
          <p15:clr>
            <a:srgbClr val="F26B43"/>
          </p15:clr>
        </p15:guide>
        <p15:guide id="3" pos="7248">
          <p15:clr>
            <a:srgbClr val="F26B43"/>
          </p15:clr>
        </p15:guide>
        <p15:guide id="4" pos="768">
          <p15:clr>
            <a:srgbClr val="F26B43"/>
          </p15:clr>
        </p15:guide>
        <p15:guide id="5" pos="1008">
          <p15:clr>
            <a:srgbClr val="F26B43"/>
          </p15:clr>
        </p15:guide>
        <p15:guide id="6" pos="1368">
          <p15:clr>
            <a:srgbClr val="F26B43"/>
          </p15:clr>
        </p15:guide>
        <p15:guide id="7" pos="1608">
          <p15:clr>
            <a:srgbClr val="F26B43"/>
          </p15:clr>
        </p15:guide>
        <p15:guide id="8" pos="1944">
          <p15:clr>
            <a:srgbClr val="F26B43"/>
          </p15:clr>
        </p15:guide>
        <p15:guide id="9" pos="2184">
          <p15:clr>
            <a:srgbClr val="F26B43"/>
          </p15:clr>
        </p15:guide>
        <p15:guide id="10" pos="2544">
          <p15:clr>
            <a:srgbClr val="F26B43"/>
          </p15:clr>
        </p15:guide>
        <p15:guide id="11" pos="2784">
          <p15:clr>
            <a:srgbClr val="F26B43"/>
          </p15:clr>
        </p15:guide>
        <p15:guide id="12" pos="3120">
          <p15:clr>
            <a:srgbClr val="F26B43"/>
          </p15:clr>
        </p15:guide>
        <p15:guide id="13" pos="3360">
          <p15:clr>
            <a:srgbClr val="F26B43"/>
          </p15:clr>
        </p15:guide>
        <p15:guide id="14" pos="3720">
          <p15:clr>
            <a:srgbClr val="F26B43"/>
          </p15:clr>
        </p15:guide>
        <p15:guide id="15" pos="3960">
          <p15:clr>
            <a:srgbClr val="F26B43"/>
          </p15:clr>
        </p15:guide>
        <p15:guide id="16" pos="4320">
          <p15:clr>
            <a:srgbClr val="F26B43"/>
          </p15:clr>
        </p15:guide>
        <p15:guide id="17" pos="4560">
          <p15:clr>
            <a:srgbClr val="F26B43"/>
          </p15:clr>
        </p15:guide>
        <p15:guide id="18" pos="4896">
          <p15:clr>
            <a:srgbClr val="F26B43"/>
          </p15:clr>
        </p15:guide>
        <p15:guide id="19" pos="5136">
          <p15:clr>
            <a:srgbClr val="F26B43"/>
          </p15:clr>
        </p15:guide>
        <p15:guide id="20" pos="5496">
          <p15:clr>
            <a:srgbClr val="F26B43"/>
          </p15:clr>
        </p15:guide>
        <p15:guide id="21" pos="5736">
          <p15:clr>
            <a:srgbClr val="F26B43"/>
          </p15:clr>
        </p15:guide>
        <p15:guide id="22" pos="6072">
          <p15:clr>
            <a:srgbClr val="F26B43"/>
          </p15:clr>
        </p15:guide>
        <p15:guide id="23" pos="6312">
          <p15:clr>
            <a:srgbClr val="F26B43"/>
          </p15:clr>
        </p15:guide>
        <p15:guide id="24" pos="6672">
          <p15:clr>
            <a:srgbClr val="F26B43"/>
          </p15:clr>
        </p15:guide>
        <p15:guide id="25" pos="6912">
          <p15:clr>
            <a:srgbClr val="F26B43"/>
          </p15:clr>
        </p15:guide>
        <p15:guide id="26" orient="horz" pos="38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3"/>
          <p:cNvSpPr txBox="1">
            <a:spLocks noGrp="1"/>
          </p:cNvSpPr>
          <p:nvPr>
            <p:ph type="title"/>
          </p:nvPr>
        </p:nvSpPr>
        <p:spPr>
          <a:xfrm>
            <a:off x="685800" y="685800"/>
            <a:ext cx="10817352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Poppins Medium"/>
              <a:buNone/>
              <a:defRPr sz="23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Google Shape;83;p33"/>
          <p:cNvSpPr txBox="1">
            <a:spLocks noGrp="1"/>
          </p:cNvSpPr>
          <p:nvPr>
            <p:ph type="body" idx="1"/>
          </p:nvPr>
        </p:nvSpPr>
        <p:spPr>
          <a:xfrm>
            <a:off x="685800" y="1828800"/>
            <a:ext cx="10817352" cy="435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Medium"/>
              <a:buAutoNum type="arabicPeriod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Medium"/>
              <a:buAutoNum type="arabicPeriod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Medium"/>
              <a:buAutoNum type="arabicPeriod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Medium"/>
              <a:buAutoNum type="arabicPeriod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Medium"/>
              <a:buAutoNum type="arabicPeriod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4" name="Google Shape;84;p33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00" b="0" i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0" marR="0" lvl="1" indent="0" algn="r" rtl="0">
              <a:spcBef>
                <a:spcPts val="0"/>
              </a:spcBef>
              <a:buNone/>
              <a:defRPr sz="600" b="0" i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L="0" marR="0" lvl="2" indent="0" algn="r" rtl="0">
              <a:spcBef>
                <a:spcPts val="0"/>
              </a:spcBef>
              <a:buNone/>
              <a:defRPr sz="600" b="0" i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L="0" marR="0" lvl="3" indent="0" algn="r" rtl="0">
              <a:spcBef>
                <a:spcPts val="0"/>
              </a:spcBef>
              <a:buNone/>
              <a:defRPr sz="600" b="0" i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L="0" marR="0" lvl="4" indent="0" algn="r" rtl="0">
              <a:spcBef>
                <a:spcPts val="0"/>
              </a:spcBef>
              <a:buNone/>
              <a:defRPr sz="600" b="0" i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marL="0" marR="0" lvl="5" indent="0" algn="r" rtl="0">
              <a:spcBef>
                <a:spcPts val="0"/>
              </a:spcBef>
              <a:buNone/>
              <a:defRPr sz="600" b="0" i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L="0" marR="0" lvl="6" indent="0" algn="r" rtl="0">
              <a:spcBef>
                <a:spcPts val="0"/>
              </a:spcBef>
              <a:buNone/>
              <a:defRPr sz="600" b="0" i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L="0" marR="0" lvl="7" indent="0" algn="r" rtl="0">
              <a:spcBef>
                <a:spcPts val="0"/>
              </a:spcBef>
              <a:buNone/>
              <a:defRPr sz="600" b="0" i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L="0" marR="0" lvl="8" indent="0" algn="r" rtl="0">
              <a:spcBef>
                <a:spcPts val="0"/>
              </a:spcBef>
              <a:buNone/>
              <a:defRPr sz="600" b="0" i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432">
          <p15:clr>
            <a:srgbClr val="F26B43"/>
          </p15:clr>
        </p15:guide>
        <p15:guide id="2" pos="432">
          <p15:clr>
            <a:srgbClr val="F26B43"/>
          </p15:clr>
        </p15:guide>
        <p15:guide id="3" pos="7248">
          <p15:clr>
            <a:srgbClr val="F26B43"/>
          </p15:clr>
        </p15:guide>
        <p15:guide id="4" pos="768">
          <p15:clr>
            <a:srgbClr val="F26B43"/>
          </p15:clr>
        </p15:guide>
        <p15:guide id="5" pos="1008">
          <p15:clr>
            <a:srgbClr val="F26B43"/>
          </p15:clr>
        </p15:guide>
        <p15:guide id="6" pos="1368">
          <p15:clr>
            <a:srgbClr val="F26B43"/>
          </p15:clr>
        </p15:guide>
        <p15:guide id="7" pos="1608">
          <p15:clr>
            <a:srgbClr val="F26B43"/>
          </p15:clr>
        </p15:guide>
        <p15:guide id="8" pos="1944">
          <p15:clr>
            <a:srgbClr val="F26B43"/>
          </p15:clr>
        </p15:guide>
        <p15:guide id="9" pos="2184">
          <p15:clr>
            <a:srgbClr val="F26B43"/>
          </p15:clr>
        </p15:guide>
        <p15:guide id="10" pos="2544">
          <p15:clr>
            <a:srgbClr val="F26B43"/>
          </p15:clr>
        </p15:guide>
        <p15:guide id="11" pos="2784">
          <p15:clr>
            <a:srgbClr val="F26B43"/>
          </p15:clr>
        </p15:guide>
        <p15:guide id="12" pos="3120">
          <p15:clr>
            <a:srgbClr val="F26B43"/>
          </p15:clr>
        </p15:guide>
        <p15:guide id="13" pos="3360">
          <p15:clr>
            <a:srgbClr val="F26B43"/>
          </p15:clr>
        </p15:guide>
        <p15:guide id="14" pos="3720">
          <p15:clr>
            <a:srgbClr val="F26B43"/>
          </p15:clr>
        </p15:guide>
        <p15:guide id="15" pos="3960">
          <p15:clr>
            <a:srgbClr val="F26B43"/>
          </p15:clr>
        </p15:guide>
        <p15:guide id="16" pos="4320">
          <p15:clr>
            <a:srgbClr val="F26B43"/>
          </p15:clr>
        </p15:guide>
        <p15:guide id="17" pos="4560">
          <p15:clr>
            <a:srgbClr val="F26B43"/>
          </p15:clr>
        </p15:guide>
        <p15:guide id="18" pos="4896">
          <p15:clr>
            <a:srgbClr val="F26B43"/>
          </p15:clr>
        </p15:guide>
        <p15:guide id="19" pos="5136">
          <p15:clr>
            <a:srgbClr val="F26B43"/>
          </p15:clr>
        </p15:guide>
        <p15:guide id="20" pos="5496">
          <p15:clr>
            <a:srgbClr val="F26B43"/>
          </p15:clr>
        </p15:guide>
        <p15:guide id="21" pos="5736">
          <p15:clr>
            <a:srgbClr val="F26B43"/>
          </p15:clr>
        </p15:guide>
        <p15:guide id="22" pos="6072">
          <p15:clr>
            <a:srgbClr val="F26B43"/>
          </p15:clr>
        </p15:guide>
        <p15:guide id="23" pos="6312">
          <p15:clr>
            <a:srgbClr val="F26B43"/>
          </p15:clr>
        </p15:guide>
        <p15:guide id="24" pos="6672">
          <p15:clr>
            <a:srgbClr val="F26B43"/>
          </p15:clr>
        </p15:guide>
        <p15:guide id="25" pos="6912">
          <p15:clr>
            <a:srgbClr val="F26B43"/>
          </p15:clr>
        </p15:guide>
        <p15:guide id="26" orient="horz" pos="3888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5"/>
          <p:cNvSpPr txBox="1">
            <a:spLocks noGrp="1"/>
          </p:cNvSpPr>
          <p:nvPr>
            <p:ph type="title"/>
          </p:nvPr>
        </p:nvSpPr>
        <p:spPr>
          <a:xfrm>
            <a:off x="685800" y="685800"/>
            <a:ext cx="10817352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Poppins Medium"/>
              <a:buNone/>
              <a:defRPr sz="23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5" name="Google Shape;105;p35"/>
          <p:cNvSpPr txBox="1">
            <a:spLocks noGrp="1"/>
          </p:cNvSpPr>
          <p:nvPr>
            <p:ph type="body" idx="1"/>
          </p:nvPr>
        </p:nvSpPr>
        <p:spPr>
          <a:xfrm>
            <a:off x="685800" y="1828800"/>
            <a:ext cx="10817352" cy="435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06" name="Google Shape;106;p35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00" b="0" i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0" marR="0" lvl="1" indent="0" algn="r" rtl="0">
              <a:spcBef>
                <a:spcPts val="0"/>
              </a:spcBef>
              <a:buNone/>
              <a:defRPr sz="600" b="0" i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L="0" marR="0" lvl="2" indent="0" algn="r" rtl="0">
              <a:spcBef>
                <a:spcPts val="0"/>
              </a:spcBef>
              <a:buNone/>
              <a:defRPr sz="600" b="0" i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L="0" marR="0" lvl="3" indent="0" algn="r" rtl="0">
              <a:spcBef>
                <a:spcPts val="0"/>
              </a:spcBef>
              <a:buNone/>
              <a:defRPr sz="600" b="0" i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L="0" marR="0" lvl="4" indent="0" algn="r" rtl="0">
              <a:spcBef>
                <a:spcPts val="0"/>
              </a:spcBef>
              <a:buNone/>
              <a:defRPr sz="600" b="0" i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marL="0" marR="0" lvl="5" indent="0" algn="r" rtl="0">
              <a:spcBef>
                <a:spcPts val="0"/>
              </a:spcBef>
              <a:buNone/>
              <a:defRPr sz="600" b="0" i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L="0" marR="0" lvl="6" indent="0" algn="r" rtl="0">
              <a:spcBef>
                <a:spcPts val="0"/>
              </a:spcBef>
              <a:buNone/>
              <a:defRPr sz="600" b="0" i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L="0" marR="0" lvl="7" indent="0" algn="r" rtl="0">
              <a:spcBef>
                <a:spcPts val="0"/>
              </a:spcBef>
              <a:buNone/>
              <a:defRPr sz="600" b="0" i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L="0" marR="0" lvl="8" indent="0" algn="r" rtl="0">
              <a:spcBef>
                <a:spcPts val="0"/>
              </a:spcBef>
              <a:buNone/>
              <a:defRPr sz="600" b="0" i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432">
          <p15:clr>
            <a:srgbClr val="F26B43"/>
          </p15:clr>
        </p15:guide>
        <p15:guide id="2" pos="432">
          <p15:clr>
            <a:srgbClr val="F26B43"/>
          </p15:clr>
        </p15:guide>
        <p15:guide id="3" pos="7248">
          <p15:clr>
            <a:srgbClr val="F26B43"/>
          </p15:clr>
        </p15:guide>
        <p15:guide id="4" pos="768">
          <p15:clr>
            <a:srgbClr val="F26B43"/>
          </p15:clr>
        </p15:guide>
        <p15:guide id="5" pos="1008">
          <p15:clr>
            <a:srgbClr val="F26B43"/>
          </p15:clr>
        </p15:guide>
        <p15:guide id="6" pos="1368">
          <p15:clr>
            <a:srgbClr val="F26B43"/>
          </p15:clr>
        </p15:guide>
        <p15:guide id="7" pos="1608">
          <p15:clr>
            <a:srgbClr val="F26B43"/>
          </p15:clr>
        </p15:guide>
        <p15:guide id="8" pos="1944">
          <p15:clr>
            <a:srgbClr val="F26B43"/>
          </p15:clr>
        </p15:guide>
        <p15:guide id="9" pos="2184">
          <p15:clr>
            <a:srgbClr val="F26B43"/>
          </p15:clr>
        </p15:guide>
        <p15:guide id="10" pos="2544">
          <p15:clr>
            <a:srgbClr val="F26B43"/>
          </p15:clr>
        </p15:guide>
        <p15:guide id="11" pos="2784">
          <p15:clr>
            <a:srgbClr val="F26B43"/>
          </p15:clr>
        </p15:guide>
        <p15:guide id="12" pos="3120">
          <p15:clr>
            <a:srgbClr val="F26B43"/>
          </p15:clr>
        </p15:guide>
        <p15:guide id="13" pos="3360">
          <p15:clr>
            <a:srgbClr val="F26B43"/>
          </p15:clr>
        </p15:guide>
        <p15:guide id="14" pos="3720">
          <p15:clr>
            <a:srgbClr val="F26B43"/>
          </p15:clr>
        </p15:guide>
        <p15:guide id="15" pos="3960">
          <p15:clr>
            <a:srgbClr val="F26B43"/>
          </p15:clr>
        </p15:guide>
        <p15:guide id="16" pos="4320">
          <p15:clr>
            <a:srgbClr val="F26B43"/>
          </p15:clr>
        </p15:guide>
        <p15:guide id="17" pos="4560">
          <p15:clr>
            <a:srgbClr val="F26B43"/>
          </p15:clr>
        </p15:guide>
        <p15:guide id="18" pos="4896">
          <p15:clr>
            <a:srgbClr val="F26B43"/>
          </p15:clr>
        </p15:guide>
        <p15:guide id="19" pos="5136">
          <p15:clr>
            <a:srgbClr val="F26B43"/>
          </p15:clr>
        </p15:guide>
        <p15:guide id="20" pos="5496">
          <p15:clr>
            <a:srgbClr val="F26B43"/>
          </p15:clr>
        </p15:guide>
        <p15:guide id="21" pos="5736">
          <p15:clr>
            <a:srgbClr val="F26B43"/>
          </p15:clr>
        </p15:guide>
        <p15:guide id="22" pos="6072">
          <p15:clr>
            <a:srgbClr val="F26B43"/>
          </p15:clr>
        </p15:guide>
        <p15:guide id="23" pos="6312">
          <p15:clr>
            <a:srgbClr val="F26B43"/>
          </p15:clr>
        </p15:guide>
        <p15:guide id="24" pos="6672">
          <p15:clr>
            <a:srgbClr val="F26B43"/>
          </p15:clr>
        </p15:guide>
        <p15:guide id="25" pos="6912">
          <p15:clr>
            <a:srgbClr val="F26B43"/>
          </p15:clr>
        </p15:guide>
        <p15:guide id="26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lang="en-US"/>
          </a:p>
        </p:txBody>
      </p:sp>
      <p:pic>
        <p:nvPicPr>
          <p:cNvPr id="76802" name="Picture 2" descr="Cofor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56900" y="2765254"/>
            <a:ext cx="4728687" cy="11033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3"/>
          <p:cNvSpPr txBox="1">
            <a:spLocks noGrp="1"/>
          </p:cNvSpPr>
          <p:nvPr>
            <p:ph type="ctrTitle"/>
          </p:nvPr>
        </p:nvSpPr>
        <p:spPr>
          <a:xfrm>
            <a:off x="1129553" y="2732757"/>
            <a:ext cx="3863361" cy="581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Poppins Medium"/>
              <a:buNone/>
            </a:pPr>
            <a:r>
              <a:rPr lang="en-US" sz="4400"/>
              <a:t>Project Goals</a:t>
            </a:r>
            <a:endParaRPr/>
          </a:p>
        </p:txBody>
      </p:sp>
      <p:sp>
        <p:nvSpPr>
          <p:cNvPr id="244" name="Google Shape;244;p13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pic>
        <p:nvPicPr>
          <p:cNvPr id="245" name="Google Shape;245;p1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8805" r="8804"/>
          <a:stretch/>
        </p:blipFill>
        <p:spPr>
          <a:xfrm>
            <a:off x="5864352" y="0"/>
            <a:ext cx="6324600" cy="6858000"/>
          </a:xfrm>
          <a:prstGeom prst="rect">
            <a:avLst/>
          </a:prstGeom>
          <a:solidFill>
            <a:srgbClr val="727272"/>
          </a:solidFill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4"/>
          <p:cNvSpPr txBox="1">
            <a:spLocks noGrp="1"/>
          </p:cNvSpPr>
          <p:nvPr>
            <p:ph type="title"/>
          </p:nvPr>
        </p:nvSpPr>
        <p:spPr>
          <a:xfrm>
            <a:off x="685800" y="453048"/>
            <a:ext cx="10817352" cy="749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Medium"/>
              <a:buNone/>
            </a:pPr>
            <a:r>
              <a:rPr lang="en-US" sz="3200" b="1">
                <a:solidFill>
                  <a:schemeClr val="dk1"/>
                </a:solidFill>
              </a:rPr>
              <a:t>Our Vision</a:t>
            </a:r>
            <a:endParaRPr sz="3200"/>
          </a:p>
        </p:txBody>
      </p:sp>
      <p:grpSp>
        <p:nvGrpSpPr>
          <p:cNvPr id="252" name="Google Shape;252;p14"/>
          <p:cNvGrpSpPr/>
          <p:nvPr/>
        </p:nvGrpSpPr>
        <p:grpSpPr>
          <a:xfrm>
            <a:off x="7405965" y="1451984"/>
            <a:ext cx="1738036" cy="1741863"/>
            <a:chOff x="403166" y="1435608"/>
            <a:chExt cx="2456822" cy="2596068"/>
          </a:xfrm>
        </p:grpSpPr>
        <p:sp>
          <p:nvSpPr>
            <p:cNvPr id="253" name="Google Shape;253;p14"/>
            <p:cNvSpPr/>
            <p:nvPr/>
          </p:nvSpPr>
          <p:spPr>
            <a:xfrm>
              <a:off x="403166" y="1539832"/>
              <a:ext cx="2456822" cy="2491844"/>
            </a:xfrm>
            <a:prstGeom prst="ellipse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pic>
          <p:nvPicPr>
            <p:cNvPr id="254" name="Google Shape;254;p14"/>
            <p:cNvPicPr preferRelativeResize="0"/>
            <p:nvPr/>
          </p:nvPicPr>
          <p:blipFill rotWithShape="1">
            <a:blip r:embed="rId3">
              <a:alphaModFix/>
            </a:blip>
            <a:srcRect l="24437" t="15290" r="26023" b="16268"/>
            <a:stretch/>
          </p:blipFill>
          <p:spPr>
            <a:xfrm>
              <a:off x="997526" y="1961803"/>
              <a:ext cx="1263535" cy="17456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5" name="Google Shape;255;p14"/>
            <p:cNvSpPr/>
            <p:nvPr/>
          </p:nvSpPr>
          <p:spPr>
            <a:xfrm>
              <a:off x="573783" y="1435608"/>
              <a:ext cx="694113" cy="731520"/>
            </a:xfrm>
            <a:prstGeom prst="ellipse">
              <a:avLst/>
            </a:prstGeom>
            <a:solidFill>
              <a:srgbClr val="EE64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56" name="Google Shape;256;p14"/>
            <p:cNvSpPr txBox="1"/>
            <p:nvPr/>
          </p:nvSpPr>
          <p:spPr>
            <a:xfrm>
              <a:off x="726842" y="1514247"/>
              <a:ext cx="379271" cy="4128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1</a:t>
              </a:r>
              <a:endParaRPr/>
            </a:p>
          </p:txBody>
        </p:sp>
      </p:grpSp>
      <p:sp>
        <p:nvSpPr>
          <p:cNvPr id="257" name="Google Shape;257;p14"/>
          <p:cNvSpPr txBox="1"/>
          <p:nvPr/>
        </p:nvSpPr>
        <p:spPr>
          <a:xfrm>
            <a:off x="7175656" y="3574770"/>
            <a:ext cx="255062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Quality</a:t>
            </a:r>
            <a:endParaRPr/>
          </a:p>
        </p:txBody>
      </p:sp>
      <p:sp>
        <p:nvSpPr>
          <p:cNvPr id="258" name="Google Shape;258;p14"/>
          <p:cNvSpPr txBox="1"/>
          <p:nvPr/>
        </p:nvSpPr>
        <p:spPr>
          <a:xfrm>
            <a:off x="9592885" y="3570972"/>
            <a:ext cx="255062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Security</a:t>
            </a:r>
            <a:endParaRPr/>
          </a:p>
        </p:txBody>
      </p:sp>
      <p:grpSp>
        <p:nvGrpSpPr>
          <p:cNvPr id="259" name="Google Shape;259;p14"/>
          <p:cNvGrpSpPr/>
          <p:nvPr/>
        </p:nvGrpSpPr>
        <p:grpSpPr>
          <a:xfrm>
            <a:off x="10199178" y="1419845"/>
            <a:ext cx="1690836" cy="1769853"/>
            <a:chOff x="3363489" y="1435608"/>
            <a:chExt cx="2456822" cy="2592462"/>
          </a:xfrm>
        </p:grpSpPr>
        <p:pic>
          <p:nvPicPr>
            <p:cNvPr id="260" name="Google Shape;260;p1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717834" y="1962904"/>
              <a:ext cx="1844326" cy="18443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1" name="Google Shape;261;p14"/>
            <p:cNvSpPr/>
            <p:nvPr/>
          </p:nvSpPr>
          <p:spPr>
            <a:xfrm>
              <a:off x="3363489" y="1575814"/>
              <a:ext cx="2456822" cy="2452256"/>
            </a:xfrm>
            <a:prstGeom prst="ellipse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3560165" y="1435608"/>
              <a:ext cx="694113" cy="731520"/>
            </a:xfrm>
            <a:prstGeom prst="ellipse">
              <a:avLst/>
            </a:prstGeom>
            <a:solidFill>
              <a:srgbClr val="EE64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63" name="Google Shape;263;p14"/>
            <p:cNvSpPr txBox="1"/>
            <p:nvPr/>
          </p:nvSpPr>
          <p:spPr>
            <a:xfrm>
              <a:off x="3676543" y="1515148"/>
              <a:ext cx="46135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2</a:t>
              </a:r>
              <a:endParaRPr/>
            </a:p>
          </p:txBody>
        </p:sp>
      </p:grpSp>
      <p:sp>
        <p:nvSpPr>
          <p:cNvPr id="264" name="Google Shape;264;p14"/>
          <p:cNvSpPr txBox="1"/>
          <p:nvPr/>
        </p:nvSpPr>
        <p:spPr>
          <a:xfrm>
            <a:off x="7175656" y="6147843"/>
            <a:ext cx="255062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Interactivity</a:t>
            </a:r>
            <a:endParaRPr/>
          </a:p>
        </p:txBody>
      </p:sp>
      <p:sp>
        <p:nvSpPr>
          <p:cNvPr id="265" name="Google Shape;265;p14"/>
          <p:cNvSpPr txBox="1"/>
          <p:nvPr/>
        </p:nvSpPr>
        <p:spPr>
          <a:xfrm>
            <a:off x="9575255" y="6183764"/>
            <a:ext cx="255062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Speed</a:t>
            </a:r>
            <a:endParaRPr/>
          </a:p>
        </p:txBody>
      </p:sp>
      <p:grpSp>
        <p:nvGrpSpPr>
          <p:cNvPr id="266" name="Google Shape;266;p14"/>
          <p:cNvGrpSpPr/>
          <p:nvPr/>
        </p:nvGrpSpPr>
        <p:grpSpPr>
          <a:xfrm>
            <a:off x="7405963" y="4187403"/>
            <a:ext cx="2072602" cy="1996361"/>
            <a:chOff x="6338184" y="1435608"/>
            <a:chExt cx="2456822" cy="2596067"/>
          </a:xfrm>
        </p:grpSpPr>
        <p:sp>
          <p:nvSpPr>
            <p:cNvPr id="267" name="Google Shape;267;p14"/>
            <p:cNvSpPr/>
            <p:nvPr/>
          </p:nvSpPr>
          <p:spPr>
            <a:xfrm>
              <a:off x="6338184" y="1579419"/>
              <a:ext cx="2456822" cy="2452256"/>
            </a:xfrm>
            <a:prstGeom prst="ellipse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6584024" y="1435608"/>
              <a:ext cx="694113" cy="731520"/>
            </a:xfrm>
            <a:prstGeom prst="ellipse">
              <a:avLst/>
            </a:prstGeom>
            <a:solidFill>
              <a:srgbClr val="EE64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69" name="Google Shape;269;p14"/>
            <p:cNvSpPr txBox="1"/>
            <p:nvPr/>
          </p:nvSpPr>
          <p:spPr>
            <a:xfrm>
              <a:off x="6700402" y="1579419"/>
              <a:ext cx="46135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3</a:t>
              </a:r>
              <a:endParaRPr/>
            </a:p>
          </p:txBody>
        </p:sp>
        <p:pic>
          <p:nvPicPr>
            <p:cNvPr id="270" name="Google Shape;270;p1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020088" y="1979529"/>
              <a:ext cx="1113646" cy="167510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1" name="Google Shape;271;p14"/>
          <p:cNvGrpSpPr/>
          <p:nvPr/>
        </p:nvGrpSpPr>
        <p:grpSpPr>
          <a:xfrm>
            <a:off x="10234468" y="4288725"/>
            <a:ext cx="1655546" cy="1725564"/>
            <a:chOff x="9314007" y="1435608"/>
            <a:chExt cx="2456822" cy="2604379"/>
          </a:xfrm>
        </p:grpSpPr>
        <p:grpSp>
          <p:nvGrpSpPr>
            <p:cNvPr id="272" name="Google Shape;272;p14"/>
            <p:cNvGrpSpPr/>
            <p:nvPr/>
          </p:nvGrpSpPr>
          <p:grpSpPr>
            <a:xfrm>
              <a:off x="9314007" y="1435608"/>
              <a:ext cx="2456822" cy="2604379"/>
              <a:chOff x="9314007" y="1435608"/>
              <a:chExt cx="2456822" cy="2604379"/>
            </a:xfrm>
          </p:grpSpPr>
          <p:sp>
            <p:nvSpPr>
              <p:cNvPr id="273" name="Google Shape;273;p14"/>
              <p:cNvSpPr/>
              <p:nvPr/>
            </p:nvSpPr>
            <p:spPr>
              <a:xfrm>
                <a:off x="9314007" y="1587731"/>
                <a:ext cx="2456822" cy="2452256"/>
              </a:xfrm>
              <a:prstGeom prst="ellipse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pic>
            <p:nvPicPr>
              <p:cNvPr id="274" name="Google Shape;274;p14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9762979" y="1962904"/>
                <a:ext cx="1586170" cy="158617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5" name="Google Shape;275;p14"/>
              <p:cNvSpPr/>
              <p:nvPr/>
            </p:nvSpPr>
            <p:spPr>
              <a:xfrm>
                <a:off x="9380505" y="1435608"/>
                <a:ext cx="694113" cy="731520"/>
              </a:xfrm>
              <a:prstGeom prst="ellipse">
                <a:avLst/>
              </a:prstGeom>
              <a:solidFill>
                <a:srgbClr val="EE64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sp>
          <p:nvSpPr>
            <p:cNvPr id="276" name="Google Shape;276;p14"/>
            <p:cNvSpPr txBox="1"/>
            <p:nvPr/>
          </p:nvSpPr>
          <p:spPr>
            <a:xfrm>
              <a:off x="9496883" y="1555976"/>
              <a:ext cx="46135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4</a:t>
              </a:r>
              <a:endParaRPr/>
            </a:p>
          </p:txBody>
        </p:sp>
      </p:grpSp>
      <p:sp>
        <p:nvSpPr>
          <p:cNvPr id="277" name="Google Shape;277;p14"/>
          <p:cNvSpPr txBox="1"/>
          <p:nvPr/>
        </p:nvSpPr>
        <p:spPr>
          <a:xfrm>
            <a:off x="458011" y="1524258"/>
            <a:ext cx="6741600" cy="20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To create an </a:t>
            </a:r>
            <a:r>
              <a:rPr lang="en-US" sz="2600" b="1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Online</a:t>
            </a:r>
            <a:r>
              <a:rPr lang="en-US" sz="2600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600" b="1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Flight </a:t>
            </a:r>
            <a:r>
              <a:rPr lang="en-US" sz="26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Booking System </a:t>
            </a:r>
            <a:r>
              <a:rPr lang="en-US" sz="26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using angular 11, where a customer can login, search and book flight and also can see the booking.</a:t>
            </a:r>
            <a:endParaRPr sz="26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7"/>
          <p:cNvSpPr txBox="1">
            <a:spLocks noGrp="1"/>
          </p:cNvSpPr>
          <p:nvPr>
            <p:ph type="ctrTitle"/>
          </p:nvPr>
        </p:nvSpPr>
        <p:spPr>
          <a:xfrm>
            <a:off x="1549615" y="2689214"/>
            <a:ext cx="2850776" cy="581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Poppins Medium"/>
              <a:buNone/>
            </a:pPr>
            <a:r>
              <a:rPr lang="en-US" sz="4400"/>
              <a:t>Tech Stack</a:t>
            </a:r>
            <a:endParaRPr/>
          </a:p>
        </p:txBody>
      </p:sp>
      <p:sp>
        <p:nvSpPr>
          <p:cNvPr id="284" name="Google Shape;284;p17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pic>
        <p:nvPicPr>
          <p:cNvPr id="285" name="Google Shape;285;p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5575" r="19248"/>
          <a:stretch/>
        </p:blipFill>
        <p:spPr>
          <a:xfrm>
            <a:off x="5864352" y="0"/>
            <a:ext cx="6324600" cy="6858000"/>
          </a:xfrm>
          <a:prstGeom prst="rect">
            <a:avLst/>
          </a:prstGeom>
          <a:solidFill>
            <a:srgbClr val="C1C1C1"/>
          </a:solidFill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8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  <p:sp>
        <p:nvSpPr>
          <p:cNvPr id="292" name="Google Shape;292;p18"/>
          <p:cNvSpPr/>
          <p:nvPr/>
        </p:nvSpPr>
        <p:spPr>
          <a:xfrm>
            <a:off x="4582496" y="739826"/>
            <a:ext cx="2194500" cy="94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Frontend</a:t>
            </a:r>
            <a:endParaRPr dirty="0"/>
          </a:p>
        </p:txBody>
      </p:sp>
      <p:sp>
        <p:nvSpPr>
          <p:cNvPr id="293" name="Google Shape;293;p18"/>
          <p:cNvSpPr/>
          <p:nvPr/>
        </p:nvSpPr>
        <p:spPr>
          <a:xfrm>
            <a:off x="617279" y="1213676"/>
            <a:ext cx="2194500" cy="514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4" name="Google Shape;294;p18"/>
          <p:cNvSpPr/>
          <p:nvPr/>
        </p:nvSpPr>
        <p:spPr>
          <a:xfrm flipH="1">
            <a:off x="606352" y="2678332"/>
            <a:ext cx="2194500" cy="257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Framework</a:t>
            </a:r>
            <a:endParaRPr dirty="0"/>
          </a:p>
        </p:txBody>
      </p:sp>
      <p:pic>
        <p:nvPicPr>
          <p:cNvPr id="295" name="Google Shape;295;p18"/>
          <p:cNvPicPr preferRelativeResize="0"/>
          <p:nvPr/>
        </p:nvPicPr>
        <p:blipFill rotWithShape="1">
          <a:blip r:embed="rId3">
            <a:alphaModFix/>
          </a:blip>
          <a:srcRect t="18284" b="13996"/>
          <a:stretch/>
        </p:blipFill>
        <p:spPr>
          <a:xfrm>
            <a:off x="3913972" y="3477704"/>
            <a:ext cx="2168457" cy="825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4307" y="4811307"/>
            <a:ext cx="1650912" cy="1147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8" descr="Angular - PRESS KI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6751" y="3258273"/>
            <a:ext cx="1193702" cy="126394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294;p18"/>
          <p:cNvSpPr/>
          <p:nvPr/>
        </p:nvSpPr>
        <p:spPr>
          <a:xfrm flipH="1">
            <a:off x="3809571" y="2652976"/>
            <a:ext cx="2194500" cy="257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Library</a:t>
            </a:r>
            <a:endParaRPr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22382" y="4582955"/>
            <a:ext cx="1551639" cy="1213461"/>
          </a:xfrm>
          <a:prstGeom prst="rect">
            <a:avLst/>
          </a:prstGeom>
        </p:spPr>
      </p:pic>
      <p:sp>
        <p:nvSpPr>
          <p:cNvPr id="32" name="Google Shape;294;p18"/>
          <p:cNvSpPr/>
          <p:nvPr/>
        </p:nvSpPr>
        <p:spPr>
          <a:xfrm flipH="1">
            <a:off x="6871271" y="2665358"/>
            <a:ext cx="2194500" cy="257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lt1"/>
                </a:solidFill>
                <a:latin typeface="Poppins"/>
                <a:cs typeface="Poppins"/>
                <a:sym typeface="Poppins"/>
              </a:rPr>
              <a:t>Language</a:t>
            </a:r>
            <a:endParaRPr dirty="0"/>
          </a:p>
        </p:txBody>
      </p:sp>
      <p:sp>
        <p:nvSpPr>
          <p:cNvPr id="36" name="Google Shape;294;p18"/>
          <p:cNvSpPr/>
          <p:nvPr/>
        </p:nvSpPr>
        <p:spPr>
          <a:xfrm flipH="1">
            <a:off x="9543621" y="2665358"/>
            <a:ext cx="2194500" cy="257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lt1"/>
                </a:solidFill>
                <a:latin typeface="Poppins"/>
                <a:cs typeface="Poppins"/>
                <a:sym typeface="Poppins"/>
              </a:rPr>
              <a:t>Testing</a:t>
            </a:r>
            <a:endParaRPr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97597" y="3477704"/>
            <a:ext cx="1877945" cy="73234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76996" y="3344705"/>
            <a:ext cx="2288775" cy="86534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58099" y="4742197"/>
            <a:ext cx="934703" cy="93470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9"/>
          <p:cNvSpPr txBox="1">
            <a:spLocks noGrp="1"/>
          </p:cNvSpPr>
          <p:nvPr>
            <p:ph type="ctrTitle"/>
          </p:nvPr>
        </p:nvSpPr>
        <p:spPr>
          <a:xfrm>
            <a:off x="1172245" y="2847167"/>
            <a:ext cx="3424516" cy="581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Poppins Medium"/>
              <a:buNone/>
            </a:pPr>
            <a:r>
              <a:rPr lang="en-US" sz="3900"/>
              <a:t>Development</a:t>
            </a:r>
            <a:endParaRPr sz="900"/>
          </a:p>
        </p:txBody>
      </p:sp>
      <p:sp>
        <p:nvSpPr>
          <p:cNvPr id="304" name="Google Shape;304;p19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pic>
        <p:nvPicPr>
          <p:cNvPr id="305" name="Google Shape;305;p1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3292" t="-1905" r="33896" b="1905"/>
          <a:stretch/>
        </p:blipFill>
        <p:spPr>
          <a:xfrm>
            <a:off x="5864352" y="0"/>
            <a:ext cx="6324600" cy="6858000"/>
          </a:xfrm>
          <a:prstGeom prst="rect">
            <a:avLst/>
          </a:prstGeom>
          <a:solidFill>
            <a:srgbClr val="727272"/>
          </a:solidFill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1"/>
          <p:cNvSpPr txBox="1">
            <a:spLocks noGrp="1"/>
          </p:cNvSpPr>
          <p:nvPr>
            <p:ph type="ctrTitle"/>
          </p:nvPr>
        </p:nvSpPr>
        <p:spPr>
          <a:xfrm>
            <a:off x="1106502" y="2262323"/>
            <a:ext cx="3424516" cy="2079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Poppins Medium"/>
              <a:buNone/>
            </a:pPr>
            <a:r>
              <a:rPr lang="en-US" sz="4400"/>
              <a:t>Challenges </a:t>
            </a:r>
            <a:br>
              <a:rPr lang="en-US" sz="4400"/>
            </a:br>
            <a:r>
              <a:rPr lang="en-US" sz="4400"/>
              <a:t>&amp;</a:t>
            </a:r>
            <a:br>
              <a:rPr lang="en-US" sz="4400"/>
            </a:br>
            <a:r>
              <a:rPr lang="en-US" sz="4400"/>
              <a:t>Learnings</a:t>
            </a:r>
            <a:endParaRPr/>
          </a:p>
        </p:txBody>
      </p:sp>
      <p:sp>
        <p:nvSpPr>
          <p:cNvPr id="312" name="Google Shape;312;p21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  <p:pic>
        <p:nvPicPr>
          <p:cNvPr id="313" name="Google Shape;313;p2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0034" t="303" r="11850" b="-211"/>
          <a:stretch/>
        </p:blipFill>
        <p:spPr>
          <a:xfrm>
            <a:off x="5864352" y="0"/>
            <a:ext cx="6324600" cy="6858000"/>
          </a:xfrm>
          <a:prstGeom prst="rect">
            <a:avLst/>
          </a:prstGeom>
          <a:solidFill>
            <a:srgbClr val="C1C1C1"/>
          </a:solidFill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2"/>
          <p:cNvSpPr txBox="1">
            <a:spLocks noGrp="1"/>
          </p:cNvSpPr>
          <p:nvPr>
            <p:ph type="ctrTitle"/>
          </p:nvPr>
        </p:nvSpPr>
        <p:spPr>
          <a:xfrm>
            <a:off x="2084141" y="2847167"/>
            <a:ext cx="1577787" cy="581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Poppins Medium"/>
              <a:buNone/>
            </a:pPr>
            <a:r>
              <a:rPr lang="en-US" sz="4000"/>
              <a:t>Demo</a:t>
            </a:r>
            <a:endParaRPr sz="1000"/>
          </a:p>
        </p:txBody>
      </p:sp>
      <p:sp>
        <p:nvSpPr>
          <p:cNvPr id="320" name="Google Shape;320;p22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  <p:pic>
        <p:nvPicPr>
          <p:cNvPr id="321" name="Google Shape;321;p2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4389" r="4390"/>
          <a:stretch/>
        </p:blipFill>
        <p:spPr>
          <a:xfrm>
            <a:off x="5864352" y="0"/>
            <a:ext cx="6324600" cy="6858000"/>
          </a:xfrm>
          <a:prstGeom prst="rect">
            <a:avLst/>
          </a:prstGeom>
          <a:solidFill>
            <a:srgbClr val="C1C1C1"/>
          </a:solidFill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2"/>
          <p:cNvSpPr txBox="1">
            <a:spLocks noGrp="1"/>
          </p:cNvSpPr>
          <p:nvPr>
            <p:ph type="ctrTitle"/>
          </p:nvPr>
        </p:nvSpPr>
        <p:spPr>
          <a:xfrm>
            <a:off x="2084141" y="2847167"/>
            <a:ext cx="1577787" cy="581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Poppins Medium"/>
              <a:buNone/>
            </a:pPr>
            <a:r>
              <a:rPr lang="en-US" sz="4000" dirty="0" err="1" smtClean="0"/>
              <a:t>Deo</a:t>
            </a:r>
            <a:endParaRPr sz="1000" dirty="0"/>
          </a:p>
        </p:txBody>
      </p:sp>
      <p:sp>
        <p:nvSpPr>
          <p:cNvPr id="320" name="Google Shape;320;p22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  <p:pic>
        <p:nvPicPr>
          <p:cNvPr id="321" name="Google Shape;321;p22"/>
          <p:cNvPicPr preferRelativeResize="0">
            <a:picLocks noGrp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87549"/>
            <a:ext cx="12188952" cy="6770451"/>
          </a:xfrm>
          <a:prstGeom prst="rect">
            <a:avLst/>
          </a:prstGeom>
          <a:solidFill>
            <a:srgbClr val="C1C1C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4171168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4"/>
          <p:cNvSpPr txBox="1">
            <a:spLocks noGrp="1"/>
          </p:cNvSpPr>
          <p:nvPr>
            <p:ph type="ctrTitle"/>
          </p:nvPr>
        </p:nvSpPr>
        <p:spPr>
          <a:xfrm>
            <a:off x="1346610" y="2759428"/>
            <a:ext cx="9495733" cy="1339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oppins Medium"/>
              <a:buNone/>
            </a:pPr>
            <a:r>
              <a:rPr lang="en-US" sz="4800"/>
              <a:t>Thank you</a:t>
            </a:r>
            <a:endParaRPr/>
          </a:p>
        </p:txBody>
      </p:sp>
      <p:sp>
        <p:nvSpPr>
          <p:cNvPr id="328" name="Google Shape;328;p24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184" name="Google Shape;184;p4"/>
          <p:cNvSpPr txBox="1">
            <a:spLocks noGrp="1"/>
          </p:cNvSpPr>
          <p:nvPr>
            <p:ph type="title"/>
          </p:nvPr>
        </p:nvSpPr>
        <p:spPr>
          <a:xfrm>
            <a:off x="522618" y="441262"/>
            <a:ext cx="3400158" cy="435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</a:pPr>
            <a:r>
              <a:rPr lang="en-US" sz="2800">
                <a:latin typeface="Poppins"/>
                <a:ea typeface="Poppins"/>
                <a:cs typeface="Poppins"/>
                <a:sym typeface="Poppins"/>
              </a:rPr>
              <a:t>Stakeholders</a:t>
            </a:r>
            <a:endParaRPr sz="20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5" name="Google Shape;18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54015" y="441262"/>
            <a:ext cx="7526785" cy="515251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38100" cap="sq" cmpd="sng">
            <a:solidFill>
              <a:srgbClr val="292929"/>
            </a:solidFill>
            <a:prstDash val="solid"/>
            <a:miter lim="800000"/>
            <a:headEnd type="none" w="sm" len="sm"/>
            <a:tailEnd type="none" w="sm" len="sm"/>
          </a:ln>
          <a:effectLst>
            <a:reflection stA="28000" endPos="28000" dist="5000" dir="5400000" sy="-100000" algn="bl" rotWithShape="0"/>
          </a:effectLst>
        </p:spPr>
      </p:pic>
      <p:sp>
        <p:nvSpPr>
          <p:cNvPr id="186" name="Google Shape;186;p4"/>
          <p:cNvSpPr/>
          <p:nvPr/>
        </p:nvSpPr>
        <p:spPr>
          <a:xfrm>
            <a:off x="522618" y="1154415"/>
            <a:ext cx="3669372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Medium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Sponsors</a:t>
            </a:r>
            <a:endParaRPr dirty="0"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Coforge</a:t>
            </a:r>
            <a:endParaRPr sz="1800" b="0" i="0" u="none" strike="noStrike" cap="none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Medium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SME’s</a:t>
            </a:r>
            <a:endParaRPr dirty="0"/>
          </a:p>
          <a:p>
            <a:pPr marL="8001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Medium"/>
              <a:buNone/>
            </a:pPr>
            <a:endParaRPr sz="1800" b="0" i="0" u="none" strike="noStrike" cap="none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1.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Amit </a:t>
            </a:r>
            <a:r>
              <a:rPr lang="en-US" sz="18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Balyan</a:t>
            </a:r>
            <a:endParaRPr sz="18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2. </a:t>
            </a:r>
            <a:r>
              <a:rPr lang="en-US" sz="18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Alin</a:t>
            </a:r>
            <a:r>
              <a:rPr lang="en-US" sz="1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Bhattacharyya</a:t>
            </a: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3. </a:t>
            </a:r>
            <a:r>
              <a:rPr lang="en-US" sz="1800" dirty="0" err="1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Apoorv</a:t>
            </a:r>
            <a:r>
              <a:rPr lang="en-US" sz="1800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Kumar </a:t>
            </a:r>
            <a:r>
              <a:rPr lang="en-US" sz="1800" dirty="0" err="1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Saxena</a:t>
            </a:r>
            <a:endParaRPr sz="18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Medium"/>
              <a:buAutoNum type="arabicPeriod" startAt="3"/>
            </a:pPr>
            <a:r>
              <a:rPr lang="en-US" sz="1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Trainers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Medium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Amit </a:t>
            </a:r>
            <a:r>
              <a:rPr lang="en-US" sz="18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Balyan</a:t>
            </a:r>
            <a:endParaRPr sz="18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4. Others</a:t>
            </a:r>
            <a:endParaRPr sz="18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Priyanka Singh </a:t>
            </a:r>
            <a:endParaRPr sz="18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"/>
          <p:cNvSpPr txBox="1">
            <a:spLocks noGrp="1"/>
          </p:cNvSpPr>
          <p:nvPr>
            <p:ph type="ctrTitle"/>
          </p:nvPr>
        </p:nvSpPr>
        <p:spPr>
          <a:xfrm>
            <a:off x="0" y="216131"/>
            <a:ext cx="12192000" cy="1533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Medium"/>
              <a:buNone/>
            </a:pPr>
            <a:r>
              <a:rPr lang="en-US" sz="3200">
                <a:solidFill>
                  <a:schemeClr val="dk1"/>
                </a:solidFill>
              </a:rPr>
              <a:t>2 WEEKS OF TRAINING</a:t>
            </a:r>
            <a:br>
              <a:rPr lang="en-US" sz="3200">
                <a:solidFill>
                  <a:schemeClr val="dk1"/>
                </a:solidFill>
              </a:rPr>
            </a:br>
            <a:endParaRPr sz="3200">
              <a:solidFill>
                <a:schemeClr val="dk1"/>
              </a:solidFill>
            </a:endParaRPr>
          </a:p>
        </p:txBody>
      </p:sp>
      <p:sp>
        <p:nvSpPr>
          <p:cNvPr id="193" name="Google Shape;193;p6"/>
          <p:cNvSpPr/>
          <p:nvPr/>
        </p:nvSpPr>
        <p:spPr>
          <a:xfrm>
            <a:off x="2709950" y="4936712"/>
            <a:ext cx="6736080" cy="755140"/>
          </a:xfrm>
          <a:prstGeom prst="trapezoid">
            <a:avLst>
              <a:gd name="adj" fmla="val 77942"/>
            </a:avLst>
          </a:prstGeom>
          <a:solidFill>
            <a:srgbClr val="EE6464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4" name="Google Shape;194;p6"/>
          <p:cNvSpPr/>
          <p:nvPr/>
        </p:nvSpPr>
        <p:spPr>
          <a:xfrm>
            <a:off x="3410990" y="4064653"/>
            <a:ext cx="5350625" cy="751119"/>
          </a:xfrm>
          <a:prstGeom prst="trapezoid">
            <a:avLst>
              <a:gd name="adj" fmla="val 79447"/>
            </a:avLst>
          </a:prstGeom>
          <a:solidFill>
            <a:srgbClr val="EE6464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5" name="Google Shape;195;p6"/>
          <p:cNvSpPr/>
          <p:nvPr/>
        </p:nvSpPr>
        <p:spPr>
          <a:xfrm>
            <a:off x="4109259" y="3258048"/>
            <a:ext cx="3973484" cy="714895"/>
          </a:xfrm>
          <a:prstGeom prst="trapezoid">
            <a:avLst>
              <a:gd name="adj" fmla="val 80814"/>
            </a:avLst>
          </a:prstGeom>
          <a:solidFill>
            <a:srgbClr val="EE6464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6" name="Google Shape;196;p6"/>
          <p:cNvSpPr/>
          <p:nvPr/>
        </p:nvSpPr>
        <p:spPr>
          <a:xfrm>
            <a:off x="4757651" y="2428925"/>
            <a:ext cx="2709949" cy="720787"/>
          </a:xfrm>
          <a:prstGeom prst="trapezoid">
            <a:avLst>
              <a:gd name="adj" fmla="val 80134"/>
            </a:avLst>
          </a:prstGeom>
          <a:solidFill>
            <a:srgbClr val="EE6464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7" name="Google Shape;197;p6"/>
          <p:cNvSpPr txBox="1"/>
          <p:nvPr/>
        </p:nvSpPr>
        <p:spPr>
          <a:xfrm>
            <a:off x="1636637" y="4752710"/>
            <a:ext cx="8951976" cy="1262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Medium"/>
              <a:buNone/>
            </a:pPr>
            <a:r>
              <a:rPr lang="en-US" sz="3200" dirty="0" smtClean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2,88,000</a:t>
            </a:r>
            <a:r>
              <a:rPr lang="en-US" sz="3200" b="0" i="0" cap="none" dirty="0" smtClean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200" b="0" i="0" cap="none" dirty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SECONDS</a:t>
            </a:r>
            <a:endParaRPr dirty="0"/>
          </a:p>
        </p:txBody>
      </p:sp>
      <p:sp>
        <p:nvSpPr>
          <p:cNvPr id="198" name="Google Shape;198;p6"/>
          <p:cNvSpPr txBox="1"/>
          <p:nvPr/>
        </p:nvSpPr>
        <p:spPr>
          <a:xfrm>
            <a:off x="5007032" y="2530180"/>
            <a:ext cx="2211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10 DAYS</a:t>
            </a:r>
            <a:endParaRPr/>
          </a:p>
        </p:txBody>
      </p:sp>
      <p:sp>
        <p:nvSpPr>
          <p:cNvPr id="199" name="Google Shape;199;p6"/>
          <p:cNvSpPr txBox="1"/>
          <p:nvPr/>
        </p:nvSpPr>
        <p:spPr>
          <a:xfrm>
            <a:off x="4757651" y="3315474"/>
            <a:ext cx="2709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8</a:t>
            </a:r>
            <a:r>
              <a:rPr lang="en-US" sz="3200" dirty="0" smtClean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 </a:t>
            </a:r>
            <a:r>
              <a:rPr lang="en-US" sz="3200" dirty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HOURS</a:t>
            </a:r>
            <a:endParaRPr dirty="0"/>
          </a:p>
        </p:txBody>
      </p:sp>
      <p:sp>
        <p:nvSpPr>
          <p:cNvPr id="200" name="Google Shape;200;p6"/>
          <p:cNvSpPr txBox="1"/>
          <p:nvPr/>
        </p:nvSpPr>
        <p:spPr>
          <a:xfrm>
            <a:off x="4109259" y="4167935"/>
            <a:ext cx="3973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4,800 </a:t>
            </a:r>
            <a:r>
              <a:rPr lang="en-US" sz="3200" dirty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MINUTES</a:t>
            </a:r>
            <a:endParaRPr dirty="0"/>
          </a:p>
        </p:txBody>
      </p:sp>
      <p:sp>
        <p:nvSpPr>
          <p:cNvPr id="201" name="Google Shape;201;p6"/>
          <p:cNvSpPr/>
          <p:nvPr/>
        </p:nvSpPr>
        <p:spPr>
          <a:xfrm>
            <a:off x="2064326" y="5820663"/>
            <a:ext cx="8030095" cy="757020"/>
          </a:xfrm>
          <a:prstGeom prst="trapezoid">
            <a:avLst>
              <a:gd name="adj" fmla="val 75512"/>
            </a:avLst>
          </a:prstGeom>
          <a:solidFill>
            <a:srgbClr val="EE6464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2" name="Google Shape;202;p6"/>
          <p:cNvSpPr/>
          <p:nvPr/>
        </p:nvSpPr>
        <p:spPr>
          <a:xfrm>
            <a:off x="5379721" y="1446415"/>
            <a:ext cx="1469966" cy="901627"/>
          </a:xfrm>
          <a:prstGeom prst="triangle">
            <a:avLst>
              <a:gd name="adj" fmla="val 47763"/>
            </a:avLst>
          </a:prstGeom>
          <a:solidFill>
            <a:srgbClr val="FF6464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3" name="Google Shape;203;p6"/>
          <p:cNvSpPr txBox="1"/>
          <p:nvPr/>
        </p:nvSpPr>
        <p:spPr>
          <a:xfrm>
            <a:off x="1636637" y="5595539"/>
            <a:ext cx="8951976" cy="1262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Medium"/>
              <a:buNone/>
            </a:pPr>
            <a:r>
              <a:rPr lang="en-US" sz="3200" b="0" i="0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LIMITLESS KNOWLEDGE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867400" y="0"/>
            <a:ext cx="6324600" cy="6858000"/>
          </a:xfrm>
          <a:prstGeom prst="rect">
            <a:avLst/>
          </a:prstGeom>
          <a:solidFill>
            <a:srgbClr val="C1C1C1"/>
          </a:solidFill>
          <a:ln>
            <a:noFill/>
          </a:ln>
        </p:spPr>
      </p:pic>
      <p:sp>
        <p:nvSpPr>
          <p:cNvPr id="210" name="Google Shape;210;p7"/>
          <p:cNvSpPr txBox="1">
            <a:spLocks noGrp="1"/>
          </p:cNvSpPr>
          <p:nvPr>
            <p:ph type="ctrTitle"/>
          </p:nvPr>
        </p:nvSpPr>
        <p:spPr>
          <a:xfrm>
            <a:off x="516479" y="220800"/>
            <a:ext cx="26268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oppins Medium"/>
              <a:buNone/>
            </a:pPr>
            <a:r>
              <a:rPr lang="en-US" sz="3600"/>
              <a:t>Agenda</a:t>
            </a:r>
            <a:endParaRPr/>
          </a:p>
        </p:txBody>
      </p:sp>
      <p:sp>
        <p:nvSpPr>
          <p:cNvPr id="211" name="Google Shape;211;p7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212" name="Google Shape;212;p7"/>
          <p:cNvSpPr txBox="1"/>
          <p:nvPr/>
        </p:nvSpPr>
        <p:spPr>
          <a:xfrm>
            <a:off x="1253067" y="1828181"/>
            <a:ext cx="3954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CSS3</a:t>
            </a:r>
            <a:endParaRPr dirty="0"/>
          </a:p>
        </p:txBody>
      </p:sp>
      <p:grpSp>
        <p:nvGrpSpPr>
          <p:cNvPr id="213" name="Google Shape;213;p7"/>
          <p:cNvGrpSpPr/>
          <p:nvPr/>
        </p:nvGrpSpPr>
        <p:grpSpPr>
          <a:xfrm>
            <a:off x="516329" y="1240773"/>
            <a:ext cx="4691038" cy="3114049"/>
            <a:chOff x="516329" y="962766"/>
            <a:chExt cx="4691038" cy="3114049"/>
          </a:xfrm>
        </p:grpSpPr>
        <p:sp>
          <p:nvSpPr>
            <p:cNvPr id="214" name="Google Shape;214;p7"/>
            <p:cNvSpPr/>
            <p:nvPr/>
          </p:nvSpPr>
          <p:spPr>
            <a:xfrm>
              <a:off x="516467" y="962766"/>
              <a:ext cx="550200" cy="442800"/>
            </a:xfrm>
            <a:prstGeom prst="rect">
              <a:avLst/>
            </a:prstGeom>
            <a:solidFill>
              <a:srgbClr val="0078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 smtClean="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01</a:t>
              </a:r>
              <a:endParaRPr sz="16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516466" y="1517512"/>
              <a:ext cx="550200" cy="442800"/>
            </a:xfrm>
            <a:prstGeom prst="rect">
              <a:avLst/>
            </a:prstGeom>
            <a:solidFill>
              <a:srgbClr val="ED011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02</a:t>
              </a:r>
              <a:endParaRPr sz="16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sp>
          <p:nvSpPr>
            <p:cNvPr id="216" name="Google Shape;216;p7"/>
            <p:cNvSpPr/>
            <p:nvPr/>
          </p:nvSpPr>
          <p:spPr>
            <a:xfrm>
              <a:off x="516330" y="2568774"/>
              <a:ext cx="550200" cy="4428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 smtClean="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05</a:t>
              </a:r>
              <a:endParaRPr sz="16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516330" y="3107485"/>
              <a:ext cx="550200" cy="4428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 smtClean="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06</a:t>
              </a:r>
              <a:endParaRPr sz="16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sp>
          <p:nvSpPr>
            <p:cNvPr id="218" name="Google Shape;218;p7"/>
            <p:cNvSpPr/>
            <p:nvPr/>
          </p:nvSpPr>
          <p:spPr>
            <a:xfrm>
              <a:off x="516329" y="3634015"/>
              <a:ext cx="550201" cy="4428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 smtClean="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07</a:t>
              </a:r>
              <a:endParaRPr sz="16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sp>
          <p:nvSpPr>
            <p:cNvPr id="219" name="Google Shape;219;p7"/>
            <p:cNvSpPr txBox="1"/>
            <p:nvPr/>
          </p:nvSpPr>
          <p:spPr>
            <a:xfrm>
              <a:off x="1253067" y="999450"/>
              <a:ext cx="3954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ES6</a:t>
              </a:r>
              <a:endParaRPr dirty="0"/>
            </a:p>
          </p:txBody>
        </p:sp>
        <p:sp>
          <p:nvSpPr>
            <p:cNvPr id="220" name="Google Shape;220;p7"/>
            <p:cNvSpPr txBox="1"/>
            <p:nvPr/>
          </p:nvSpPr>
          <p:spPr>
            <a:xfrm>
              <a:off x="1252919" y="2599589"/>
              <a:ext cx="3954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HTML5</a:t>
              </a:r>
              <a:endParaRPr dirty="0"/>
            </a:p>
          </p:txBody>
        </p:sp>
        <p:sp>
          <p:nvSpPr>
            <p:cNvPr id="221" name="Google Shape;221;p7"/>
            <p:cNvSpPr txBox="1"/>
            <p:nvPr/>
          </p:nvSpPr>
          <p:spPr>
            <a:xfrm>
              <a:off x="1252919" y="3180985"/>
              <a:ext cx="3954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Angular11</a:t>
              </a:r>
              <a:endParaRPr dirty="0"/>
            </a:p>
          </p:txBody>
        </p:sp>
        <p:sp>
          <p:nvSpPr>
            <p:cNvPr id="222" name="Google Shape;222;p7"/>
            <p:cNvSpPr txBox="1"/>
            <p:nvPr/>
          </p:nvSpPr>
          <p:spPr>
            <a:xfrm>
              <a:off x="1252912" y="3672217"/>
              <a:ext cx="3954307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React.js</a:t>
              </a:r>
              <a:endParaRPr dirty="0"/>
            </a:p>
          </p:txBody>
        </p:sp>
      </p:grpSp>
      <p:sp>
        <p:nvSpPr>
          <p:cNvPr id="17" name="Google Shape;216;p7"/>
          <p:cNvSpPr/>
          <p:nvPr/>
        </p:nvSpPr>
        <p:spPr>
          <a:xfrm>
            <a:off x="516330" y="2332431"/>
            <a:ext cx="550200" cy="4428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04</a:t>
            </a:r>
            <a:endParaRPr sz="1600" b="1" dirty="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8" name="Google Shape;220;p7"/>
          <p:cNvSpPr txBox="1"/>
          <p:nvPr/>
        </p:nvSpPr>
        <p:spPr>
          <a:xfrm>
            <a:off x="1252919" y="2359752"/>
            <a:ext cx="3954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TypeScript</a:t>
            </a:r>
            <a:endParaRPr dirty="0"/>
          </a:p>
        </p:txBody>
      </p:sp>
      <p:sp>
        <p:nvSpPr>
          <p:cNvPr id="19" name="Google Shape;218;p7"/>
          <p:cNvSpPr/>
          <p:nvPr/>
        </p:nvSpPr>
        <p:spPr>
          <a:xfrm>
            <a:off x="516328" y="4426372"/>
            <a:ext cx="550201" cy="442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08</a:t>
            </a:r>
            <a:endParaRPr sz="1600" b="1" dirty="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0" name="Google Shape;222;p7"/>
          <p:cNvSpPr txBox="1"/>
          <p:nvPr/>
        </p:nvSpPr>
        <p:spPr>
          <a:xfrm>
            <a:off x="1252912" y="4481795"/>
            <a:ext cx="3954307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Redux</a:t>
            </a:r>
            <a:endParaRPr dirty="0"/>
          </a:p>
        </p:txBody>
      </p:sp>
      <p:sp>
        <p:nvSpPr>
          <p:cNvPr id="81" name="Google Shape;218;p7"/>
          <p:cNvSpPr/>
          <p:nvPr/>
        </p:nvSpPr>
        <p:spPr>
          <a:xfrm>
            <a:off x="516328" y="4950247"/>
            <a:ext cx="550201" cy="442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09</a:t>
            </a:r>
            <a:endParaRPr sz="1600" b="1" dirty="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82" name="Google Shape;222;p7"/>
          <p:cNvSpPr txBox="1"/>
          <p:nvPr/>
        </p:nvSpPr>
        <p:spPr>
          <a:xfrm>
            <a:off x="1252912" y="5005670"/>
            <a:ext cx="395430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Jasmine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177" name="Google Shape;177;p3"/>
          <p:cNvSpPr txBox="1"/>
          <p:nvPr/>
        </p:nvSpPr>
        <p:spPr>
          <a:xfrm>
            <a:off x="348175" y="379207"/>
            <a:ext cx="10817352" cy="471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Poppins Medium"/>
              <a:buNone/>
            </a:pPr>
            <a:r>
              <a:rPr lang="en-US" sz="23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Framework for </a:t>
            </a:r>
            <a:r>
              <a:rPr lang="en-US" sz="23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2</a:t>
            </a:r>
            <a:r>
              <a:rPr lang="en-US" sz="23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Weeks</a:t>
            </a:r>
            <a:endParaRPr sz="2300" b="0" i="0" u="none" strike="noStrike" cap="none">
              <a:solidFill>
                <a:schemeClr val="accen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78" name="Google Shape;178;p3"/>
          <p:cNvSpPr txBox="1"/>
          <p:nvPr/>
        </p:nvSpPr>
        <p:spPr>
          <a:xfrm>
            <a:off x="270354" y="1226295"/>
            <a:ext cx="10763700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Our every day plan is discussion </a:t>
            </a:r>
            <a:r>
              <a:rPr lang="en-US" sz="1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about  </a:t>
            </a:r>
            <a:r>
              <a:rPr lang="en-US" sz="18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</a:t>
            </a:r>
            <a:r>
              <a:rPr lang="en-US" sz="1800" dirty="0" err="1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echonologies</a:t>
            </a:r>
            <a:r>
              <a:rPr lang="en-US" sz="1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/ </a:t>
            </a:r>
            <a:r>
              <a:rPr lang="en-US" sz="18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doudt</a:t>
            </a:r>
            <a:r>
              <a:rPr lang="en-US" sz="1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clearance </a:t>
            </a:r>
            <a:r>
              <a:rPr lang="en-US" sz="1800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/ </a:t>
            </a:r>
            <a:r>
              <a:rPr lang="en-US" sz="1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Share the </a:t>
            </a:r>
            <a:r>
              <a:rPr lang="en-US" sz="1800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experience.</a:t>
            </a:r>
            <a:endParaRPr sz="18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None/>
            </a:pPr>
            <a:endParaRPr sz="16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5440" y="1934141"/>
            <a:ext cx="11110203" cy="43752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sz="2000" b="1" dirty="0" smtClean="0">
                <a:solidFill>
                  <a:srgbClr val="FF0000"/>
                </a:solidFill>
              </a:rPr>
              <a:t>Day 1:</a:t>
            </a:r>
            <a:endParaRPr lang="en-IN" sz="1800" dirty="0" smtClean="0">
              <a:solidFill>
                <a:schemeClr val="tx1"/>
              </a:solidFill>
            </a:endParaRPr>
          </a:p>
          <a:p>
            <a:r>
              <a:rPr lang="en-IN" sz="1800" dirty="0" smtClean="0">
                <a:solidFill>
                  <a:schemeClr val="tx1"/>
                </a:solidFill>
              </a:rPr>
              <a:t>ES6 :-- Basic ES6 + Advanced ES 6</a:t>
            </a:r>
          </a:p>
          <a:p>
            <a:endParaRPr lang="en-IN" sz="1800" dirty="0">
              <a:solidFill>
                <a:schemeClr val="tx1"/>
              </a:solidFill>
            </a:endParaRPr>
          </a:p>
          <a:p>
            <a:r>
              <a:rPr lang="en-IN" sz="1800" b="1" dirty="0" smtClean="0">
                <a:solidFill>
                  <a:srgbClr val="FF0000"/>
                </a:solidFill>
              </a:rPr>
              <a:t>DAY 2:</a:t>
            </a:r>
          </a:p>
          <a:p>
            <a:r>
              <a:rPr lang="en-IN" sz="1800" dirty="0">
                <a:solidFill>
                  <a:schemeClr val="tx1"/>
                </a:solidFill>
              </a:rPr>
              <a:t>HTML </a:t>
            </a:r>
            <a:r>
              <a:rPr lang="en-IN" sz="1800" dirty="0" smtClean="0">
                <a:solidFill>
                  <a:schemeClr val="tx1"/>
                </a:solidFill>
              </a:rPr>
              <a:t>5 </a:t>
            </a:r>
            <a:r>
              <a:rPr lang="en-IN" sz="1800" dirty="0">
                <a:solidFill>
                  <a:schemeClr val="tx1"/>
                </a:solidFill>
              </a:rPr>
              <a:t>:- Basic </a:t>
            </a:r>
            <a:r>
              <a:rPr lang="en-IN" sz="1800" dirty="0" smtClean="0">
                <a:solidFill>
                  <a:schemeClr val="tx1"/>
                </a:solidFill>
              </a:rPr>
              <a:t> </a:t>
            </a:r>
            <a:r>
              <a:rPr lang="en-IN" sz="1800" dirty="0">
                <a:solidFill>
                  <a:schemeClr val="tx1"/>
                </a:solidFill>
              </a:rPr>
              <a:t>+ </a:t>
            </a:r>
            <a:r>
              <a:rPr lang="en-IN" sz="1800" dirty="0" smtClean="0">
                <a:solidFill>
                  <a:schemeClr val="tx1"/>
                </a:solidFill>
              </a:rPr>
              <a:t>Advanced + JS </a:t>
            </a:r>
            <a:r>
              <a:rPr lang="en-IN" sz="1800" dirty="0" err="1">
                <a:solidFill>
                  <a:schemeClr val="tx1"/>
                </a:solidFill>
              </a:rPr>
              <a:t>Api</a:t>
            </a:r>
            <a:r>
              <a:rPr lang="en-IN" sz="1800" dirty="0">
                <a:solidFill>
                  <a:schemeClr val="tx1"/>
                </a:solidFill>
              </a:rPr>
              <a:t> in HTML </a:t>
            </a:r>
            <a:r>
              <a:rPr lang="en-IN" sz="1800" dirty="0" smtClean="0">
                <a:solidFill>
                  <a:schemeClr val="tx1"/>
                </a:solidFill>
              </a:rPr>
              <a:t>5</a:t>
            </a:r>
          </a:p>
          <a:p>
            <a:endParaRPr lang="en-IN" sz="1800" dirty="0">
              <a:solidFill>
                <a:schemeClr val="tx1"/>
              </a:solidFill>
            </a:endParaRPr>
          </a:p>
          <a:p>
            <a:r>
              <a:rPr lang="en-IN" sz="1800" b="1" dirty="0">
                <a:solidFill>
                  <a:srgbClr val="FF0000"/>
                </a:solidFill>
              </a:rPr>
              <a:t>DAY </a:t>
            </a:r>
            <a:r>
              <a:rPr lang="en-IN" sz="1800" b="1" dirty="0" smtClean="0">
                <a:solidFill>
                  <a:srgbClr val="FF0000"/>
                </a:solidFill>
              </a:rPr>
              <a:t>3:</a:t>
            </a:r>
            <a:endParaRPr lang="en-IN" sz="1800" b="1" dirty="0">
              <a:solidFill>
                <a:srgbClr val="FF0000"/>
              </a:solidFill>
            </a:endParaRPr>
          </a:p>
          <a:p>
            <a:r>
              <a:rPr lang="en-IN" sz="1800" dirty="0" smtClean="0">
                <a:solidFill>
                  <a:schemeClr val="tx1"/>
                </a:solidFill>
              </a:rPr>
              <a:t>CSS 3 </a:t>
            </a:r>
            <a:r>
              <a:rPr lang="en-IN" sz="1800" dirty="0">
                <a:solidFill>
                  <a:schemeClr val="tx1"/>
                </a:solidFill>
              </a:rPr>
              <a:t>:- </a:t>
            </a:r>
            <a:r>
              <a:rPr lang="en-IN" sz="1800" dirty="0" smtClean="0">
                <a:solidFill>
                  <a:schemeClr val="tx1"/>
                </a:solidFill>
              </a:rPr>
              <a:t>Advanced concept of CSS 3</a:t>
            </a:r>
          </a:p>
          <a:p>
            <a:endParaRPr lang="en-IN" sz="1800" dirty="0">
              <a:solidFill>
                <a:schemeClr val="tx1"/>
              </a:solidFill>
            </a:endParaRPr>
          </a:p>
          <a:p>
            <a:r>
              <a:rPr lang="en-IN" sz="1800" b="1" dirty="0">
                <a:solidFill>
                  <a:srgbClr val="FF0000"/>
                </a:solidFill>
              </a:rPr>
              <a:t>DAY </a:t>
            </a:r>
            <a:r>
              <a:rPr lang="en-IN" sz="1800" b="1" dirty="0" smtClean="0">
                <a:solidFill>
                  <a:srgbClr val="FF0000"/>
                </a:solidFill>
              </a:rPr>
              <a:t>4:</a:t>
            </a:r>
            <a:endParaRPr lang="en-IN" sz="1800" b="1" dirty="0">
              <a:solidFill>
                <a:srgbClr val="FF0000"/>
              </a:solidFill>
            </a:endParaRPr>
          </a:p>
          <a:p>
            <a:r>
              <a:rPr lang="en-IN" sz="1800" dirty="0" err="1" smtClean="0">
                <a:solidFill>
                  <a:schemeClr val="tx1"/>
                </a:solidFill>
              </a:rPr>
              <a:t>TypeScript</a:t>
            </a:r>
            <a:r>
              <a:rPr lang="en-IN" sz="1800" dirty="0" smtClean="0">
                <a:solidFill>
                  <a:schemeClr val="tx1"/>
                </a:solidFill>
              </a:rPr>
              <a:t> </a:t>
            </a:r>
            <a:r>
              <a:rPr lang="en-IN" sz="1800" dirty="0">
                <a:solidFill>
                  <a:schemeClr val="tx1"/>
                </a:solidFill>
              </a:rPr>
              <a:t>:- </a:t>
            </a:r>
            <a:r>
              <a:rPr lang="en-IN" sz="1800" dirty="0" smtClean="0">
                <a:solidFill>
                  <a:schemeClr val="tx1"/>
                </a:solidFill>
              </a:rPr>
              <a:t>JS to </a:t>
            </a:r>
            <a:r>
              <a:rPr lang="en-IN" sz="1800" dirty="0" err="1" smtClean="0">
                <a:solidFill>
                  <a:schemeClr val="tx1"/>
                </a:solidFill>
              </a:rPr>
              <a:t>TypeScript</a:t>
            </a:r>
            <a:endParaRPr lang="en-IN" sz="1800" dirty="0" smtClean="0">
              <a:solidFill>
                <a:schemeClr val="tx1"/>
              </a:solidFill>
            </a:endParaRPr>
          </a:p>
          <a:p>
            <a:endParaRPr lang="en-IN" sz="1800" dirty="0">
              <a:solidFill>
                <a:schemeClr val="tx1"/>
              </a:solidFill>
            </a:endParaRPr>
          </a:p>
          <a:p>
            <a:r>
              <a:rPr lang="en-IN" sz="1800" b="1" dirty="0">
                <a:solidFill>
                  <a:srgbClr val="FF0000"/>
                </a:solidFill>
              </a:rPr>
              <a:t>DAY </a:t>
            </a:r>
            <a:r>
              <a:rPr lang="en-IN" sz="1800" b="1" dirty="0" smtClean="0">
                <a:solidFill>
                  <a:srgbClr val="FF0000"/>
                </a:solidFill>
              </a:rPr>
              <a:t>5:</a:t>
            </a:r>
            <a:endParaRPr lang="en-IN" sz="1800" b="1" dirty="0">
              <a:solidFill>
                <a:srgbClr val="FF0000"/>
              </a:solidFill>
            </a:endParaRPr>
          </a:p>
          <a:p>
            <a:r>
              <a:rPr lang="en-IN" sz="1800" dirty="0" smtClean="0">
                <a:solidFill>
                  <a:schemeClr val="tx1"/>
                </a:solidFill>
              </a:rPr>
              <a:t>Angular </a:t>
            </a:r>
            <a:r>
              <a:rPr lang="en-IN" sz="1800" dirty="0">
                <a:solidFill>
                  <a:schemeClr val="tx1"/>
                </a:solidFill>
              </a:rPr>
              <a:t>:- </a:t>
            </a:r>
            <a:r>
              <a:rPr lang="it-IT" sz="1800" dirty="0">
                <a:solidFill>
                  <a:schemeClr val="tx1"/>
                </a:solidFill>
              </a:rPr>
              <a:t>M -</a:t>
            </a:r>
            <a:r>
              <a:rPr lang="it-IT" sz="1800" dirty="0" smtClean="0">
                <a:solidFill>
                  <a:schemeClr val="tx1"/>
                </a:solidFill>
              </a:rPr>
              <a:t>V-C  Architecture</a:t>
            </a:r>
            <a:endParaRPr lang="en-IN" sz="1800" dirty="0">
              <a:solidFill>
                <a:schemeClr val="tx1"/>
              </a:solidFill>
            </a:endParaRPr>
          </a:p>
          <a:p>
            <a:endParaRPr lang="en-IN" sz="1800" dirty="0">
              <a:solidFill>
                <a:schemeClr val="tx1"/>
              </a:solidFill>
            </a:endParaRPr>
          </a:p>
          <a:p>
            <a:endParaRPr lang="en-IN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177" name="Google Shape;177;p3"/>
          <p:cNvSpPr txBox="1"/>
          <p:nvPr/>
        </p:nvSpPr>
        <p:spPr>
          <a:xfrm>
            <a:off x="348175" y="379207"/>
            <a:ext cx="10817352" cy="471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Poppins Medium"/>
              <a:buNone/>
            </a:pPr>
            <a:r>
              <a:rPr lang="en-US" sz="23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Framework for </a:t>
            </a:r>
            <a:r>
              <a:rPr lang="en-US" sz="23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2</a:t>
            </a:r>
            <a:r>
              <a:rPr lang="en-US" sz="23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Weeks</a:t>
            </a:r>
            <a:endParaRPr sz="2300" b="0" i="0" u="none" strike="noStrike" cap="none">
              <a:solidFill>
                <a:schemeClr val="accen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8175" y="1198730"/>
            <a:ext cx="11110203" cy="43752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sz="2000" b="1" dirty="0" smtClean="0">
                <a:solidFill>
                  <a:srgbClr val="FF0000"/>
                </a:solidFill>
              </a:rPr>
              <a:t>Day 6:</a:t>
            </a:r>
            <a:endParaRPr lang="en-IN" sz="1800" dirty="0" smtClean="0">
              <a:solidFill>
                <a:schemeClr val="tx1"/>
              </a:solidFill>
            </a:endParaRPr>
          </a:p>
          <a:p>
            <a:r>
              <a:rPr lang="en-IN" sz="1800" dirty="0" smtClean="0">
                <a:solidFill>
                  <a:schemeClr val="tx1"/>
                </a:solidFill>
              </a:rPr>
              <a:t>Angular :-- Advanced Concept + API Integration</a:t>
            </a:r>
          </a:p>
          <a:p>
            <a:endParaRPr lang="en-IN" sz="1800" dirty="0">
              <a:solidFill>
                <a:schemeClr val="tx1"/>
              </a:solidFill>
            </a:endParaRPr>
          </a:p>
          <a:p>
            <a:r>
              <a:rPr lang="en-IN" sz="1800" b="1" dirty="0" smtClean="0">
                <a:solidFill>
                  <a:srgbClr val="FF0000"/>
                </a:solidFill>
              </a:rPr>
              <a:t>DAY 7:</a:t>
            </a:r>
          </a:p>
          <a:p>
            <a:r>
              <a:rPr lang="en-IN" sz="1800" dirty="0" smtClean="0">
                <a:solidFill>
                  <a:schemeClr val="tx1"/>
                </a:solidFill>
              </a:rPr>
              <a:t>Angular :- </a:t>
            </a:r>
            <a:r>
              <a:rPr lang="en-IN" sz="1800" dirty="0">
                <a:solidFill>
                  <a:schemeClr val="tx1"/>
                </a:solidFill>
              </a:rPr>
              <a:t>Basic </a:t>
            </a:r>
            <a:r>
              <a:rPr lang="en-IN" sz="1800" dirty="0" smtClean="0">
                <a:solidFill>
                  <a:schemeClr val="tx1"/>
                </a:solidFill>
              </a:rPr>
              <a:t> </a:t>
            </a:r>
            <a:r>
              <a:rPr lang="en-IN" sz="1800" dirty="0">
                <a:solidFill>
                  <a:schemeClr val="tx1"/>
                </a:solidFill>
              </a:rPr>
              <a:t>+ </a:t>
            </a:r>
            <a:r>
              <a:rPr lang="en-IN" sz="1800" dirty="0" smtClean="0">
                <a:solidFill>
                  <a:schemeClr val="tx1"/>
                </a:solidFill>
              </a:rPr>
              <a:t>Advanced Routing + From Integration + Lazy Loading</a:t>
            </a:r>
          </a:p>
          <a:p>
            <a:endParaRPr lang="en-IN" sz="1800" dirty="0">
              <a:solidFill>
                <a:schemeClr val="tx1"/>
              </a:solidFill>
            </a:endParaRPr>
          </a:p>
          <a:p>
            <a:r>
              <a:rPr lang="en-IN" sz="1800" b="1" dirty="0">
                <a:solidFill>
                  <a:srgbClr val="FF0000"/>
                </a:solidFill>
              </a:rPr>
              <a:t>DAY 8</a:t>
            </a:r>
            <a:r>
              <a:rPr lang="en-IN" sz="1800" b="1" dirty="0" smtClean="0">
                <a:solidFill>
                  <a:srgbClr val="FF0000"/>
                </a:solidFill>
              </a:rPr>
              <a:t>:</a:t>
            </a:r>
            <a:endParaRPr lang="en-IN" sz="1800" b="1" dirty="0">
              <a:solidFill>
                <a:srgbClr val="FF0000"/>
              </a:solidFill>
            </a:endParaRPr>
          </a:p>
          <a:p>
            <a:r>
              <a:rPr lang="en-IN" sz="1800" dirty="0">
                <a:solidFill>
                  <a:schemeClr val="tx1"/>
                </a:solidFill>
              </a:rPr>
              <a:t>Angular</a:t>
            </a:r>
            <a:r>
              <a:rPr lang="en-IN" sz="1800" dirty="0" smtClean="0">
                <a:solidFill>
                  <a:schemeClr val="tx1"/>
                </a:solidFill>
              </a:rPr>
              <a:t> </a:t>
            </a:r>
            <a:r>
              <a:rPr lang="en-IN" sz="1800" dirty="0">
                <a:solidFill>
                  <a:schemeClr val="tx1"/>
                </a:solidFill>
              </a:rPr>
              <a:t>:- </a:t>
            </a:r>
            <a:r>
              <a:rPr lang="en-IN" sz="1800" dirty="0" err="1" smtClean="0">
                <a:solidFill>
                  <a:schemeClr val="tx1"/>
                </a:solidFill>
              </a:rPr>
              <a:t>Auth</a:t>
            </a:r>
            <a:r>
              <a:rPr lang="en-IN" sz="1800" dirty="0" smtClean="0">
                <a:solidFill>
                  <a:schemeClr val="tx1"/>
                </a:solidFill>
              </a:rPr>
              <a:t> Integration + Testing with Jasmine</a:t>
            </a:r>
          </a:p>
          <a:p>
            <a:endParaRPr lang="en-IN" sz="1800" dirty="0">
              <a:solidFill>
                <a:schemeClr val="tx1"/>
              </a:solidFill>
            </a:endParaRPr>
          </a:p>
          <a:p>
            <a:r>
              <a:rPr lang="en-IN" sz="1800" b="1" dirty="0">
                <a:solidFill>
                  <a:srgbClr val="FF0000"/>
                </a:solidFill>
              </a:rPr>
              <a:t>DAY 9</a:t>
            </a:r>
            <a:r>
              <a:rPr lang="en-IN" sz="1800" b="1" dirty="0" smtClean="0">
                <a:solidFill>
                  <a:srgbClr val="FF0000"/>
                </a:solidFill>
              </a:rPr>
              <a:t>:</a:t>
            </a:r>
            <a:endParaRPr lang="en-IN" sz="1800" b="1" dirty="0">
              <a:solidFill>
                <a:srgbClr val="FF0000"/>
              </a:solidFill>
            </a:endParaRPr>
          </a:p>
          <a:p>
            <a:r>
              <a:rPr lang="en-IN" sz="1800" dirty="0" smtClean="0">
                <a:solidFill>
                  <a:schemeClr val="tx1"/>
                </a:solidFill>
              </a:rPr>
              <a:t>React </a:t>
            </a:r>
            <a:r>
              <a:rPr lang="en-IN" sz="1800" dirty="0">
                <a:solidFill>
                  <a:schemeClr val="tx1"/>
                </a:solidFill>
              </a:rPr>
              <a:t>:- </a:t>
            </a:r>
            <a:r>
              <a:rPr lang="en-IN" sz="1800" dirty="0" smtClean="0">
                <a:solidFill>
                  <a:schemeClr val="tx1"/>
                </a:solidFill>
              </a:rPr>
              <a:t>React setup + API integration</a:t>
            </a:r>
          </a:p>
          <a:p>
            <a:endParaRPr lang="en-IN" sz="1800" dirty="0">
              <a:solidFill>
                <a:schemeClr val="tx1"/>
              </a:solidFill>
            </a:endParaRPr>
          </a:p>
          <a:p>
            <a:r>
              <a:rPr lang="en-IN" sz="1800" b="1" dirty="0">
                <a:solidFill>
                  <a:srgbClr val="FF0000"/>
                </a:solidFill>
              </a:rPr>
              <a:t>DAY </a:t>
            </a:r>
            <a:r>
              <a:rPr lang="en-IN" sz="1800" b="1" dirty="0" smtClean="0">
                <a:solidFill>
                  <a:srgbClr val="FF0000"/>
                </a:solidFill>
              </a:rPr>
              <a:t>10:</a:t>
            </a:r>
            <a:endParaRPr lang="en-IN" sz="1800" b="1" dirty="0">
              <a:solidFill>
                <a:srgbClr val="FF0000"/>
              </a:solidFill>
            </a:endParaRPr>
          </a:p>
          <a:p>
            <a:r>
              <a:rPr lang="en-IN" sz="1800" dirty="0" err="1" smtClean="0">
                <a:solidFill>
                  <a:schemeClr val="tx1"/>
                </a:solidFill>
              </a:rPr>
              <a:t>Redux</a:t>
            </a:r>
            <a:r>
              <a:rPr lang="en-IN" sz="1800" dirty="0" smtClean="0">
                <a:solidFill>
                  <a:schemeClr val="tx1"/>
                </a:solidFill>
              </a:rPr>
              <a:t> </a:t>
            </a:r>
            <a:r>
              <a:rPr lang="en-IN" sz="1800" dirty="0">
                <a:solidFill>
                  <a:schemeClr val="tx1"/>
                </a:solidFill>
              </a:rPr>
              <a:t>:- </a:t>
            </a:r>
            <a:r>
              <a:rPr lang="it-IT" sz="1800" dirty="0" smtClean="0">
                <a:solidFill>
                  <a:schemeClr val="tx1"/>
                </a:solidFill>
              </a:rPr>
              <a:t>React + Redux Concept</a:t>
            </a:r>
            <a:endParaRPr lang="en-IN" sz="1800" dirty="0">
              <a:solidFill>
                <a:schemeClr val="tx1"/>
              </a:solidFill>
            </a:endParaRPr>
          </a:p>
          <a:p>
            <a:endParaRPr lang="en-IN" sz="1800" dirty="0">
              <a:solidFill>
                <a:schemeClr val="tx1"/>
              </a:solidFill>
            </a:endParaRPr>
          </a:p>
          <a:p>
            <a:endParaRPr lang="en-I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4978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8"/>
          <p:cNvSpPr txBox="1">
            <a:spLocks noGrp="1"/>
          </p:cNvSpPr>
          <p:nvPr>
            <p:ph type="ctrTitle"/>
          </p:nvPr>
        </p:nvSpPr>
        <p:spPr>
          <a:xfrm>
            <a:off x="1299456" y="2731053"/>
            <a:ext cx="3330601" cy="581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Poppins Medium"/>
              <a:buNone/>
            </a:pPr>
            <a:r>
              <a:rPr lang="en-US" sz="4400"/>
              <a:t>Our Journey</a:t>
            </a:r>
            <a:endParaRPr/>
          </a:p>
        </p:txBody>
      </p:sp>
      <p:sp>
        <p:nvSpPr>
          <p:cNvPr id="229" name="Google Shape;229;p8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pic>
        <p:nvPicPr>
          <p:cNvPr id="230" name="Google Shape;230;p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48438" t="262" r="3145" b="2222"/>
          <a:stretch/>
        </p:blipFill>
        <p:spPr>
          <a:xfrm>
            <a:off x="5864351" y="0"/>
            <a:ext cx="6363507" cy="6858000"/>
          </a:xfrm>
          <a:prstGeom prst="rect">
            <a:avLst/>
          </a:prstGeom>
          <a:solidFill>
            <a:srgbClr val="C1C1C1"/>
          </a:solidFill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9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sp>
        <p:nvSpPr>
          <p:cNvPr id="237" name="Google Shape;237;p9"/>
          <p:cNvSpPr txBox="1"/>
          <p:nvPr/>
        </p:nvSpPr>
        <p:spPr>
          <a:xfrm>
            <a:off x="976992" y="244115"/>
            <a:ext cx="10389000" cy="609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AutoNum type="arabicPeriod"/>
            </a:pPr>
            <a:r>
              <a:rPr lang="en-US" sz="1600" b="1" dirty="0">
                <a:latin typeface="Poppins"/>
                <a:ea typeface="Poppins"/>
                <a:cs typeface="Poppins"/>
                <a:sym typeface="Poppins"/>
              </a:rPr>
              <a:t>Es6</a:t>
            </a:r>
            <a:endParaRPr sz="1600" b="1" dirty="0">
              <a:latin typeface="Poppins"/>
              <a:ea typeface="Poppins"/>
              <a:cs typeface="Poppins"/>
              <a:sym typeface="Poppins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AutoNum type="alphaLcPeriod"/>
            </a:pPr>
            <a:r>
              <a:rPr lang="en-US" sz="1600" dirty="0" err="1">
                <a:latin typeface="Poppins"/>
                <a:ea typeface="Poppins"/>
                <a:cs typeface="Poppins"/>
                <a:sym typeface="Poppins"/>
              </a:rPr>
              <a:t>Destructuring</a:t>
            </a:r>
            <a:endParaRPr sz="1600" dirty="0">
              <a:latin typeface="Poppins"/>
              <a:ea typeface="Poppins"/>
              <a:cs typeface="Poppins"/>
              <a:sym typeface="Poppins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AutoNum type="alphaLcPeriod"/>
            </a:pPr>
            <a:r>
              <a:rPr lang="en-US" sz="1600" dirty="0">
                <a:latin typeface="Poppins"/>
                <a:ea typeface="Poppins"/>
                <a:cs typeface="Poppins"/>
                <a:sym typeface="Poppins"/>
              </a:rPr>
              <a:t>Arrow Function </a:t>
            </a:r>
            <a:endParaRPr sz="1600" dirty="0">
              <a:latin typeface="Poppins"/>
              <a:ea typeface="Poppins"/>
              <a:cs typeface="Poppins"/>
              <a:sym typeface="Poppins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AutoNum type="alphaLcPeriod"/>
            </a:pPr>
            <a:r>
              <a:rPr lang="en-US" sz="1600" dirty="0">
                <a:latin typeface="Poppins"/>
                <a:ea typeface="Poppins"/>
                <a:cs typeface="Poppins"/>
                <a:sym typeface="Poppins"/>
              </a:rPr>
              <a:t>class and constructor </a:t>
            </a:r>
            <a:endParaRPr sz="1600" dirty="0">
              <a:latin typeface="Poppins"/>
              <a:ea typeface="Poppins"/>
              <a:cs typeface="Poppins"/>
              <a:sym typeface="Poppins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AutoNum type="alphaLcPeriod"/>
            </a:pPr>
            <a:r>
              <a:rPr lang="en-US" sz="1600" dirty="0">
                <a:latin typeface="Poppins"/>
                <a:ea typeface="Poppins"/>
                <a:cs typeface="Poppins"/>
                <a:sym typeface="Poppins"/>
              </a:rPr>
              <a:t>Encapsulation</a:t>
            </a:r>
            <a:endParaRPr sz="1600" dirty="0">
              <a:latin typeface="Poppins"/>
              <a:ea typeface="Poppins"/>
              <a:cs typeface="Poppins"/>
              <a:sym typeface="Poppins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AutoNum type="alphaLcPeriod"/>
            </a:pPr>
            <a:r>
              <a:rPr lang="en-US" sz="1600" dirty="0">
                <a:latin typeface="Poppins"/>
                <a:ea typeface="Poppins"/>
                <a:cs typeface="Poppins"/>
                <a:sym typeface="Poppins"/>
              </a:rPr>
              <a:t>Inheritance</a:t>
            </a:r>
            <a:endParaRPr sz="1600" dirty="0"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AutoNum type="arabicPeriod"/>
            </a:pPr>
            <a:r>
              <a:rPr lang="en-US" sz="1600" b="1" dirty="0">
                <a:latin typeface="Poppins"/>
                <a:ea typeface="Poppins"/>
                <a:cs typeface="Poppins"/>
                <a:sym typeface="Poppins"/>
              </a:rPr>
              <a:t>HTML5</a:t>
            </a:r>
            <a:endParaRPr sz="1600" b="1" dirty="0">
              <a:latin typeface="Poppins"/>
              <a:ea typeface="Poppins"/>
              <a:cs typeface="Poppins"/>
              <a:sym typeface="Poppins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AutoNum type="alphaLcPeriod"/>
            </a:pPr>
            <a:r>
              <a:rPr lang="en-US" sz="1600" dirty="0">
                <a:latin typeface="Poppins"/>
                <a:ea typeface="Poppins"/>
                <a:cs typeface="Poppins"/>
                <a:sym typeface="Poppins"/>
              </a:rPr>
              <a:t>Core HTML Element (Canvas / SVG, SSE, offline browsing, </a:t>
            </a:r>
            <a:r>
              <a:rPr lang="en-US" sz="1600" dirty="0" err="1">
                <a:latin typeface="Poppins"/>
                <a:ea typeface="Poppins"/>
                <a:cs typeface="Poppins"/>
                <a:sym typeface="Poppins"/>
              </a:rPr>
              <a:t>SessionStorage</a:t>
            </a:r>
            <a:r>
              <a:rPr lang="en-US" sz="1600" dirty="0"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1600" dirty="0" err="1">
                <a:latin typeface="Poppins"/>
                <a:ea typeface="Poppins"/>
                <a:cs typeface="Poppins"/>
                <a:sym typeface="Poppins"/>
              </a:rPr>
              <a:t>Localstorage</a:t>
            </a:r>
            <a:r>
              <a:rPr lang="en-US" sz="1600" dirty="0">
                <a:latin typeface="Poppins"/>
                <a:ea typeface="Poppins"/>
                <a:cs typeface="Poppins"/>
                <a:sym typeface="Poppins"/>
              </a:rPr>
              <a:t>)</a:t>
            </a:r>
            <a:endParaRPr sz="1600" dirty="0">
              <a:latin typeface="Poppins"/>
              <a:ea typeface="Poppins"/>
              <a:cs typeface="Poppins"/>
              <a:sym typeface="Poppins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AutoNum type="alphaLcPeriod"/>
            </a:pPr>
            <a:r>
              <a:rPr lang="en-US" sz="1600" dirty="0">
                <a:latin typeface="Poppins"/>
                <a:ea typeface="Poppins"/>
                <a:cs typeface="Poppins"/>
                <a:sym typeface="Poppins"/>
              </a:rPr>
              <a:t>JS API </a:t>
            </a:r>
            <a:endParaRPr sz="1600" dirty="0"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AutoNum type="arabicPeriod"/>
            </a:pPr>
            <a:r>
              <a:rPr lang="en-US" sz="1600" b="1" dirty="0" smtClean="0">
                <a:latin typeface="Poppins"/>
                <a:ea typeface="Poppins"/>
                <a:cs typeface="Poppins"/>
                <a:sym typeface="Poppins"/>
              </a:rPr>
              <a:t>CSS3</a:t>
            </a:r>
            <a:endParaRPr sz="1600" b="1" dirty="0">
              <a:latin typeface="Poppins"/>
              <a:ea typeface="Poppins"/>
              <a:cs typeface="Poppins"/>
              <a:sym typeface="Poppins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AutoNum type="alphaLcPeriod"/>
            </a:pPr>
            <a:r>
              <a:rPr lang="en-US" sz="1600" dirty="0">
                <a:latin typeface="Poppins"/>
                <a:ea typeface="Poppins"/>
                <a:cs typeface="Poppins"/>
                <a:sym typeface="Poppins"/>
              </a:rPr>
              <a:t>Selector </a:t>
            </a:r>
            <a:endParaRPr sz="1600" dirty="0">
              <a:latin typeface="Poppins"/>
              <a:ea typeface="Poppins"/>
              <a:cs typeface="Poppins"/>
              <a:sym typeface="Poppins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AutoNum type="alphaLcPeriod"/>
            </a:pPr>
            <a:r>
              <a:rPr lang="en-US" sz="16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transfor</a:t>
            </a:r>
            <a:endParaRPr sz="1600" dirty="0">
              <a:latin typeface="Poppins"/>
              <a:ea typeface="Poppins"/>
              <a:cs typeface="Poppins"/>
              <a:sym typeface="Poppins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AutoNum type="alphaLcPeriod"/>
            </a:pPr>
            <a:r>
              <a:rPr lang="en-US" sz="1600" dirty="0">
                <a:latin typeface="Poppins"/>
                <a:ea typeface="Poppins"/>
                <a:cs typeface="Poppins"/>
                <a:sym typeface="Poppins"/>
              </a:rPr>
              <a:t>Animation</a:t>
            </a:r>
            <a:endParaRPr sz="1600" dirty="0">
              <a:latin typeface="Poppins"/>
              <a:ea typeface="Poppins"/>
              <a:cs typeface="Poppins"/>
              <a:sym typeface="Poppins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AutoNum type="alphaLcPeriod"/>
            </a:pPr>
            <a:r>
              <a:rPr lang="en-US" sz="1600" dirty="0">
                <a:latin typeface="Poppins"/>
                <a:ea typeface="Poppins"/>
                <a:cs typeface="Poppins"/>
                <a:sym typeface="Poppins"/>
              </a:rPr>
              <a:t>box shadow</a:t>
            </a:r>
            <a:endParaRPr sz="1600" dirty="0">
              <a:latin typeface="Poppins"/>
              <a:ea typeface="Poppins"/>
              <a:cs typeface="Poppins"/>
              <a:sym typeface="Poppins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AutoNum type="alphaLcPeriod"/>
            </a:pPr>
            <a:r>
              <a:rPr lang="en-US" sz="1600" dirty="0" err="1">
                <a:latin typeface="Poppins"/>
                <a:ea typeface="Poppins"/>
                <a:cs typeface="Poppins"/>
                <a:sym typeface="Poppins"/>
              </a:rPr>
              <a:t>Psedo</a:t>
            </a:r>
            <a:r>
              <a:rPr lang="en-US" sz="1600" dirty="0">
                <a:latin typeface="Poppins"/>
                <a:ea typeface="Poppins"/>
                <a:cs typeface="Poppins"/>
                <a:sym typeface="Poppins"/>
              </a:rPr>
              <a:t> class</a:t>
            </a:r>
            <a:endParaRPr sz="1600" dirty="0">
              <a:latin typeface="Poppins"/>
              <a:ea typeface="Poppins"/>
              <a:cs typeface="Poppins"/>
              <a:sym typeface="Poppins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AutoNum type="alphaLcPeriod"/>
            </a:pPr>
            <a:r>
              <a:rPr lang="en-US" sz="1600" dirty="0">
                <a:latin typeface="Poppins"/>
                <a:ea typeface="Poppins"/>
                <a:cs typeface="Poppins"/>
                <a:sym typeface="Poppins"/>
              </a:rPr>
              <a:t>Box </a:t>
            </a:r>
            <a:r>
              <a:rPr lang="en-US" sz="1600" dirty="0" smtClean="0">
                <a:latin typeface="Poppins"/>
                <a:ea typeface="Poppins"/>
                <a:cs typeface="Poppins"/>
                <a:sym typeface="Poppins"/>
              </a:rPr>
              <a:t>Model</a:t>
            </a:r>
            <a:endParaRPr sz="1600" dirty="0"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8565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9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sp>
        <p:nvSpPr>
          <p:cNvPr id="237" name="Google Shape;237;p9"/>
          <p:cNvSpPr txBox="1"/>
          <p:nvPr/>
        </p:nvSpPr>
        <p:spPr>
          <a:xfrm>
            <a:off x="725837" y="458125"/>
            <a:ext cx="10389000" cy="535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 startAt="5"/>
            </a:pPr>
            <a:r>
              <a:rPr lang="en-US" b="1" dirty="0" smtClean="0">
                <a:latin typeface="Poppins"/>
                <a:ea typeface="Poppins"/>
                <a:cs typeface="Poppins"/>
                <a:sym typeface="Poppins"/>
              </a:rPr>
              <a:t>Type </a:t>
            </a:r>
            <a:r>
              <a:rPr lang="en-US" b="1" dirty="0">
                <a:latin typeface="Poppins"/>
                <a:ea typeface="Poppins"/>
                <a:cs typeface="Poppins"/>
                <a:sym typeface="Poppins"/>
              </a:rPr>
              <a:t>script (TS)</a:t>
            </a:r>
            <a:endParaRPr b="1" dirty="0">
              <a:latin typeface="Poppins"/>
              <a:ea typeface="Poppins"/>
              <a:cs typeface="Poppins"/>
              <a:sym typeface="Poppins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AutoNum type="alphaLcPeriod"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Installation 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AutoNum type="alphaLcPeriod"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what is the importance of TS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AutoNum type="alphaLcPeriod"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TS container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AutoNum type="alphaLcPeriod"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TS data types internal 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AutoNum type="arabicPeriod" startAt="5"/>
            </a:pPr>
            <a:r>
              <a:rPr lang="en-US" b="1" dirty="0">
                <a:latin typeface="Poppins"/>
                <a:ea typeface="Poppins"/>
                <a:cs typeface="Poppins"/>
                <a:sym typeface="Poppins"/>
              </a:rPr>
              <a:t>Angular</a:t>
            </a:r>
            <a:endParaRPr b="1" dirty="0">
              <a:latin typeface="Poppins"/>
              <a:ea typeface="Poppins"/>
              <a:cs typeface="Poppins"/>
              <a:sym typeface="Poppins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AutoNum type="alphaLcPeriod"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@Component :-- &gt;&gt; Angular Component 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AutoNum type="alphaLcPeriod"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@pipe :----&gt; Angular filter 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AutoNum type="alphaLcPeriod"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@Directive :--&gt; Angular directive used in the Angular Template  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AutoNum type="alphaLcPeriod"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@injectable :--&gt; Angular Server Implementation 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AutoNum type="alphaLcPeriod"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@input/@output :---&gt; its use for Sharing the Data between the Angular Component. 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AutoNum type="alphaLcPeriod"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@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ngModule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:--&gt; its use to create the Internal/ External Module in Angular App.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AutoNum type="arabicPeriod" startAt="5"/>
            </a:pPr>
            <a:r>
              <a:rPr lang="en-US" b="1" dirty="0">
                <a:latin typeface="Poppins"/>
                <a:ea typeface="Poppins"/>
                <a:cs typeface="Poppins"/>
                <a:sym typeface="Poppins"/>
              </a:rPr>
              <a:t>React </a:t>
            </a:r>
            <a:r>
              <a:rPr lang="en-US" b="1" dirty="0" err="1">
                <a:latin typeface="Poppins"/>
                <a:ea typeface="Poppins"/>
                <a:cs typeface="Poppins"/>
                <a:sym typeface="Poppins"/>
              </a:rPr>
              <a:t>Js</a:t>
            </a:r>
            <a:endParaRPr b="1" dirty="0">
              <a:latin typeface="Poppins"/>
              <a:ea typeface="Poppins"/>
              <a:cs typeface="Poppins"/>
              <a:sym typeface="Poppins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AutoNum type="alphaLcPeriod"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Why react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js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AutoNum type="alphaLcPeriod"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What is react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js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different from other </a:t>
            </a:r>
            <a:r>
              <a:rPr lang="en-US" dirty="0" smtClean="0">
                <a:latin typeface="Poppins"/>
                <a:ea typeface="Poppins"/>
                <a:cs typeface="Poppins"/>
                <a:sym typeface="Poppins"/>
              </a:rPr>
              <a:t>framework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AutoNum type="alphaLcPeriod"/>
            </a:pPr>
            <a:r>
              <a:rPr lang="en-US" dirty="0" err="1" smtClean="0">
                <a:latin typeface="Poppins"/>
                <a:ea typeface="Poppins"/>
                <a:cs typeface="Poppins"/>
                <a:sym typeface="Poppins"/>
              </a:rPr>
              <a:t>Redux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rand Mark">
  <a:themeElements>
    <a:clrScheme name="Publicis Sapient">
      <a:dk1>
        <a:srgbClr val="000000"/>
      </a:dk1>
      <a:lt1>
        <a:srgbClr val="FFFFFF"/>
      </a:lt1>
      <a:dk2>
        <a:srgbClr val="EEEEEE"/>
      </a:dk2>
      <a:lt2>
        <a:srgbClr val="FFFFFF"/>
      </a:lt2>
      <a:accent1>
        <a:srgbClr val="FE414D"/>
      </a:accent1>
      <a:accent2>
        <a:srgbClr val="079FFF"/>
      </a:accent2>
      <a:accent3>
        <a:srgbClr val="FFE63B"/>
      </a:accent3>
      <a:accent4>
        <a:srgbClr val="00E6C3"/>
      </a:accent4>
      <a:accent5>
        <a:srgbClr val="B4B4B4"/>
      </a:accent5>
      <a:accent6>
        <a:srgbClr val="999999"/>
      </a:accent6>
      <a:hlink>
        <a:srgbClr val="079FFF"/>
      </a:hlink>
      <a:folHlink>
        <a:srgbClr val="079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oice">
  <a:themeElements>
    <a:clrScheme name="Publicis Sapient">
      <a:dk1>
        <a:srgbClr val="000000"/>
      </a:dk1>
      <a:lt1>
        <a:srgbClr val="FFFFFF"/>
      </a:lt1>
      <a:dk2>
        <a:srgbClr val="EEEEEE"/>
      </a:dk2>
      <a:lt2>
        <a:srgbClr val="FFFFFF"/>
      </a:lt2>
      <a:accent1>
        <a:srgbClr val="FE414D"/>
      </a:accent1>
      <a:accent2>
        <a:srgbClr val="079FFF"/>
      </a:accent2>
      <a:accent3>
        <a:srgbClr val="FFE63B"/>
      </a:accent3>
      <a:accent4>
        <a:srgbClr val="00E6C3"/>
      </a:accent4>
      <a:accent5>
        <a:srgbClr val="B4B4B4"/>
      </a:accent5>
      <a:accent6>
        <a:srgbClr val="999999"/>
      </a:accent6>
      <a:hlink>
        <a:srgbClr val="079FFF"/>
      </a:hlink>
      <a:folHlink>
        <a:srgbClr val="079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genda">
  <a:themeElements>
    <a:clrScheme name="Publicis Sapient">
      <a:dk1>
        <a:srgbClr val="000000"/>
      </a:dk1>
      <a:lt1>
        <a:srgbClr val="FFFFFF"/>
      </a:lt1>
      <a:dk2>
        <a:srgbClr val="EEEEEE"/>
      </a:dk2>
      <a:lt2>
        <a:srgbClr val="FFFFFF"/>
      </a:lt2>
      <a:accent1>
        <a:srgbClr val="FE414D"/>
      </a:accent1>
      <a:accent2>
        <a:srgbClr val="079FFF"/>
      </a:accent2>
      <a:accent3>
        <a:srgbClr val="FFE63B"/>
      </a:accent3>
      <a:accent4>
        <a:srgbClr val="00E6C3"/>
      </a:accent4>
      <a:accent5>
        <a:srgbClr val="B4B4B4"/>
      </a:accent5>
      <a:accent6>
        <a:srgbClr val="999999"/>
      </a:accent6>
      <a:hlink>
        <a:srgbClr val="079FFF"/>
      </a:hlink>
      <a:folHlink>
        <a:srgbClr val="079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ntent">
  <a:themeElements>
    <a:clrScheme name="Publicis Sapient">
      <a:dk1>
        <a:srgbClr val="000000"/>
      </a:dk1>
      <a:lt1>
        <a:srgbClr val="FFFFFF"/>
      </a:lt1>
      <a:dk2>
        <a:srgbClr val="EEEEEE"/>
      </a:dk2>
      <a:lt2>
        <a:srgbClr val="FFFFFF"/>
      </a:lt2>
      <a:accent1>
        <a:srgbClr val="FE414D"/>
      </a:accent1>
      <a:accent2>
        <a:srgbClr val="079FFF"/>
      </a:accent2>
      <a:accent3>
        <a:srgbClr val="FFE63B"/>
      </a:accent3>
      <a:accent4>
        <a:srgbClr val="00E6C3"/>
      </a:accent4>
      <a:accent5>
        <a:srgbClr val="B4B4B4"/>
      </a:accent5>
      <a:accent6>
        <a:srgbClr val="999999"/>
      </a:accent6>
      <a:hlink>
        <a:srgbClr val="079FFF"/>
      </a:hlink>
      <a:folHlink>
        <a:srgbClr val="079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500</Words>
  <Application>Microsoft Office PowerPoint</Application>
  <PresentationFormat>Custom</PresentationFormat>
  <Paragraphs>171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Poppins Medium</vt:lpstr>
      <vt:lpstr>Poppins</vt:lpstr>
      <vt:lpstr>Poppins SemiBold</vt:lpstr>
      <vt:lpstr>Brand Mark</vt:lpstr>
      <vt:lpstr>Voice</vt:lpstr>
      <vt:lpstr>Agenda</vt:lpstr>
      <vt:lpstr>Content</vt:lpstr>
      <vt:lpstr>Slide 1</vt:lpstr>
      <vt:lpstr>Stakeholders</vt:lpstr>
      <vt:lpstr>2 WEEKS OF TRAINING </vt:lpstr>
      <vt:lpstr>Agenda</vt:lpstr>
      <vt:lpstr>Slide 5</vt:lpstr>
      <vt:lpstr>Slide 6</vt:lpstr>
      <vt:lpstr>Our Journey</vt:lpstr>
      <vt:lpstr>Slide 8</vt:lpstr>
      <vt:lpstr>Slide 9</vt:lpstr>
      <vt:lpstr>Project Goals</vt:lpstr>
      <vt:lpstr>Our Vision</vt:lpstr>
      <vt:lpstr>Tech Stack</vt:lpstr>
      <vt:lpstr>Slide 13</vt:lpstr>
      <vt:lpstr>Development</vt:lpstr>
      <vt:lpstr>Challenges  &amp; Learnings</vt:lpstr>
      <vt:lpstr>Demo</vt:lpstr>
      <vt:lpstr>Deo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Wailam Pan</dc:creator>
  <cp:lastModifiedBy>tuli.kumari@outlook.com</cp:lastModifiedBy>
  <cp:revision>23</cp:revision>
  <dcterms:created xsi:type="dcterms:W3CDTF">2018-11-16T01:56:21Z</dcterms:created>
  <dcterms:modified xsi:type="dcterms:W3CDTF">2021-03-05T09:13:26Z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ServerID">
    <vt:lpwstr>2a760b3e-54a5-418b-9dd9-555cd32dea45</vt:lpwstr>
  </property>
  <property fmtid="{D5CDD505-2E9C-101B-9397-08002B2CF9AE}" pid="3" name="Offisync_UniqueId">
    <vt:lpwstr>167823</vt:lpwstr>
  </property>
  <property fmtid="{D5CDD505-2E9C-101B-9397-08002B2CF9AE}" pid="4" name="Jive_LatestUserAccountName">
    <vt:lpwstr>vaivashi</vt:lpwstr>
  </property>
  <property fmtid="{D5CDD505-2E9C-101B-9397-08002B2CF9AE}" pid="5" name="Jive_VersionGuid">
    <vt:lpwstr>f166cf82-5007-4aeb-b839-2269b5079005</vt:lpwstr>
  </property>
  <property fmtid="{D5CDD505-2E9C-101B-9397-08002B2CF9AE}" pid="6" name="Offisync_UpdateToken">
    <vt:lpwstr>8</vt:lpwstr>
  </property>
  <property fmtid="{D5CDD505-2E9C-101B-9397-08002B2CF9AE}" pid="7" name="Offisync_ProviderInitializationData">
    <vt:lpwstr>https://vox.publicissapient.com</vt:lpwstr>
  </property>
  <property fmtid="{D5CDD505-2E9C-101B-9397-08002B2CF9AE}" pid="8" name="ContentTypeId">
    <vt:lpwstr>0x0101005B3C05FE7C078A4EBD0AABA0297D5076</vt:lpwstr>
  </property>
</Properties>
</file>