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422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437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886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64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614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644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966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4493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346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46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319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694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26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351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35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391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524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16E50B-F215-4C35-A97C-F3FAF00623B0}" type="datetimeFigureOut">
              <a:rPr lang="en-MY" smtClean="0"/>
              <a:t>20/2/2022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CF53D6-30BB-47C8-AC0A-AFD7DDC983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7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1422-B7A2-46D2-AFDF-A90858999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basics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7162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114-2B65-4CED-9325-AE74FF14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D8BE-6A2A-4AFD-BD14-945C9537C2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the problem and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preparation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Modeling and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75155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0249F8-8CCB-49A3-AE99-DD8357FA085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62035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481020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61884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74432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4984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1697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researcher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Engineer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 and storage of data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 Exploratory data analysis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 + Model creation and deployment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role assigned to a data scientist in charge of creating a ML algorithm(a hybrid model if necessary)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Focused on product deployment to the end users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1597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F9BE9CC-EA38-4F0E-AFC6-7EC8AC19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differences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039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68B0DD-DDE0-4440-AE97-751A8C549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28682"/>
              </p:ext>
            </p:extLst>
          </p:nvPr>
        </p:nvGraphicFramePr>
        <p:xfrm>
          <a:off x="1845569" y="2734897"/>
          <a:ext cx="812799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157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01713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583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Artificial Intelligence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Develops machines that simulate human thinking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Subset of AI, Computer systems learn from their surroundings and use it to improve processes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and analyzing datasets, where the data is then used for future predictions and deployed to applications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5703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91C0D0A-1836-46C8-A8FB-12A02F2A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differences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5382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610E5-F48B-49FB-9952-0331D4A7E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90562"/>
            <a:ext cx="73152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6EA5-9368-4C64-A9A0-7FA24CEF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application of AI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3E13-3FEC-49BE-B5B6-59FDC4601E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Robots</a:t>
            </a:r>
          </a:p>
          <a:p>
            <a:r>
              <a:rPr lang="en-US" dirty="0"/>
              <a:t>Digital assistant- </a:t>
            </a:r>
            <a:r>
              <a:rPr lang="en-US" dirty="0" err="1"/>
              <a:t>siri</a:t>
            </a:r>
            <a:r>
              <a:rPr lang="en-US" dirty="0"/>
              <a:t>, </a:t>
            </a:r>
            <a:r>
              <a:rPr lang="en-US" dirty="0" err="1"/>
              <a:t>alexa</a:t>
            </a:r>
            <a:r>
              <a:rPr lang="en-US" dirty="0"/>
              <a:t>, google assistant</a:t>
            </a:r>
            <a:endParaRPr lang="en-MY" dirty="0"/>
          </a:p>
          <a:p>
            <a:r>
              <a:rPr lang="en-MY" dirty="0"/>
              <a:t>Self driving 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6EA5-9368-4C64-A9A0-7FA24CEF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application of ML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3E13-3FEC-49BE-B5B6-59FDC4601E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Prediction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134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6EA5-9368-4C64-A9A0-7FA24CEF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application of data science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3E13-3FEC-49BE-B5B6-59FDC4601E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Healthcare industry</a:t>
            </a:r>
          </a:p>
          <a:p>
            <a:r>
              <a:rPr lang="en-US" dirty="0"/>
              <a:t>eCommerce</a:t>
            </a:r>
          </a:p>
          <a:p>
            <a:r>
              <a:rPr lang="en-US" dirty="0"/>
              <a:t>Banking and finance industry</a:t>
            </a:r>
          </a:p>
        </p:txBody>
      </p:sp>
    </p:spTree>
    <p:extLst>
      <p:ext uri="{BB962C8B-B14F-4D97-AF65-F5344CB8AC3E}">
        <p14:creationId xmlns:p14="http://schemas.microsoft.com/office/powerpoint/2010/main" val="125062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64B9-E5FE-4DD4-8A07-FFBE968B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ml algorithms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7ACA-F33B-45A8-9124-565AE35DDC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Semi-supervised leaning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Reinforcement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770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5D2A-B165-4C23-8F28-D48D6069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  <a:endParaRPr lang="en-M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19749D-9CCE-49E2-AC90-4BABEDD853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7746045"/>
              </p:ext>
            </p:extLst>
          </p:nvPr>
        </p:nvGraphicFramePr>
        <p:xfrm>
          <a:off x="914400" y="2366963"/>
          <a:ext cx="10363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9050688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6708507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58205962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41953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Supervised Learning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Semi-Supervised Learning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 Learning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Reinforcement Learning</a:t>
                      </a:r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1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Uses labeled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Used in classification/ regression problem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Algorithms: Linear/logistic regression, SVM, K-means neighbors, Decision tree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both labelled and unlabeled data set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Unlabeled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Used in clustering and association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Algorithms: K-means clustering, hierarchical clustering.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rules and the machine uses a Trail and Error method to explore possibilities(reward based)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Used in game development and robots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Algorithms: Q-learning, monte </a:t>
                      </a:r>
                      <a:r>
                        <a:rPr lang="en-US" dirty="0" err="1"/>
                        <a:t>carlo</a:t>
                      </a:r>
                      <a:r>
                        <a:rPr lang="en-US" dirty="0"/>
                        <a:t>, Deep Q network.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20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18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114-2B65-4CED-9325-AE74FF14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D8BE-6A2A-4AFD-BD14-945C9537C2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Topic: prediction of customer churn rate on online poker due to the lift of covid-19 lockdown </a:t>
            </a:r>
          </a:p>
          <a:p>
            <a:r>
              <a:rPr lang="en-US" dirty="0"/>
              <a:t>Algorithm type: unsupervised learning-clustering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4491403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388</TotalTime>
  <Words>297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DATA science basics</vt:lpstr>
      <vt:lpstr>differences</vt:lpstr>
      <vt:lpstr>PowerPoint Presentation</vt:lpstr>
      <vt:lpstr>Real life application of AI</vt:lpstr>
      <vt:lpstr>Real life application of ML</vt:lpstr>
      <vt:lpstr>Real life application of data science</vt:lpstr>
      <vt:lpstr>Categories of ml algorithms</vt:lpstr>
      <vt:lpstr>differences</vt:lpstr>
      <vt:lpstr>Problem statement</vt:lpstr>
      <vt:lpstr>process</vt:lpstr>
      <vt:lpstr>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Aisha lawal</dc:creator>
  <cp:lastModifiedBy>Aisha lawal</cp:lastModifiedBy>
  <cp:revision>57</cp:revision>
  <dcterms:created xsi:type="dcterms:W3CDTF">2022-02-20T03:38:07Z</dcterms:created>
  <dcterms:modified xsi:type="dcterms:W3CDTF">2022-02-20T13:58:01Z</dcterms:modified>
</cp:coreProperties>
</file>