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4" r:id="rId2"/>
    <p:sldId id="385" r:id="rId3"/>
    <p:sldId id="388" r:id="rId4"/>
    <p:sldId id="389" r:id="rId5"/>
    <p:sldId id="386" r:id="rId6"/>
    <p:sldId id="387" r:id="rId7"/>
    <p:sldId id="257" r:id="rId8"/>
    <p:sldId id="390" r:id="rId9"/>
    <p:sldId id="328" r:id="rId10"/>
    <p:sldId id="320" r:id="rId11"/>
    <p:sldId id="298" r:id="rId12"/>
    <p:sldId id="3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4067" userDrawn="1">
          <p15:clr>
            <a:srgbClr val="A4A3A4"/>
          </p15:clr>
        </p15:guide>
        <p15:guide id="4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CD6"/>
    <a:srgbClr val="45D4DE"/>
    <a:srgbClr val="79C6E1"/>
    <a:srgbClr val="42E7E0"/>
    <a:srgbClr val="44E0DF"/>
    <a:srgbClr val="683EDE"/>
    <a:srgbClr val="B1DDED"/>
    <a:srgbClr val="2D9FC9"/>
    <a:srgbClr val="3DBBC9"/>
    <a:srgbClr val="9E3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37" autoAdjust="0"/>
    <p:restoredTop sz="95343" autoAdjust="0"/>
  </p:normalViewPr>
  <p:slideViewPr>
    <p:cSldViewPr snapToGrid="0" showGuides="1">
      <p:cViewPr varScale="1">
        <p:scale>
          <a:sx n="108" d="100"/>
          <a:sy n="108" d="100"/>
        </p:scale>
        <p:origin x="208" y="624"/>
      </p:cViewPr>
      <p:guideLst>
        <p:guide pos="4067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-744"/>
    </p:cViewPr>
  </p:sorterViewPr>
  <p:notesViewPr>
    <p:cSldViewPr snapToGrid="0" showGuides="1">
      <p:cViewPr varScale="1">
        <p:scale>
          <a:sx n="64" d="100"/>
          <a:sy n="64" d="100"/>
        </p:scale>
        <p:origin x="3115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Data Analysis</a:t>
            </a:r>
          </a:p>
        </c:rich>
      </c:tx>
      <c:layout>
        <c:manualLayout>
          <c:xMode val="edge"/>
          <c:yMode val="edge"/>
          <c:x val="0.39336009681501383"/>
          <c:y val="2.49460132187996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FR"/>
        </a:p>
      </c:txPr>
    </c:title>
    <c:autoTitleDeleted val="0"/>
    <c:plotArea>
      <c:layout>
        <c:manualLayout>
          <c:layoutTarget val="inner"/>
          <c:xMode val="edge"/>
          <c:yMode val="edge"/>
          <c:x val="0.12473751744361082"/>
          <c:y val="0.12970134848192372"/>
          <c:w val="0.84130637576204359"/>
          <c:h val="0.6599335410749248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Point 1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Data Point 1</c:v>
                </c:pt>
                <c:pt idx="1">
                  <c:v>Data Point 2</c:v>
                </c:pt>
                <c:pt idx="2">
                  <c:v>Data Point 3</c:v>
                </c:pt>
                <c:pt idx="3">
                  <c:v>Data Point 4</c:v>
                </c:pt>
              </c:strCache>
            </c:str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250</c:v>
                </c:pt>
                <c:pt idx="1">
                  <c:v>50</c:v>
                </c:pt>
                <c:pt idx="2">
                  <c:v>290</c:v>
                </c:pt>
                <c:pt idx="3">
                  <c:v>30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3D0-4757-ACF3-B3C501AFA2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Point 2</c:v>
                </c:pt>
              </c:strCache>
            </c:strRef>
          </c:tx>
          <c:spPr>
            <a:ln w="95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Data Point 1</c:v>
                </c:pt>
                <c:pt idx="1">
                  <c:v>Data Point 2</c:v>
                </c:pt>
                <c:pt idx="2">
                  <c:v>Data Point 3</c:v>
                </c:pt>
                <c:pt idx="3">
                  <c:v>Data Point 4</c:v>
                </c:pt>
              </c:strCache>
            </c:strRef>
          </c:xVal>
          <c:yVal>
            <c:numRef>
              <c:f>Sheet1!$C$2:$C$5</c:f>
              <c:numCache>
                <c:formatCode>General</c:formatCode>
                <c:ptCount val="4"/>
                <c:pt idx="0">
                  <c:v>50</c:v>
                </c:pt>
                <c:pt idx="1">
                  <c:v>250</c:v>
                </c:pt>
                <c:pt idx="2">
                  <c:v>50</c:v>
                </c:pt>
                <c:pt idx="3">
                  <c:v>180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3D0-4757-ACF3-B3C501AFA2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Point 3</c:v>
                </c:pt>
              </c:strCache>
            </c:strRef>
          </c:tx>
          <c:spPr>
            <a:ln w="95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strRef>
              <c:f>Sheet1!$A$2:$A$5</c:f>
              <c:strCache>
                <c:ptCount val="4"/>
                <c:pt idx="0">
                  <c:v>Data Point 1</c:v>
                </c:pt>
                <c:pt idx="1">
                  <c:v>Data Point 2</c:v>
                </c:pt>
                <c:pt idx="2">
                  <c:v>Data Point 3</c:v>
                </c:pt>
                <c:pt idx="3">
                  <c:v>Data Point 4</c:v>
                </c:pt>
              </c:strCache>
            </c:strRef>
          </c:xVal>
          <c:yVal>
            <c:numRef>
              <c:f>Sheet1!$D$2:$D$5</c:f>
              <c:numCache>
                <c:formatCode>General</c:formatCode>
                <c:ptCount val="4"/>
                <c:pt idx="0">
                  <c:v>180</c:v>
                </c:pt>
                <c:pt idx="1">
                  <c:v>150</c:v>
                </c:pt>
                <c:pt idx="2">
                  <c:v>180</c:v>
                </c:pt>
                <c:pt idx="3">
                  <c:v>150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3D0-4757-ACF3-B3C501AFA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015736"/>
        <c:axId val="626021640"/>
      </c:scatterChart>
      <c:valAx>
        <c:axId val="626015736"/>
        <c:scaling>
          <c:orientation val="minMax"/>
          <c:max val="4"/>
          <c:min val="1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626021640"/>
        <c:crossesAt val="0"/>
        <c:crossBetween val="midCat"/>
        <c:majorUnit val="1"/>
      </c:valAx>
      <c:valAx>
        <c:axId val="626021640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626015736"/>
        <c:crosses val="autoZero"/>
        <c:crossBetween val="midCat"/>
        <c:majorUnit val="100"/>
        <c:dispUnits>
          <c:builtInUnit val="hundreds"/>
        </c:dispUnits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D04A50-7BA3-42BC-83E8-1C5664836E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EA0D1-EA19-4CA8-8579-FFAD7CE373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D46CC-8647-41E2-B8E2-E9EDC36EF4D2}" type="datetimeFigureOut">
              <a:rPr lang="en-IN" smtClean="0"/>
              <a:t>14/05/20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94E63-3D89-4F1A-A47C-D3CBD7DACA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EE601-2086-4D83-862E-658AC8B8AB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05F9C-BD9C-476F-A31E-C4ACCEA169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165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2C82A-DDD7-497C-8AD7-BB6BEB26AD7E}" type="datetimeFigureOut">
              <a:rPr lang="en-IN" smtClean="0"/>
              <a:t>14/05/20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676E6-F348-4709-AC87-5C0BBA0CBF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98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3F29-0C55-46D8-A02E-F7650267F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DE32A-CDDD-4F49-8207-7901BEB2B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6B75-32D6-4D39-8E9A-CBD13997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1C29-84FF-45E7-8C84-0E3B6FB72B85}" type="datetimeFigureOut">
              <a:rPr lang="en-IN" smtClean="0"/>
              <a:t>14/05/20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7AEFE-CFE9-40FB-A98E-CF37ADE8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D38B7-8B89-4C06-8483-FD755E8E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357B-9003-4D5B-AEFB-D2ED6E7D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34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30B6C-222D-4994-A4BC-02337C0A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6A6BE-AFAA-4A1B-9461-77C48574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29A0B-09B3-4ADF-806F-84C7FA5B7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7D94C-0ED9-4DBD-8CA1-37948D5C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1C29-84FF-45E7-8C84-0E3B6FB72B85}" type="datetimeFigureOut">
              <a:rPr lang="en-IN" smtClean="0"/>
              <a:t>14/05/20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53808-D4C7-430D-818C-E93553BC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87FF3-DD19-4594-A6D2-966642DA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357B-9003-4D5B-AEFB-D2ED6E7D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29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46E8-1199-47E4-9CE8-D6633A05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E1D6F-2682-4DE3-9D61-C68AFD559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796CF-7651-4FB4-8337-296441522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AD07C-85E4-444A-98C4-C88F654A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1C29-84FF-45E7-8C84-0E3B6FB72B85}" type="datetimeFigureOut">
              <a:rPr lang="en-IN" smtClean="0"/>
              <a:t>14/05/20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6CC14-4E91-475D-B156-5B141222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E92F0-2B10-47B5-81C5-5C7F17B9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357B-9003-4D5B-AEFB-D2ED6E7D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02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D609-8D45-43FB-B3AD-0693B733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983AF-BF00-49BF-B51D-5620C10D5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A92E0-901A-4D28-9326-2523CEAB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1C29-84FF-45E7-8C84-0E3B6FB72B85}" type="datetimeFigureOut">
              <a:rPr lang="en-IN" smtClean="0"/>
              <a:t>14/05/20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010EA-C367-42B9-8154-84AF5ED1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4F404-BEA1-4C7F-97C4-223197FCC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357B-9003-4D5B-AEFB-D2ED6E7D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38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084DB-81FC-4AAF-81D5-7890AE3A6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6F450-62EA-4036-8D28-95C4313F8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22B3E-FB5D-4720-86A5-0DE388B2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1C29-84FF-45E7-8C84-0E3B6FB72B85}" type="datetimeFigureOut">
              <a:rPr lang="en-IN" smtClean="0"/>
              <a:t>14/05/20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421E4-22F3-4EB5-82DE-71EC9652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BACBB-8259-47E7-92D8-73BC199F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357B-9003-4D5B-AEFB-D2ED6E7D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7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99BA-EBCD-49B8-ADD6-33B1F31C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F7884-60C2-4189-B8E0-1E9FFC73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65E4-1680-4DB2-A713-D2439A87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1C29-84FF-45E7-8C84-0E3B6FB72B85}" type="datetimeFigureOut">
              <a:rPr lang="en-IN" smtClean="0"/>
              <a:t>14/05/20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156A5-7892-4565-AFD7-30CF53E1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AF4AF-B22B-41C7-9F65-53156F94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357B-9003-4D5B-AEFB-D2ED6E7D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41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0F93-502F-40B4-A1AF-9BBB2014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6D74C-C16C-4FF7-9E26-04C2D49D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D04F-57CB-4107-8D9F-3A57B29A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1C29-84FF-45E7-8C84-0E3B6FB72B85}" type="datetimeFigureOut">
              <a:rPr lang="en-IN" smtClean="0"/>
              <a:t>14/05/20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F66D6-8CFA-4852-8914-CC34B181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070FE-C40F-4AD4-9F45-E984442B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357B-9003-4D5B-AEFB-D2ED6E7D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36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ED0B-DD36-4F7B-B019-560342F9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089D-DAB5-426C-ACE8-EF4CCFA40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6EC7A-E48D-4AF6-BD66-2189F53C9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C786D-D500-430F-9738-56484060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1C29-84FF-45E7-8C84-0E3B6FB72B85}" type="datetimeFigureOut">
              <a:rPr lang="en-IN" smtClean="0"/>
              <a:t>14/05/20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FF083-55FF-4812-8986-89E282E9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74ED4-063C-4FBE-8C0F-7B4112C6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357B-9003-4D5B-AEFB-D2ED6E7D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79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F1520-78AF-4D69-B45E-05357786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E7B5-1C8A-417B-A9D7-3446D9E7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C0E1B-1A81-43A5-ADDE-FE059287D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698D4-B30F-4BA4-B186-0A45F0CFD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314A8-211A-436E-BE93-B1FF814E6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9A4A5-121D-4DDB-8F85-B07764ED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1C29-84FF-45E7-8C84-0E3B6FB72B85}" type="datetimeFigureOut">
              <a:rPr lang="en-IN" smtClean="0"/>
              <a:t>14/05/20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81A9B-5EF6-429E-A668-31B1EDC3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42B66-4F04-4BD2-9A42-7A7ACE40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357B-9003-4D5B-AEFB-D2ED6E7D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95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FC83C-F53C-47DB-B968-9768D9CE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1C29-84FF-45E7-8C84-0E3B6FB72B85}" type="datetimeFigureOut">
              <a:rPr lang="en-IN" smtClean="0"/>
              <a:t>14/05/20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A403-D041-47BE-A934-9692A666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73430-423B-4BC2-B23D-CE0C7845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357B-9003-4D5B-AEFB-D2ED6E7D27B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45FDF5E-B0B3-47E8-A796-5916F6E3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7" y="406961"/>
            <a:ext cx="10667998" cy="687386"/>
          </a:xfrm>
        </p:spPr>
        <p:txBody>
          <a:bodyPr>
            <a:normAutofit/>
          </a:bodyPr>
          <a:lstStyle>
            <a:lvl1pPr>
              <a:defRPr sz="3200">
                <a:latin typeface="Fjalla One" panose="02000506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257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 userDrawn="1">
          <p15:clr>
            <a:srgbClr val="FBAE40"/>
          </p15:clr>
        </p15:guide>
        <p15:guide id="2" orient="horz" pos="323" userDrawn="1">
          <p15:clr>
            <a:srgbClr val="FBAE40"/>
          </p15:clr>
        </p15:guide>
        <p15:guide id="3" orient="horz" pos="55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FC83C-F53C-47DB-B968-9768D9CE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1C29-84FF-45E7-8C84-0E3B6FB72B85}" type="datetimeFigureOut">
              <a:rPr lang="en-IN" smtClean="0"/>
              <a:t>14/05/20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A403-D041-47BE-A934-9692A666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73430-423B-4BC2-B23D-CE0C7845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357B-9003-4D5B-AEFB-D2ED6E7D27B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45FDF5E-B0B3-47E8-A796-5916F6E3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7" y="406961"/>
            <a:ext cx="10667998" cy="687386"/>
          </a:xfrm>
        </p:spPr>
        <p:txBody>
          <a:bodyPr>
            <a:normAutofit/>
          </a:bodyPr>
          <a:lstStyle>
            <a:lvl1pPr algn="r">
              <a:defRPr sz="3200">
                <a:latin typeface="Fjalla One" panose="0200050604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231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38">
          <p15:clr>
            <a:srgbClr val="FBAE40"/>
          </p15:clr>
        </p15:guide>
        <p15:guide id="2" orient="horz" pos="323">
          <p15:clr>
            <a:srgbClr val="FBAE40"/>
          </p15:clr>
        </p15:guide>
        <p15:guide id="3" orient="horz" pos="5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FC83C-F53C-47DB-B968-9768D9CE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21C29-84FF-45E7-8C84-0E3B6FB72B85}" type="datetimeFigureOut">
              <a:rPr lang="en-IN" smtClean="0"/>
              <a:t>14/05/20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A403-D041-47BE-A934-9692A666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73430-423B-4BC2-B23D-CE0C7845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0357B-9003-4D5B-AEFB-D2ED6E7D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28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9">
          <p15:clr>
            <a:srgbClr val="FBAE40"/>
          </p15:clr>
        </p15:guide>
        <p15:guide id="2" orient="horz" pos="777">
          <p15:clr>
            <a:srgbClr val="FBAE40"/>
          </p15:clr>
        </p15:guide>
        <p15:guide id="3" orient="horz" pos="5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25">
            <a:extLst>
              <a:ext uri="{FF2B5EF4-FFF2-40B4-BE49-F238E27FC236}">
                <a16:creationId xmlns:a16="http://schemas.microsoft.com/office/drawing/2014/main" id="{DE97A89B-064B-47C8-A642-D28FE205E702}"/>
              </a:ext>
            </a:extLst>
          </p:cNvPr>
          <p:cNvSpPr txBox="1">
            <a:spLocks/>
          </p:cNvSpPr>
          <p:nvPr userDrawn="1"/>
        </p:nvSpPr>
        <p:spPr>
          <a:xfrm>
            <a:off x="299356" y="225425"/>
            <a:ext cx="11593288" cy="755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Fjalla One" panose="02000506040000020004" pitchFamily="2" charset="0"/>
              </a:rPr>
              <a:t>Introduction Slide</a:t>
            </a:r>
          </a:p>
        </p:txBody>
      </p:sp>
    </p:spTree>
    <p:extLst>
      <p:ext uri="{BB962C8B-B14F-4D97-AF65-F5344CB8AC3E}">
        <p14:creationId xmlns:p14="http://schemas.microsoft.com/office/powerpoint/2010/main" val="274476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C020C-1E7A-4FBE-9AE0-9601AB94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ED9B-F733-4B13-A981-5FE48A721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B0DAA-90E8-4D4C-B2A9-0C066E004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1C29-84FF-45E7-8C84-0E3B6FB72B85}" type="datetimeFigureOut">
              <a:rPr lang="en-IN" smtClean="0"/>
              <a:t>14/05/20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B82DF-864C-4CA2-B254-9052778D2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FA7D-9F9A-4C64-A8AA-022B9C6EC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0357B-9003-4D5B-AEFB-D2ED6E7D2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05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60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neil@quantrack.io" TargetMode="External"/><Relationship Id="rId2" Type="http://schemas.openxmlformats.org/officeDocument/2006/relationships/hyperlink" Target="mailto:info@quantrack.io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https://github.com/quantrack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10133C"/>
            </a:gs>
            <a:gs pos="26000">
              <a:srgbClr val="2A319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51470-39D5-4824-85A3-72E38B6C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D6D9"/>
                </a:solidFill>
                <a:latin typeface="Fjalla One" panose="02000506040000020004" pitchFamily="2" charset="0"/>
              </a:rPr>
              <a:t>Machine learning :</a:t>
            </a:r>
            <a:r>
              <a:rPr lang="en-IN" dirty="0">
                <a:solidFill>
                  <a:srgbClr val="AA8383"/>
                </a:solidFill>
                <a:latin typeface="Fjalla One" panose="02000506040000020004" pitchFamily="2" charset="0"/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Business cases</a:t>
            </a:r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1D84F01-346F-4D0D-B061-9720A2D4E9E3}"/>
              </a:ext>
            </a:extLst>
          </p:cNvPr>
          <p:cNvSpPr/>
          <p:nvPr/>
        </p:nvSpPr>
        <p:spPr>
          <a:xfrm>
            <a:off x="406455" y="1802871"/>
            <a:ext cx="71805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4FD6D9"/>
                </a:solidFill>
                <a:latin typeface="Fjalla One" panose="02000506040000020004" pitchFamily="2" charset="0"/>
              </a:rPr>
              <a:t>What is Machine Learning and How Will It Impact Business?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5519CB-A1B6-4451-BD0E-5223FD09AC91}"/>
              </a:ext>
            </a:extLst>
          </p:cNvPr>
          <p:cNvCxnSpPr>
            <a:cxnSpLocks/>
          </p:cNvCxnSpPr>
          <p:nvPr/>
        </p:nvCxnSpPr>
        <p:spPr>
          <a:xfrm flipH="1">
            <a:off x="695325" y="1007551"/>
            <a:ext cx="685800" cy="0"/>
          </a:xfrm>
          <a:prstGeom prst="line">
            <a:avLst/>
          </a:prstGeom>
          <a:ln w="22225">
            <a:solidFill>
              <a:srgbClr val="4FD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E81AE2C-66FA-440E-9F54-D7175CA9D69E}"/>
              </a:ext>
            </a:extLst>
          </p:cNvPr>
          <p:cNvSpPr/>
          <p:nvPr/>
        </p:nvSpPr>
        <p:spPr>
          <a:xfrm>
            <a:off x="620696" y="2774204"/>
            <a:ext cx="4613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Machine learning – The basics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Business workflow – From development to deployment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0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Use-cases and Demo</a:t>
            </a:r>
          </a:p>
        </p:txBody>
      </p:sp>
      <p:pic>
        <p:nvPicPr>
          <p:cNvPr id="35" name="Picture 2" descr="A picture containing window&#10;&#10;Description automatically generated">
            <a:extLst>
              <a:ext uri="{FF2B5EF4-FFF2-40B4-BE49-F238E27FC236}">
                <a16:creationId xmlns:a16="http://schemas.microsoft.com/office/drawing/2014/main" id="{826B811E-0013-E940-9B28-99500C9FC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477" y="0"/>
            <a:ext cx="2709862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634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20231"/>
            </a:gs>
            <a:gs pos="55000">
              <a:srgbClr val="282C79"/>
            </a:gs>
            <a:gs pos="84000">
              <a:srgbClr val="24146C"/>
            </a:gs>
            <a:gs pos="100000">
              <a:srgbClr val="26146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359">
            <a:extLst>
              <a:ext uri="{FF2B5EF4-FFF2-40B4-BE49-F238E27FC236}">
                <a16:creationId xmlns:a16="http://schemas.microsoft.com/office/drawing/2014/main" id="{845F43AF-D717-4985-BD0F-B0A65B2E456E}"/>
              </a:ext>
            </a:extLst>
          </p:cNvPr>
          <p:cNvGrpSpPr>
            <a:grpSpLocks noChangeAspect="1"/>
          </p:cNvGrpSpPr>
          <p:nvPr/>
        </p:nvGrpSpPr>
        <p:grpSpPr>
          <a:xfrm>
            <a:off x="170632" y="3184022"/>
            <a:ext cx="7510302" cy="2814591"/>
            <a:chOff x="528760" y="1264025"/>
            <a:chExt cx="11160111" cy="4182408"/>
          </a:xfrm>
        </p:grpSpPr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8F90EEDF-3BAE-4D69-8E26-0CAF91075B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65607" y="1269282"/>
              <a:ext cx="5523264" cy="4177151"/>
              <a:chOff x="6165607" y="1269282"/>
              <a:chExt cx="5523264" cy="4177151"/>
            </a:xfrm>
          </p:grpSpPr>
          <p:sp>
            <p:nvSpPr>
              <p:cNvPr id="383" name="Freeform 7">
                <a:extLst>
                  <a:ext uri="{FF2B5EF4-FFF2-40B4-BE49-F238E27FC236}">
                    <a16:creationId xmlns:a16="http://schemas.microsoft.com/office/drawing/2014/main" id="{2B9B0A11-2C1E-40AA-8FAC-0F7A9E5CBA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6165607" y="4003571"/>
                <a:ext cx="4257077" cy="1152608"/>
              </a:xfrm>
              <a:custGeom>
                <a:avLst/>
                <a:gdLst>
                  <a:gd name="T0" fmla="*/ 4 w 834"/>
                  <a:gd name="T1" fmla="*/ 226 h 226"/>
                  <a:gd name="T2" fmla="*/ 0 w 834"/>
                  <a:gd name="T3" fmla="*/ 226 h 226"/>
                  <a:gd name="T4" fmla="*/ 0 w 834"/>
                  <a:gd name="T5" fmla="*/ 105 h 226"/>
                  <a:gd name="T6" fmla="*/ 105 w 834"/>
                  <a:gd name="T7" fmla="*/ 0 h 226"/>
                  <a:gd name="T8" fmla="*/ 834 w 834"/>
                  <a:gd name="T9" fmla="*/ 0 h 226"/>
                  <a:gd name="T10" fmla="*/ 834 w 834"/>
                  <a:gd name="T11" fmla="*/ 3 h 226"/>
                  <a:gd name="T12" fmla="*/ 105 w 834"/>
                  <a:gd name="T13" fmla="*/ 3 h 226"/>
                  <a:gd name="T14" fmla="*/ 4 w 834"/>
                  <a:gd name="T15" fmla="*/ 105 h 226"/>
                  <a:gd name="T16" fmla="*/ 4 w 834"/>
                  <a:gd name="T1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4" h="226">
                    <a:moveTo>
                      <a:pt x="4" y="226"/>
                    </a:moveTo>
                    <a:cubicBezTo>
                      <a:pt x="0" y="226"/>
                      <a:pt x="0" y="226"/>
                      <a:pt x="0" y="226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47"/>
                      <a:pt x="47" y="0"/>
                      <a:pt x="105" y="0"/>
                    </a:cubicBezTo>
                    <a:cubicBezTo>
                      <a:pt x="834" y="0"/>
                      <a:pt x="834" y="0"/>
                      <a:pt x="834" y="0"/>
                    </a:cubicBezTo>
                    <a:cubicBezTo>
                      <a:pt x="834" y="3"/>
                      <a:pt x="834" y="3"/>
                      <a:pt x="834" y="3"/>
                    </a:cubicBezTo>
                    <a:cubicBezTo>
                      <a:pt x="105" y="3"/>
                      <a:pt x="105" y="3"/>
                      <a:pt x="105" y="3"/>
                    </a:cubicBezTo>
                    <a:cubicBezTo>
                      <a:pt x="49" y="3"/>
                      <a:pt x="4" y="49"/>
                      <a:pt x="4" y="105"/>
                    </a:cubicBezTo>
                    <a:lnTo>
                      <a:pt x="4" y="226"/>
                    </a:ln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4" name="Freeform 8">
                <a:extLst>
                  <a:ext uri="{FF2B5EF4-FFF2-40B4-BE49-F238E27FC236}">
                    <a16:creationId xmlns:a16="http://schemas.microsoft.com/office/drawing/2014/main" id="{C89B2A93-A4D8-45E9-A46B-136A817951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6165607" y="3860547"/>
                <a:ext cx="4412722" cy="942278"/>
              </a:xfrm>
              <a:custGeom>
                <a:avLst/>
                <a:gdLst>
                  <a:gd name="T0" fmla="*/ 3 w 865"/>
                  <a:gd name="T1" fmla="*/ 185 h 185"/>
                  <a:gd name="T2" fmla="*/ 0 w 865"/>
                  <a:gd name="T3" fmla="*/ 185 h 185"/>
                  <a:gd name="T4" fmla="*/ 0 w 865"/>
                  <a:gd name="T5" fmla="*/ 131 h 185"/>
                  <a:gd name="T6" fmla="*/ 130 w 865"/>
                  <a:gd name="T7" fmla="*/ 0 h 185"/>
                  <a:gd name="T8" fmla="*/ 865 w 865"/>
                  <a:gd name="T9" fmla="*/ 0 h 185"/>
                  <a:gd name="T10" fmla="*/ 865 w 865"/>
                  <a:gd name="T11" fmla="*/ 3 h 185"/>
                  <a:gd name="T12" fmla="*/ 130 w 865"/>
                  <a:gd name="T13" fmla="*/ 3 h 185"/>
                  <a:gd name="T14" fmla="*/ 3 w 865"/>
                  <a:gd name="T15" fmla="*/ 131 h 185"/>
                  <a:gd name="T16" fmla="*/ 3 w 865"/>
                  <a:gd name="T1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5" h="185">
                    <a:moveTo>
                      <a:pt x="3" y="185"/>
                    </a:moveTo>
                    <a:cubicBezTo>
                      <a:pt x="0" y="185"/>
                      <a:pt x="0" y="185"/>
                      <a:pt x="0" y="18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59"/>
                      <a:pt x="58" y="0"/>
                      <a:pt x="130" y="0"/>
                    </a:cubicBezTo>
                    <a:cubicBezTo>
                      <a:pt x="865" y="0"/>
                      <a:pt x="865" y="0"/>
                      <a:pt x="865" y="0"/>
                    </a:cubicBezTo>
                    <a:cubicBezTo>
                      <a:pt x="865" y="3"/>
                      <a:pt x="865" y="3"/>
                      <a:pt x="865" y="3"/>
                    </a:cubicBezTo>
                    <a:cubicBezTo>
                      <a:pt x="130" y="3"/>
                      <a:pt x="130" y="3"/>
                      <a:pt x="130" y="3"/>
                    </a:cubicBezTo>
                    <a:cubicBezTo>
                      <a:pt x="60" y="3"/>
                      <a:pt x="3" y="61"/>
                      <a:pt x="3" y="131"/>
                    </a:cubicBezTo>
                    <a:lnTo>
                      <a:pt x="3" y="185"/>
                    </a:ln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5" name="Freeform 9">
                <a:extLst>
                  <a:ext uri="{FF2B5EF4-FFF2-40B4-BE49-F238E27FC236}">
                    <a16:creationId xmlns:a16="http://schemas.microsoft.com/office/drawing/2014/main" id="{6F843A85-8C38-4E68-8595-335F5480ED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6165607" y="3709109"/>
                <a:ext cx="4580986" cy="1232532"/>
              </a:xfrm>
              <a:custGeom>
                <a:avLst/>
                <a:gdLst>
                  <a:gd name="T0" fmla="*/ 3 w 898"/>
                  <a:gd name="T1" fmla="*/ 242 h 242"/>
                  <a:gd name="T2" fmla="*/ 0 w 898"/>
                  <a:gd name="T3" fmla="*/ 242 h 242"/>
                  <a:gd name="T4" fmla="*/ 0 w 898"/>
                  <a:gd name="T5" fmla="*/ 160 h 242"/>
                  <a:gd name="T6" fmla="*/ 159 w 898"/>
                  <a:gd name="T7" fmla="*/ 0 h 242"/>
                  <a:gd name="T8" fmla="*/ 898 w 898"/>
                  <a:gd name="T9" fmla="*/ 0 h 242"/>
                  <a:gd name="T10" fmla="*/ 898 w 898"/>
                  <a:gd name="T11" fmla="*/ 3 h 242"/>
                  <a:gd name="T12" fmla="*/ 159 w 898"/>
                  <a:gd name="T13" fmla="*/ 3 h 242"/>
                  <a:gd name="T14" fmla="*/ 3 w 898"/>
                  <a:gd name="T15" fmla="*/ 160 h 242"/>
                  <a:gd name="T16" fmla="*/ 3 w 898"/>
                  <a:gd name="T1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8" h="242">
                    <a:moveTo>
                      <a:pt x="3" y="242"/>
                    </a:moveTo>
                    <a:cubicBezTo>
                      <a:pt x="0" y="242"/>
                      <a:pt x="0" y="242"/>
                      <a:pt x="0" y="242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0" y="72"/>
                      <a:pt x="71" y="0"/>
                      <a:pt x="159" y="0"/>
                    </a:cubicBezTo>
                    <a:cubicBezTo>
                      <a:pt x="898" y="0"/>
                      <a:pt x="898" y="0"/>
                      <a:pt x="898" y="0"/>
                    </a:cubicBezTo>
                    <a:cubicBezTo>
                      <a:pt x="898" y="3"/>
                      <a:pt x="898" y="3"/>
                      <a:pt x="898" y="3"/>
                    </a:cubicBezTo>
                    <a:cubicBezTo>
                      <a:pt x="159" y="3"/>
                      <a:pt x="159" y="3"/>
                      <a:pt x="159" y="3"/>
                    </a:cubicBezTo>
                    <a:cubicBezTo>
                      <a:pt x="73" y="3"/>
                      <a:pt x="3" y="74"/>
                      <a:pt x="3" y="160"/>
                    </a:cubicBezTo>
                    <a:lnTo>
                      <a:pt x="3" y="242"/>
                    </a:ln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6" name="Freeform 10">
                <a:extLst>
                  <a:ext uri="{FF2B5EF4-FFF2-40B4-BE49-F238E27FC236}">
                    <a16:creationId xmlns:a16="http://schemas.microsoft.com/office/drawing/2014/main" id="{76AC5917-3CD7-4674-8760-4BCC630933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6165607" y="3553464"/>
                <a:ext cx="4719803" cy="1821456"/>
              </a:xfrm>
              <a:custGeom>
                <a:avLst/>
                <a:gdLst>
                  <a:gd name="T0" fmla="*/ 3 w 925"/>
                  <a:gd name="T1" fmla="*/ 357 h 357"/>
                  <a:gd name="T2" fmla="*/ 0 w 925"/>
                  <a:gd name="T3" fmla="*/ 357 h 357"/>
                  <a:gd name="T4" fmla="*/ 0 w 925"/>
                  <a:gd name="T5" fmla="*/ 180 h 357"/>
                  <a:gd name="T6" fmla="*/ 180 w 925"/>
                  <a:gd name="T7" fmla="*/ 0 h 357"/>
                  <a:gd name="T8" fmla="*/ 925 w 925"/>
                  <a:gd name="T9" fmla="*/ 0 h 357"/>
                  <a:gd name="T10" fmla="*/ 925 w 925"/>
                  <a:gd name="T11" fmla="*/ 3 h 357"/>
                  <a:gd name="T12" fmla="*/ 180 w 925"/>
                  <a:gd name="T13" fmla="*/ 3 h 357"/>
                  <a:gd name="T14" fmla="*/ 3 w 925"/>
                  <a:gd name="T15" fmla="*/ 180 h 357"/>
                  <a:gd name="T16" fmla="*/ 3 w 925"/>
                  <a:gd name="T17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5" h="357">
                    <a:moveTo>
                      <a:pt x="3" y="357"/>
                    </a:moveTo>
                    <a:cubicBezTo>
                      <a:pt x="0" y="357"/>
                      <a:pt x="0" y="357"/>
                      <a:pt x="0" y="357"/>
                    </a:cubicBezTo>
                    <a:cubicBezTo>
                      <a:pt x="0" y="180"/>
                      <a:pt x="0" y="180"/>
                      <a:pt x="0" y="180"/>
                    </a:cubicBezTo>
                    <a:cubicBezTo>
                      <a:pt x="0" y="81"/>
                      <a:pt x="81" y="0"/>
                      <a:pt x="180" y="0"/>
                    </a:cubicBezTo>
                    <a:cubicBezTo>
                      <a:pt x="925" y="0"/>
                      <a:pt x="925" y="0"/>
                      <a:pt x="925" y="0"/>
                    </a:cubicBezTo>
                    <a:cubicBezTo>
                      <a:pt x="925" y="3"/>
                      <a:pt x="925" y="3"/>
                      <a:pt x="925" y="3"/>
                    </a:cubicBezTo>
                    <a:cubicBezTo>
                      <a:pt x="180" y="3"/>
                      <a:pt x="180" y="3"/>
                      <a:pt x="180" y="3"/>
                    </a:cubicBezTo>
                    <a:cubicBezTo>
                      <a:pt x="82" y="3"/>
                      <a:pt x="3" y="83"/>
                      <a:pt x="3" y="180"/>
                    </a:cubicBezTo>
                    <a:lnTo>
                      <a:pt x="3" y="357"/>
                    </a:ln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7" name="Freeform 11">
                <a:extLst>
                  <a:ext uri="{FF2B5EF4-FFF2-40B4-BE49-F238E27FC236}">
                    <a16:creationId xmlns:a16="http://schemas.microsoft.com/office/drawing/2014/main" id="{E8FF1E0A-6AF1-4B7E-81AF-3A773C31D5E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363791" y="5139353"/>
                <a:ext cx="92545" cy="88337"/>
              </a:xfrm>
              <a:custGeom>
                <a:avLst/>
                <a:gdLst>
                  <a:gd name="T0" fmla="*/ 9 w 18"/>
                  <a:gd name="T1" fmla="*/ 17 h 17"/>
                  <a:gd name="T2" fmla="*/ 0 w 18"/>
                  <a:gd name="T3" fmla="*/ 9 h 17"/>
                  <a:gd name="T4" fmla="*/ 9 w 18"/>
                  <a:gd name="T5" fmla="*/ 0 h 17"/>
                  <a:gd name="T6" fmla="*/ 18 w 18"/>
                  <a:gd name="T7" fmla="*/ 9 h 17"/>
                  <a:gd name="T8" fmla="*/ 9 w 18"/>
                  <a:gd name="T9" fmla="*/ 17 h 17"/>
                  <a:gd name="T10" fmla="*/ 9 w 18"/>
                  <a:gd name="T11" fmla="*/ 3 h 17"/>
                  <a:gd name="T12" fmla="*/ 4 w 18"/>
                  <a:gd name="T13" fmla="*/ 9 h 17"/>
                  <a:gd name="T14" fmla="*/ 9 w 18"/>
                  <a:gd name="T15" fmla="*/ 14 h 17"/>
                  <a:gd name="T16" fmla="*/ 14 w 18"/>
                  <a:gd name="T17" fmla="*/ 9 h 17"/>
                  <a:gd name="T18" fmla="*/ 9 w 18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7">
                    <a:moveTo>
                      <a:pt x="9" y="17"/>
                    </a:move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cubicBezTo>
                      <a:pt x="18" y="13"/>
                      <a:pt x="14" y="17"/>
                      <a:pt x="9" y="17"/>
                    </a:cubicBezTo>
                    <a:close/>
                    <a:moveTo>
                      <a:pt x="9" y="3"/>
                    </a:moveTo>
                    <a:cubicBezTo>
                      <a:pt x="6" y="3"/>
                      <a:pt x="4" y="6"/>
                      <a:pt x="4" y="9"/>
                    </a:cubicBezTo>
                    <a:cubicBezTo>
                      <a:pt x="4" y="11"/>
                      <a:pt x="6" y="14"/>
                      <a:pt x="9" y="14"/>
                    </a:cubicBezTo>
                    <a:cubicBezTo>
                      <a:pt x="12" y="14"/>
                      <a:pt x="14" y="11"/>
                      <a:pt x="14" y="9"/>
                    </a:cubicBezTo>
                    <a:cubicBezTo>
                      <a:pt x="14" y="6"/>
                      <a:pt x="12" y="3"/>
                      <a:pt x="9" y="3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8" name="Freeform 12">
                <a:extLst>
                  <a:ext uri="{FF2B5EF4-FFF2-40B4-BE49-F238E27FC236}">
                    <a16:creationId xmlns:a16="http://schemas.microsoft.com/office/drawing/2014/main" id="{73A610AB-02AE-4A9B-806E-3A6497A5C42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527847" y="4781790"/>
                <a:ext cx="88340" cy="92545"/>
              </a:xfrm>
              <a:custGeom>
                <a:avLst/>
                <a:gdLst>
                  <a:gd name="T0" fmla="*/ 8 w 17"/>
                  <a:gd name="T1" fmla="*/ 18 h 18"/>
                  <a:gd name="T2" fmla="*/ 0 w 17"/>
                  <a:gd name="T3" fmla="*/ 9 h 18"/>
                  <a:gd name="T4" fmla="*/ 8 w 17"/>
                  <a:gd name="T5" fmla="*/ 0 h 18"/>
                  <a:gd name="T6" fmla="*/ 17 w 17"/>
                  <a:gd name="T7" fmla="*/ 9 h 18"/>
                  <a:gd name="T8" fmla="*/ 8 w 17"/>
                  <a:gd name="T9" fmla="*/ 18 h 18"/>
                  <a:gd name="T10" fmla="*/ 8 w 17"/>
                  <a:gd name="T11" fmla="*/ 4 h 18"/>
                  <a:gd name="T12" fmla="*/ 3 w 17"/>
                  <a:gd name="T13" fmla="*/ 9 h 18"/>
                  <a:gd name="T14" fmla="*/ 8 w 17"/>
                  <a:gd name="T15" fmla="*/ 14 h 18"/>
                  <a:gd name="T16" fmla="*/ 14 w 17"/>
                  <a:gd name="T17" fmla="*/ 9 h 18"/>
                  <a:gd name="T18" fmla="*/ 8 w 17"/>
                  <a:gd name="T1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8">
                    <a:moveTo>
                      <a:pt x="8" y="18"/>
                    </a:move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14"/>
                      <a:pt x="13" y="18"/>
                      <a:pt x="8" y="18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3" y="6"/>
                      <a:pt x="3" y="9"/>
                    </a:cubicBezTo>
                    <a:cubicBezTo>
                      <a:pt x="3" y="12"/>
                      <a:pt x="6" y="14"/>
                      <a:pt x="8" y="14"/>
                    </a:cubicBezTo>
                    <a:cubicBezTo>
                      <a:pt x="11" y="14"/>
                      <a:pt x="14" y="12"/>
                      <a:pt x="14" y="9"/>
                    </a:cubicBezTo>
                    <a:cubicBezTo>
                      <a:pt x="14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9" name="Freeform 13">
                <a:extLst>
                  <a:ext uri="{FF2B5EF4-FFF2-40B4-BE49-F238E27FC236}">
                    <a16:creationId xmlns:a16="http://schemas.microsoft.com/office/drawing/2014/main" id="{707DB47F-93FE-4261-9CC5-203C03FB1EA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696111" y="4924815"/>
                <a:ext cx="88340" cy="88337"/>
              </a:xfrm>
              <a:custGeom>
                <a:avLst/>
                <a:gdLst>
                  <a:gd name="T0" fmla="*/ 8 w 17"/>
                  <a:gd name="T1" fmla="*/ 17 h 17"/>
                  <a:gd name="T2" fmla="*/ 0 w 17"/>
                  <a:gd name="T3" fmla="*/ 9 h 17"/>
                  <a:gd name="T4" fmla="*/ 8 w 17"/>
                  <a:gd name="T5" fmla="*/ 0 h 17"/>
                  <a:gd name="T6" fmla="*/ 17 w 17"/>
                  <a:gd name="T7" fmla="*/ 9 h 17"/>
                  <a:gd name="T8" fmla="*/ 8 w 17"/>
                  <a:gd name="T9" fmla="*/ 17 h 17"/>
                  <a:gd name="T10" fmla="*/ 8 w 17"/>
                  <a:gd name="T11" fmla="*/ 3 h 17"/>
                  <a:gd name="T12" fmla="*/ 3 w 17"/>
                  <a:gd name="T13" fmla="*/ 9 h 17"/>
                  <a:gd name="T14" fmla="*/ 8 w 17"/>
                  <a:gd name="T15" fmla="*/ 14 h 17"/>
                  <a:gd name="T16" fmla="*/ 13 w 17"/>
                  <a:gd name="T17" fmla="*/ 9 h 17"/>
                  <a:gd name="T18" fmla="*/ 8 w 17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3"/>
                    </a:moveTo>
                    <a:cubicBezTo>
                      <a:pt x="5" y="3"/>
                      <a:pt x="3" y="6"/>
                      <a:pt x="3" y="9"/>
                    </a:cubicBezTo>
                    <a:cubicBezTo>
                      <a:pt x="3" y="12"/>
                      <a:pt x="5" y="14"/>
                      <a:pt x="8" y="14"/>
                    </a:cubicBezTo>
                    <a:cubicBezTo>
                      <a:pt x="11" y="14"/>
                      <a:pt x="13" y="12"/>
                      <a:pt x="13" y="9"/>
                    </a:cubicBezTo>
                    <a:cubicBezTo>
                      <a:pt x="13" y="6"/>
                      <a:pt x="11" y="3"/>
                      <a:pt x="8" y="3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0" name="Freeform 14">
                <a:extLst>
                  <a:ext uri="{FF2B5EF4-FFF2-40B4-BE49-F238E27FC236}">
                    <a16:creationId xmlns:a16="http://schemas.microsoft.com/office/drawing/2014/main" id="{7D5B8946-7665-4759-B932-35B22E15EFD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834930" y="5358096"/>
                <a:ext cx="88340" cy="88337"/>
              </a:xfrm>
              <a:custGeom>
                <a:avLst/>
                <a:gdLst>
                  <a:gd name="T0" fmla="*/ 9 w 17"/>
                  <a:gd name="T1" fmla="*/ 17 h 17"/>
                  <a:gd name="T2" fmla="*/ 0 w 17"/>
                  <a:gd name="T3" fmla="*/ 8 h 17"/>
                  <a:gd name="T4" fmla="*/ 9 w 17"/>
                  <a:gd name="T5" fmla="*/ 0 h 17"/>
                  <a:gd name="T6" fmla="*/ 17 w 17"/>
                  <a:gd name="T7" fmla="*/ 8 h 17"/>
                  <a:gd name="T8" fmla="*/ 9 w 17"/>
                  <a:gd name="T9" fmla="*/ 17 h 17"/>
                  <a:gd name="T10" fmla="*/ 9 w 17"/>
                  <a:gd name="T11" fmla="*/ 3 h 17"/>
                  <a:gd name="T12" fmla="*/ 3 w 17"/>
                  <a:gd name="T13" fmla="*/ 8 h 17"/>
                  <a:gd name="T14" fmla="*/ 9 w 17"/>
                  <a:gd name="T15" fmla="*/ 14 h 17"/>
                  <a:gd name="T16" fmla="*/ 14 w 17"/>
                  <a:gd name="T17" fmla="*/ 8 h 17"/>
                  <a:gd name="T18" fmla="*/ 9 w 17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9" y="17"/>
                    </a:cubicBezTo>
                    <a:close/>
                    <a:moveTo>
                      <a:pt x="9" y="3"/>
                    </a:moveTo>
                    <a:cubicBezTo>
                      <a:pt x="6" y="3"/>
                      <a:pt x="3" y="5"/>
                      <a:pt x="3" y="8"/>
                    </a:cubicBezTo>
                    <a:cubicBezTo>
                      <a:pt x="3" y="11"/>
                      <a:pt x="6" y="14"/>
                      <a:pt x="9" y="14"/>
                    </a:cubicBezTo>
                    <a:cubicBezTo>
                      <a:pt x="12" y="14"/>
                      <a:pt x="14" y="11"/>
                      <a:pt x="14" y="8"/>
                    </a:cubicBezTo>
                    <a:cubicBezTo>
                      <a:pt x="14" y="5"/>
                      <a:pt x="12" y="3"/>
                      <a:pt x="9" y="3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1" name="Freeform 15">
                <a:extLst>
                  <a:ext uri="{FF2B5EF4-FFF2-40B4-BE49-F238E27FC236}">
                    <a16:creationId xmlns:a16="http://schemas.microsoft.com/office/drawing/2014/main" id="{C7C76CD5-9549-4D66-B776-ED92A7A855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6169815" y="1559536"/>
                <a:ext cx="4257077" cy="1152608"/>
              </a:xfrm>
              <a:custGeom>
                <a:avLst/>
                <a:gdLst>
                  <a:gd name="T0" fmla="*/ 834 w 834"/>
                  <a:gd name="T1" fmla="*/ 226 h 226"/>
                  <a:gd name="T2" fmla="*/ 104 w 834"/>
                  <a:gd name="T3" fmla="*/ 226 h 226"/>
                  <a:gd name="T4" fmla="*/ 0 w 834"/>
                  <a:gd name="T5" fmla="*/ 121 h 226"/>
                  <a:gd name="T6" fmla="*/ 0 w 834"/>
                  <a:gd name="T7" fmla="*/ 0 h 226"/>
                  <a:gd name="T8" fmla="*/ 3 w 834"/>
                  <a:gd name="T9" fmla="*/ 0 h 226"/>
                  <a:gd name="T10" fmla="*/ 3 w 834"/>
                  <a:gd name="T11" fmla="*/ 121 h 226"/>
                  <a:gd name="T12" fmla="*/ 104 w 834"/>
                  <a:gd name="T13" fmla="*/ 222 h 226"/>
                  <a:gd name="T14" fmla="*/ 834 w 834"/>
                  <a:gd name="T15" fmla="*/ 222 h 226"/>
                  <a:gd name="T16" fmla="*/ 834 w 834"/>
                  <a:gd name="T1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4" h="226">
                    <a:moveTo>
                      <a:pt x="834" y="226"/>
                    </a:moveTo>
                    <a:cubicBezTo>
                      <a:pt x="104" y="226"/>
                      <a:pt x="104" y="226"/>
                      <a:pt x="104" y="226"/>
                    </a:cubicBezTo>
                    <a:cubicBezTo>
                      <a:pt x="47" y="226"/>
                      <a:pt x="0" y="179"/>
                      <a:pt x="0" y="1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21"/>
                      <a:pt x="3" y="121"/>
                      <a:pt x="3" y="121"/>
                    </a:cubicBezTo>
                    <a:cubicBezTo>
                      <a:pt x="3" y="177"/>
                      <a:pt x="48" y="222"/>
                      <a:pt x="104" y="222"/>
                    </a:cubicBezTo>
                    <a:cubicBezTo>
                      <a:pt x="834" y="222"/>
                      <a:pt x="834" y="222"/>
                      <a:pt x="834" y="222"/>
                    </a:cubicBezTo>
                    <a:lnTo>
                      <a:pt x="834" y="226"/>
                    </a:ln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2" name="Freeform 16">
                <a:extLst>
                  <a:ext uri="{FF2B5EF4-FFF2-40B4-BE49-F238E27FC236}">
                    <a16:creationId xmlns:a16="http://schemas.microsoft.com/office/drawing/2014/main" id="{E80CC327-9FC4-4867-9A6A-34937CD078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6169812" y="1912890"/>
                <a:ext cx="4421135" cy="942278"/>
              </a:xfrm>
              <a:custGeom>
                <a:avLst/>
                <a:gdLst>
                  <a:gd name="T0" fmla="*/ 866 w 866"/>
                  <a:gd name="T1" fmla="*/ 185 h 185"/>
                  <a:gd name="T2" fmla="*/ 131 w 866"/>
                  <a:gd name="T3" fmla="*/ 185 h 185"/>
                  <a:gd name="T4" fmla="*/ 0 w 866"/>
                  <a:gd name="T5" fmla="*/ 54 h 185"/>
                  <a:gd name="T6" fmla="*/ 0 w 866"/>
                  <a:gd name="T7" fmla="*/ 0 h 185"/>
                  <a:gd name="T8" fmla="*/ 3 w 866"/>
                  <a:gd name="T9" fmla="*/ 0 h 185"/>
                  <a:gd name="T10" fmla="*/ 3 w 866"/>
                  <a:gd name="T11" fmla="*/ 54 h 185"/>
                  <a:gd name="T12" fmla="*/ 131 w 866"/>
                  <a:gd name="T13" fmla="*/ 181 h 185"/>
                  <a:gd name="T14" fmla="*/ 866 w 866"/>
                  <a:gd name="T15" fmla="*/ 181 h 185"/>
                  <a:gd name="T16" fmla="*/ 866 w 866"/>
                  <a:gd name="T1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6" h="185">
                    <a:moveTo>
                      <a:pt x="866" y="185"/>
                    </a:moveTo>
                    <a:cubicBezTo>
                      <a:pt x="131" y="185"/>
                      <a:pt x="131" y="185"/>
                      <a:pt x="131" y="185"/>
                    </a:cubicBezTo>
                    <a:cubicBezTo>
                      <a:pt x="59" y="185"/>
                      <a:pt x="0" y="126"/>
                      <a:pt x="0" y="5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3" y="124"/>
                      <a:pt x="61" y="181"/>
                      <a:pt x="131" y="181"/>
                    </a:cubicBezTo>
                    <a:cubicBezTo>
                      <a:pt x="866" y="181"/>
                      <a:pt x="866" y="181"/>
                      <a:pt x="866" y="181"/>
                    </a:cubicBezTo>
                    <a:lnTo>
                      <a:pt x="866" y="185"/>
                    </a:ln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3" name="Freeform 17">
                <a:extLst>
                  <a:ext uri="{FF2B5EF4-FFF2-40B4-BE49-F238E27FC236}">
                    <a16:creationId xmlns:a16="http://schemas.microsoft.com/office/drawing/2014/main" id="{43B9CE81-D7E5-4B9E-A7D9-A787FCE158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6169812" y="1774074"/>
                <a:ext cx="4589399" cy="1236740"/>
              </a:xfrm>
              <a:custGeom>
                <a:avLst/>
                <a:gdLst>
                  <a:gd name="T0" fmla="*/ 899 w 899"/>
                  <a:gd name="T1" fmla="*/ 242 h 242"/>
                  <a:gd name="T2" fmla="*/ 160 w 899"/>
                  <a:gd name="T3" fmla="*/ 242 h 242"/>
                  <a:gd name="T4" fmla="*/ 0 w 899"/>
                  <a:gd name="T5" fmla="*/ 82 h 242"/>
                  <a:gd name="T6" fmla="*/ 0 w 899"/>
                  <a:gd name="T7" fmla="*/ 0 h 242"/>
                  <a:gd name="T8" fmla="*/ 3 w 899"/>
                  <a:gd name="T9" fmla="*/ 0 h 242"/>
                  <a:gd name="T10" fmla="*/ 3 w 899"/>
                  <a:gd name="T11" fmla="*/ 82 h 242"/>
                  <a:gd name="T12" fmla="*/ 160 w 899"/>
                  <a:gd name="T13" fmla="*/ 238 h 242"/>
                  <a:gd name="T14" fmla="*/ 899 w 899"/>
                  <a:gd name="T15" fmla="*/ 238 h 242"/>
                  <a:gd name="T16" fmla="*/ 899 w 899"/>
                  <a:gd name="T1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99" h="242">
                    <a:moveTo>
                      <a:pt x="899" y="242"/>
                    </a:moveTo>
                    <a:cubicBezTo>
                      <a:pt x="160" y="242"/>
                      <a:pt x="160" y="242"/>
                      <a:pt x="160" y="242"/>
                    </a:cubicBezTo>
                    <a:cubicBezTo>
                      <a:pt x="72" y="242"/>
                      <a:pt x="0" y="170"/>
                      <a:pt x="0" y="8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82"/>
                      <a:pt x="3" y="82"/>
                      <a:pt x="3" y="82"/>
                    </a:cubicBezTo>
                    <a:cubicBezTo>
                      <a:pt x="3" y="168"/>
                      <a:pt x="73" y="238"/>
                      <a:pt x="160" y="238"/>
                    </a:cubicBezTo>
                    <a:cubicBezTo>
                      <a:pt x="899" y="238"/>
                      <a:pt x="899" y="238"/>
                      <a:pt x="899" y="238"/>
                    </a:cubicBezTo>
                    <a:lnTo>
                      <a:pt x="899" y="242"/>
                    </a:ln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4" name="Freeform 18">
                <a:extLst>
                  <a:ext uri="{FF2B5EF4-FFF2-40B4-BE49-F238E27FC236}">
                    <a16:creationId xmlns:a16="http://schemas.microsoft.com/office/drawing/2014/main" id="{A8F23CB3-93A4-4FBB-BD5E-3B7AE119D0B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6169815" y="1340793"/>
                <a:ext cx="4728216" cy="1821456"/>
              </a:xfrm>
              <a:custGeom>
                <a:avLst/>
                <a:gdLst>
                  <a:gd name="T0" fmla="*/ 926 w 926"/>
                  <a:gd name="T1" fmla="*/ 357 h 357"/>
                  <a:gd name="T2" fmla="*/ 180 w 926"/>
                  <a:gd name="T3" fmla="*/ 357 h 357"/>
                  <a:gd name="T4" fmla="*/ 0 w 926"/>
                  <a:gd name="T5" fmla="*/ 177 h 357"/>
                  <a:gd name="T6" fmla="*/ 0 w 926"/>
                  <a:gd name="T7" fmla="*/ 0 h 357"/>
                  <a:gd name="T8" fmla="*/ 4 w 926"/>
                  <a:gd name="T9" fmla="*/ 0 h 357"/>
                  <a:gd name="T10" fmla="*/ 4 w 926"/>
                  <a:gd name="T11" fmla="*/ 177 h 357"/>
                  <a:gd name="T12" fmla="*/ 180 w 926"/>
                  <a:gd name="T13" fmla="*/ 353 h 357"/>
                  <a:gd name="T14" fmla="*/ 926 w 926"/>
                  <a:gd name="T15" fmla="*/ 353 h 357"/>
                  <a:gd name="T16" fmla="*/ 926 w 926"/>
                  <a:gd name="T17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6" h="357">
                    <a:moveTo>
                      <a:pt x="926" y="357"/>
                    </a:moveTo>
                    <a:cubicBezTo>
                      <a:pt x="180" y="357"/>
                      <a:pt x="180" y="357"/>
                      <a:pt x="180" y="357"/>
                    </a:cubicBezTo>
                    <a:cubicBezTo>
                      <a:pt x="81" y="357"/>
                      <a:pt x="0" y="276"/>
                      <a:pt x="0" y="17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274"/>
                      <a:pt x="83" y="353"/>
                      <a:pt x="180" y="353"/>
                    </a:cubicBezTo>
                    <a:cubicBezTo>
                      <a:pt x="926" y="353"/>
                      <a:pt x="926" y="353"/>
                      <a:pt x="926" y="353"/>
                    </a:cubicBezTo>
                    <a:lnTo>
                      <a:pt x="926" y="357"/>
                    </a:ln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5" name="Freeform 19">
                <a:extLst>
                  <a:ext uri="{FF2B5EF4-FFF2-40B4-BE49-F238E27FC236}">
                    <a16:creationId xmlns:a16="http://schemas.microsoft.com/office/drawing/2014/main" id="{9CF52EC1-41D0-4BF8-9F9D-1DE18EB4C36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376413" y="1488025"/>
                <a:ext cx="84132" cy="88337"/>
              </a:xfrm>
              <a:custGeom>
                <a:avLst/>
                <a:gdLst>
                  <a:gd name="T0" fmla="*/ 8 w 17"/>
                  <a:gd name="T1" fmla="*/ 17 h 17"/>
                  <a:gd name="T2" fmla="*/ 0 w 17"/>
                  <a:gd name="T3" fmla="*/ 8 h 17"/>
                  <a:gd name="T4" fmla="*/ 8 w 17"/>
                  <a:gd name="T5" fmla="*/ 0 h 17"/>
                  <a:gd name="T6" fmla="*/ 17 w 17"/>
                  <a:gd name="T7" fmla="*/ 8 h 17"/>
                  <a:gd name="T8" fmla="*/ 8 w 17"/>
                  <a:gd name="T9" fmla="*/ 17 h 17"/>
                  <a:gd name="T10" fmla="*/ 8 w 17"/>
                  <a:gd name="T11" fmla="*/ 3 h 17"/>
                  <a:gd name="T12" fmla="*/ 3 w 17"/>
                  <a:gd name="T13" fmla="*/ 8 h 17"/>
                  <a:gd name="T14" fmla="*/ 8 w 17"/>
                  <a:gd name="T15" fmla="*/ 14 h 17"/>
                  <a:gd name="T16" fmla="*/ 14 w 17"/>
                  <a:gd name="T17" fmla="*/ 8 h 17"/>
                  <a:gd name="T18" fmla="*/ 8 w 17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3"/>
                    </a:moveTo>
                    <a:cubicBezTo>
                      <a:pt x="5" y="3"/>
                      <a:pt x="3" y="5"/>
                      <a:pt x="3" y="8"/>
                    </a:cubicBezTo>
                    <a:cubicBezTo>
                      <a:pt x="3" y="11"/>
                      <a:pt x="5" y="14"/>
                      <a:pt x="8" y="14"/>
                    </a:cubicBezTo>
                    <a:cubicBezTo>
                      <a:pt x="11" y="14"/>
                      <a:pt x="14" y="11"/>
                      <a:pt x="14" y="8"/>
                    </a:cubicBezTo>
                    <a:cubicBezTo>
                      <a:pt x="14" y="5"/>
                      <a:pt x="11" y="3"/>
                      <a:pt x="8" y="3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6" name="Freeform 20">
                <a:extLst>
                  <a:ext uri="{FF2B5EF4-FFF2-40B4-BE49-F238E27FC236}">
                    <a16:creationId xmlns:a16="http://schemas.microsoft.com/office/drawing/2014/main" id="{9FB06D4B-5F38-4577-9E77-4C92EAEA64B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540469" y="1841379"/>
                <a:ext cx="84132" cy="92545"/>
              </a:xfrm>
              <a:custGeom>
                <a:avLst/>
                <a:gdLst>
                  <a:gd name="T0" fmla="*/ 9 w 17"/>
                  <a:gd name="T1" fmla="*/ 18 h 18"/>
                  <a:gd name="T2" fmla="*/ 0 w 17"/>
                  <a:gd name="T3" fmla="*/ 9 h 18"/>
                  <a:gd name="T4" fmla="*/ 9 w 17"/>
                  <a:gd name="T5" fmla="*/ 0 h 18"/>
                  <a:gd name="T6" fmla="*/ 17 w 17"/>
                  <a:gd name="T7" fmla="*/ 9 h 18"/>
                  <a:gd name="T8" fmla="*/ 9 w 17"/>
                  <a:gd name="T9" fmla="*/ 18 h 18"/>
                  <a:gd name="T10" fmla="*/ 9 w 17"/>
                  <a:gd name="T11" fmla="*/ 4 h 18"/>
                  <a:gd name="T12" fmla="*/ 3 w 17"/>
                  <a:gd name="T13" fmla="*/ 9 h 18"/>
                  <a:gd name="T14" fmla="*/ 9 w 17"/>
                  <a:gd name="T15" fmla="*/ 14 h 18"/>
                  <a:gd name="T16" fmla="*/ 14 w 17"/>
                  <a:gd name="T17" fmla="*/ 9 h 18"/>
                  <a:gd name="T18" fmla="*/ 9 w 17"/>
                  <a:gd name="T1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8">
                    <a:moveTo>
                      <a:pt x="9" y="18"/>
                    </a:move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7" y="4"/>
                      <a:pt x="17" y="9"/>
                    </a:cubicBezTo>
                    <a:cubicBezTo>
                      <a:pt x="17" y="14"/>
                      <a:pt x="14" y="18"/>
                      <a:pt x="9" y="18"/>
                    </a:cubicBezTo>
                    <a:close/>
                    <a:moveTo>
                      <a:pt x="9" y="4"/>
                    </a:moveTo>
                    <a:cubicBezTo>
                      <a:pt x="6" y="4"/>
                      <a:pt x="3" y="6"/>
                      <a:pt x="3" y="9"/>
                    </a:cubicBezTo>
                    <a:cubicBezTo>
                      <a:pt x="3" y="12"/>
                      <a:pt x="6" y="14"/>
                      <a:pt x="9" y="14"/>
                    </a:cubicBezTo>
                    <a:cubicBezTo>
                      <a:pt x="12" y="14"/>
                      <a:pt x="14" y="12"/>
                      <a:pt x="14" y="9"/>
                    </a:cubicBezTo>
                    <a:cubicBezTo>
                      <a:pt x="14" y="6"/>
                      <a:pt x="12" y="4"/>
                      <a:pt x="9" y="4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7" name="Freeform 21">
                <a:extLst>
                  <a:ext uri="{FF2B5EF4-FFF2-40B4-BE49-F238E27FC236}">
                    <a16:creationId xmlns:a16="http://schemas.microsoft.com/office/drawing/2014/main" id="{9FDF767E-E27A-42C3-9073-F2CB8F3B6EB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708732" y="1702560"/>
                <a:ext cx="84132" cy="88337"/>
              </a:xfrm>
              <a:custGeom>
                <a:avLst/>
                <a:gdLst>
                  <a:gd name="T0" fmla="*/ 8 w 17"/>
                  <a:gd name="T1" fmla="*/ 17 h 17"/>
                  <a:gd name="T2" fmla="*/ 0 w 17"/>
                  <a:gd name="T3" fmla="*/ 8 h 17"/>
                  <a:gd name="T4" fmla="*/ 8 w 17"/>
                  <a:gd name="T5" fmla="*/ 0 h 17"/>
                  <a:gd name="T6" fmla="*/ 17 w 17"/>
                  <a:gd name="T7" fmla="*/ 8 h 17"/>
                  <a:gd name="T8" fmla="*/ 8 w 17"/>
                  <a:gd name="T9" fmla="*/ 17 h 17"/>
                  <a:gd name="T10" fmla="*/ 8 w 17"/>
                  <a:gd name="T11" fmla="*/ 3 h 17"/>
                  <a:gd name="T12" fmla="*/ 3 w 17"/>
                  <a:gd name="T13" fmla="*/ 8 h 17"/>
                  <a:gd name="T14" fmla="*/ 8 w 17"/>
                  <a:gd name="T15" fmla="*/ 14 h 17"/>
                  <a:gd name="T16" fmla="*/ 14 w 17"/>
                  <a:gd name="T17" fmla="*/ 8 h 17"/>
                  <a:gd name="T18" fmla="*/ 8 w 17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3"/>
                    </a:moveTo>
                    <a:cubicBezTo>
                      <a:pt x="6" y="3"/>
                      <a:pt x="3" y="5"/>
                      <a:pt x="3" y="8"/>
                    </a:cubicBezTo>
                    <a:cubicBezTo>
                      <a:pt x="3" y="11"/>
                      <a:pt x="6" y="14"/>
                      <a:pt x="8" y="14"/>
                    </a:cubicBezTo>
                    <a:cubicBezTo>
                      <a:pt x="11" y="14"/>
                      <a:pt x="14" y="11"/>
                      <a:pt x="14" y="8"/>
                    </a:cubicBezTo>
                    <a:cubicBezTo>
                      <a:pt x="14" y="5"/>
                      <a:pt x="11" y="3"/>
                      <a:pt x="8" y="3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8" name="Freeform 22">
                <a:extLst>
                  <a:ext uri="{FF2B5EF4-FFF2-40B4-BE49-F238E27FC236}">
                    <a16:creationId xmlns:a16="http://schemas.microsoft.com/office/drawing/2014/main" id="{2ECE510F-89FA-4D39-984C-ACA0BA07BDA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0839138" y="1269282"/>
                <a:ext cx="92545" cy="88337"/>
              </a:xfrm>
              <a:custGeom>
                <a:avLst/>
                <a:gdLst>
                  <a:gd name="T0" fmla="*/ 9 w 18"/>
                  <a:gd name="T1" fmla="*/ 17 h 17"/>
                  <a:gd name="T2" fmla="*/ 0 w 18"/>
                  <a:gd name="T3" fmla="*/ 9 h 17"/>
                  <a:gd name="T4" fmla="*/ 9 w 18"/>
                  <a:gd name="T5" fmla="*/ 0 h 17"/>
                  <a:gd name="T6" fmla="*/ 18 w 18"/>
                  <a:gd name="T7" fmla="*/ 9 h 17"/>
                  <a:gd name="T8" fmla="*/ 9 w 18"/>
                  <a:gd name="T9" fmla="*/ 17 h 17"/>
                  <a:gd name="T10" fmla="*/ 9 w 18"/>
                  <a:gd name="T11" fmla="*/ 3 h 17"/>
                  <a:gd name="T12" fmla="*/ 4 w 18"/>
                  <a:gd name="T13" fmla="*/ 9 h 17"/>
                  <a:gd name="T14" fmla="*/ 9 w 18"/>
                  <a:gd name="T15" fmla="*/ 14 h 17"/>
                  <a:gd name="T16" fmla="*/ 14 w 18"/>
                  <a:gd name="T17" fmla="*/ 9 h 17"/>
                  <a:gd name="T18" fmla="*/ 9 w 18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7">
                    <a:moveTo>
                      <a:pt x="9" y="17"/>
                    </a:move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cubicBezTo>
                      <a:pt x="18" y="13"/>
                      <a:pt x="14" y="17"/>
                      <a:pt x="9" y="17"/>
                    </a:cubicBezTo>
                    <a:close/>
                    <a:moveTo>
                      <a:pt x="9" y="3"/>
                    </a:moveTo>
                    <a:cubicBezTo>
                      <a:pt x="6" y="3"/>
                      <a:pt x="4" y="6"/>
                      <a:pt x="4" y="9"/>
                    </a:cubicBezTo>
                    <a:cubicBezTo>
                      <a:pt x="4" y="12"/>
                      <a:pt x="6" y="14"/>
                      <a:pt x="9" y="14"/>
                    </a:cubicBezTo>
                    <a:cubicBezTo>
                      <a:pt x="12" y="14"/>
                      <a:pt x="14" y="12"/>
                      <a:pt x="14" y="9"/>
                    </a:cubicBezTo>
                    <a:cubicBezTo>
                      <a:pt x="14" y="6"/>
                      <a:pt x="12" y="3"/>
                      <a:pt x="9" y="3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9" name="Rectangle 23">
                <a:extLst>
                  <a:ext uri="{FF2B5EF4-FFF2-40B4-BE49-F238E27FC236}">
                    <a16:creationId xmlns:a16="http://schemas.microsoft.com/office/drawing/2014/main" id="{081395BA-E734-44C9-B9C6-C1EE2A0555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6174020" y="3414647"/>
                <a:ext cx="5018472" cy="16826"/>
              </a:xfrm>
              <a:prstGeom prst="rect">
                <a:avLst/>
              </a:pr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0" name="Rectangle 24">
                <a:extLst>
                  <a:ext uri="{FF2B5EF4-FFF2-40B4-BE49-F238E27FC236}">
                    <a16:creationId xmlns:a16="http://schemas.microsoft.com/office/drawing/2014/main" id="{A0643D9D-FBBB-46A4-8763-4C016676AB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6165607" y="3280036"/>
                <a:ext cx="5451751" cy="12618"/>
              </a:xfrm>
              <a:prstGeom prst="rect">
                <a:avLst/>
              </a:pr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1" name="Freeform 25">
                <a:extLst>
                  <a:ext uri="{FF2B5EF4-FFF2-40B4-BE49-F238E27FC236}">
                    <a16:creationId xmlns:a16="http://schemas.microsoft.com/office/drawing/2014/main" id="{198A7071-47E8-4909-A757-EB4272E8166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1175663" y="3380994"/>
                <a:ext cx="88340" cy="88337"/>
              </a:xfrm>
              <a:custGeom>
                <a:avLst/>
                <a:gdLst>
                  <a:gd name="T0" fmla="*/ 8 w 17"/>
                  <a:gd name="T1" fmla="*/ 17 h 17"/>
                  <a:gd name="T2" fmla="*/ 0 w 17"/>
                  <a:gd name="T3" fmla="*/ 9 h 17"/>
                  <a:gd name="T4" fmla="*/ 8 w 17"/>
                  <a:gd name="T5" fmla="*/ 0 h 17"/>
                  <a:gd name="T6" fmla="*/ 17 w 17"/>
                  <a:gd name="T7" fmla="*/ 9 h 17"/>
                  <a:gd name="T8" fmla="*/ 8 w 17"/>
                  <a:gd name="T9" fmla="*/ 17 h 17"/>
                  <a:gd name="T10" fmla="*/ 8 w 17"/>
                  <a:gd name="T11" fmla="*/ 3 h 17"/>
                  <a:gd name="T12" fmla="*/ 3 w 17"/>
                  <a:gd name="T13" fmla="*/ 9 h 17"/>
                  <a:gd name="T14" fmla="*/ 8 w 17"/>
                  <a:gd name="T15" fmla="*/ 14 h 17"/>
                  <a:gd name="T16" fmla="*/ 13 w 17"/>
                  <a:gd name="T17" fmla="*/ 9 h 17"/>
                  <a:gd name="T18" fmla="*/ 8 w 17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3"/>
                    </a:moveTo>
                    <a:cubicBezTo>
                      <a:pt x="5" y="3"/>
                      <a:pt x="3" y="6"/>
                      <a:pt x="3" y="9"/>
                    </a:cubicBezTo>
                    <a:cubicBezTo>
                      <a:pt x="3" y="12"/>
                      <a:pt x="5" y="14"/>
                      <a:pt x="8" y="14"/>
                    </a:cubicBezTo>
                    <a:cubicBezTo>
                      <a:pt x="11" y="14"/>
                      <a:pt x="13" y="12"/>
                      <a:pt x="13" y="9"/>
                    </a:cubicBezTo>
                    <a:cubicBezTo>
                      <a:pt x="13" y="6"/>
                      <a:pt x="11" y="3"/>
                      <a:pt x="8" y="3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402" name="Freeform 26">
                <a:extLst>
                  <a:ext uri="{FF2B5EF4-FFF2-40B4-BE49-F238E27FC236}">
                    <a16:creationId xmlns:a16="http://schemas.microsoft.com/office/drawing/2014/main" id="{1A1B657F-735D-4E20-B5E9-298CE301A31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1600531" y="3242175"/>
                <a:ext cx="88340" cy="88337"/>
              </a:xfrm>
              <a:custGeom>
                <a:avLst/>
                <a:gdLst>
                  <a:gd name="T0" fmla="*/ 8 w 17"/>
                  <a:gd name="T1" fmla="*/ 17 h 17"/>
                  <a:gd name="T2" fmla="*/ 0 w 17"/>
                  <a:gd name="T3" fmla="*/ 9 h 17"/>
                  <a:gd name="T4" fmla="*/ 8 w 17"/>
                  <a:gd name="T5" fmla="*/ 0 h 17"/>
                  <a:gd name="T6" fmla="*/ 17 w 17"/>
                  <a:gd name="T7" fmla="*/ 9 h 17"/>
                  <a:gd name="T8" fmla="*/ 8 w 17"/>
                  <a:gd name="T9" fmla="*/ 17 h 17"/>
                  <a:gd name="T10" fmla="*/ 8 w 17"/>
                  <a:gd name="T11" fmla="*/ 3 h 17"/>
                  <a:gd name="T12" fmla="*/ 3 w 17"/>
                  <a:gd name="T13" fmla="*/ 9 h 17"/>
                  <a:gd name="T14" fmla="*/ 8 w 17"/>
                  <a:gd name="T15" fmla="*/ 14 h 17"/>
                  <a:gd name="T16" fmla="*/ 13 w 17"/>
                  <a:gd name="T17" fmla="*/ 9 h 17"/>
                  <a:gd name="T18" fmla="*/ 8 w 17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8" y="17"/>
                    </a:move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3"/>
                    </a:moveTo>
                    <a:cubicBezTo>
                      <a:pt x="5" y="3"/>
                      <a:pt x="3" y="6"/>
                      <a:pt x="3" y="9"/>
                    </a:cubicBezTo>
                    <a:cubicBezTo>
                      <a:pt x="3" y="12"/>
                      <a:pt x="5" y="14"/>
                      <a:pt x="8" y="14"/>
                    </a:cubicBezTo>
                    <a:cubicBezTo>
                      <a:pt x="11" y="14"/>
                      <a:pt x="13" y="12"/>
                      <a:pt x="13" y="9"/>
                    </a:cubicBezTo>
                    <a:cubicBezTo>
                      <a:pt x="13" y="6"/>
                      <a:pt x="11" y="3"/>
                      <a:pt x="8" y="3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grpSp>
          <p:nvGrpSpPr>
            <p:cNvPr id="362" name="Group 361">
              <a:extLst>
                <a:ext uri="{FF2B5EF4-FFF2-40B4-BE49-F238E27FC236}">
                  <a16:creationId xmlns:a16="http://schemas.microsoft.com/office/drawing/2014/main" id="{4D913621-1B53-4E38-AC2C-88974DDEC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8760" y="1264025"/>
              <a:ext cx="5636844" cy="4172945"/>
              <a:chOff x="528760" y="1264025"/>
              <a:chExt cx="5636844" cy="4172945"/>
            </a:xfrm>
          </p:grpSpPr>
          <p:sp>
            <p:nvSpPr>
              <p:cNvPr id="363" name="Freeform 27">
                <a:extLst>
                  <a:ext uri="{FF2B5EF4-FFF2-40B4-BE49-F238E27FC236}">
                    <a16:creationId xmlns:a16="http://schemas.microsoft.com/office/drawing/2014/main" id="{4BBAE487-D71D-46C2-AE6C-7E5D4D43AF9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799155" y="1558487"/>
                <a:ext cx="4366449" cy="1148400"/>
              </a:xfrm>
              <a:custGeom>
                <a:avLst/>
                <a:gdLst>
                  <a:gd name="T0" fmla="*/ 751 w 855"/>
                  <a:gd name="T1" fmla="*/ 225 h 225"/>
                  <a:gd name="T2" fmla="*/ 0 w 855"/>
                  <a:gd name="T3" fmla="*/ 225 h 225"/>
                  <a:gd name="T4" fmla="*/ 0 w 855"/>
                  <a:gd name="T5" fmla="*/ 222 h 225"/>
                  <a:gd name="T6" fmla="*/ 751 w 855"/>
                  <a:gd name="T7" fmla="*/ 222 h 225"/>
                  <a:gd name="T8" fmla="*/ 852 w 855"/>
                  <a:gd name="T9" fmla="*/ 120 h 225"/>
                  <a:gd name="T10" fmla="*/ 852 w 855"/>
                  <a:gd name="T11" fmla="*/ 0 h 225"/>
                  <a:gd name="T12" fmla="*/ 855 w 855"/>
                  <a:gd name="T13" fmla="*/ 0 h 225"/>
                  <a:gd name="T14" fmla="*/ 855 w 855"/>
                  <a:gd name="T15" fmla="*/ 120 h 225"/>
                  <a:gd name="T16" fmla="*/ 751 w 855"/>
                  <a:gd name="T17" fmla="*/ 225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5" h="225">
                    <a:moveTo>
                      <a:pt x="751" y="225"/>
                    </a:move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751" y="222"/>
                      <a:pt x="751" y="222"/>
                      <a:pt x="751" y="222"/>
                    </a:cubicBezTo>
                    <a:cubicBezTo>
                      <a:pt x="807" y="222"/>
                      <a:pt x="852" y="176"/>
                      <a:pt x="852" y="120"/>
                    </a:cubicBezTo>
                    <a:cubicBezTo>
                      <a:pt x="852" y="0"/>
                      <a:pt x="852" y="0"/>
                      <a:pt x="852" y="0"/>
                    </a:cubicBezTo>
                    <a:cubicBezTo>
                      <a:pt x="855" y="0"/>
                      <a:pt x="855" y="0"/>
                      <a:pt x="855" y="0"/>
                    </a:cubicBezTo>
                    <a:cubicBezTo>
                      <a:pt x="855" y="120"/>
                      <a:pt x="855" y="120"/>
                      <a:pt x="855" y="120"/>
                    </a:cubicBezTo>
                    <a:cubicBezTo>
                      <a:pt x="855" y="178"/>
                      <a:pt x="808" y="225"/>
                      <a:pt x="751" y="225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4" name="Freeform 28">
                <a:extLst>
                  <a:ext uri="{FF2B5EF4-FFF2-40B4-BE49-F238E27FC236}">
                    <a16:creationId xmlns:a16="http://schemas.microsoft.com/office/drawing/2014/main" id="{EA1D6448-89FA-4585-A6AF-2D641753E6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639305" y="1911841"/>
                <a:ext cx="4526299" cy="938070"/>
              </a:xfrm>
              <a:custGeom>
                <a:avLst/>
                <a:gdLst>
                  <a:gd name="T0" fmla="*/ 756 w 887"/>
                  <a:gd name="T1" fmla="*/ 184 h 184"/>
                  <a:gd name="T2" fmla="*/ 0 w 887"/>
                  <a:gd name="T3" fmla="*/ 184 h 184"/>
                  <a:gd name="T4" fmla="*/ 0 w 887"/>
                  <a:gd name="T5" fmla="*/ 181 h 184"/>
                  <a:gd name="T6" fmla="*/ 756 w 887"/>
                  <a:gd name="T7" fmla="*/ 181 h 184"/>
                  <a:gd name="T8" fmla="*/ 884 w 887"/>
                  <a:gd name="T9" fmla="*/ 53 h 184"/>
                  <a:gd name="T10" fmla="*/ 884 w 887"/>
                  <a:gd name="T11" fmla="*/ 0 h 184"/>
                  <a:gd name="T12" fmla="*/ 887 w 887"/>
                  <a:gd name="T13" fmla="*/ 0 h 184"/>
                  <a:gd name="T14" fmla="*/ 887 w 887"/>
                  <a:gd name="T15" fmla="*/ 53 h 184"/>
                  <a:gd name="T16" fmla="*/ 756 w 887"/>
                  <a:gd name="T1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7" h="184">
                    <a:moveTo>
                      <a:pt x="756" y="184"/>
                    </a:moveTo>
                    <a:cubicBezTo>
                      <a:pt x="0" y="184"/>
                      <a:pt x="0" y="184"/>
                      <a:pt x="0" y="184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756" y="181"/>
                      <a:pt x="756" y="181"/>
                      <a:pt x="756" y="181"/>
                    </a:cubicBezTo>
                    <a:cubicBezTo>
                      <a:pt x="827" y="181"/>
                      <a:pt x="884" y="124"/>
                      <a:pt x="884" y="53"/>
                    </a:cubicBezTo>
                    <a:cubicBezTo>
                      <a:pt x="884" y="0"/>
                      <a:pt x="884" y="0"/>
                      <a:pt x="884" y="0"/>
                    </a:cubicBezTo>
                    <a:cubicBezTo>
                      <a:pt x="887" y="0"/>
                      <a:pt x="887" y="0"/>
                      <a:pt x="887" y="0"/>
                    </a:cubicBezTo>
                    <a:cubicBezTo>
                      <a:pt x="887" y="53"/>
                      <a:pt x="887" y="53"/>
                      <a:pt x="887" y="53"/>
                    </a:cubicBezTo>
                    <a:cubicBezTo>
                      <a:pt x="887" y="125"/>
                      <a:pt x="828" y="184"/>
                      <a:pt x="756" y="184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5" name="Freeform 29">
                <a:extLst>
                  <a:ext uri="{FF2B5EF4-FFF2-40B4-BE49-F238E27FC236}">
                    <a16:creationId xmlns:a16="http://schemas.microsoft.com/office/drawing/2014/main" id="{3A71D964-4017-47E0-8E63-0DC0CC3B1E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471041" y="1768817"/>
                <a:ext cx="4694563" cy="1232532"/>
              </a:xfrm>
              <a:custGeom>
                <a:avLst/>
                <a:gdLst>
                  <a:gd name="T0" fmla="*/ 760 w 920"/>
                  <a:gd name="T1" fmla="*/ 242 h 242"/>
                  <a:gd name="T2" fmla="*/ 0 w 920"/>
                  <a:gd name="T3" fmla="*/ 242 h 242"/>
                  <a:gd name="T4" fmla="*/ 0 w 920"/>
                  <a:gd name="T5" fmla="*/ 239 h 242"/>
                  <a:gd name="T6" fmla="*/ 760 w 920"/>
                  <a:gd name="T7" fmla="*/ 239 h 242"/>
                  <a:gd name="T8" fmla="*/ 917 w 920"/>
                  <a:gd name="T9" fmla="*/ 82 h 242"/>
                  <a:gd name="T10" fmla="*/ 917 w 920"/>
                  <a:gd name="T11" fmla="*/ 0 h 242"/>
                  <a:gd name="T12" fmla="*/ 920 w 920"/>
                  <a:gd name="T13" fmla="*/ 0 h 242"/>
                  <a:gd name="T14" fmla="*/ 920 w 920"/>
                  <a:gd name="T15" fmla="*/ 82 h 242"/>
                  <a:gd name="T16" fmla="*/ 760 w 920"/>
                  <a:gd name="T1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0" h="242">
                    <a:moveTo>
                      <a:pt x="760" y="242"/>
                    </a:moveTo>
                    <a:cubicBezTo>
                      <a:pt x="0" y="242"/>
                      <a:pt x="0" y="242"/>
                      <a:pt x="0" y="242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760" y="239"/>
                      <a:pt x="760" y="239"/>
                      <a:pt x="760" y="239"/>
                    </a:cubicBezTo>
                    <a:cubicBezTo>
                      <a:pt x="847" y="239"/>
                      <a:pt x="917" y="168"/>
                      <a:pt x="917" y="82"/>
                    </a:cubicBezTo>
                    <a:cubicBezTo>
                      <a:pt x="917" y="0"/>
                      <a:pt x="917" y="0"/>
                      <a:pt x="917" y="0"/>
                    </a:cubicBezTo>
                    <a:cubicBezTo>
                      <a:pt x="920" y="0"/>
                      <a:pt x="920" y="0"/>
                      <a:pt x="920" y="0"/>
                    </a:cubicBezTo>
                    <a:cubicBezTo>
                      <a:pt x="920" y="82"/>
                      <a:pt x="920" y="82"/>
                      <a:pt x="920" y="82"/>
                    </a:cubicBezTo>
                    <a:cubicBezTo>
                      <a:pt x="920" y="170"/>
                      <a:pt x="849" y="242"/>
                      <a:pt x="760" y="242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6" name="Freeform 30">
                <a:extLst>
                  <a:ext uri="{FF2B5EF4-FFF2-40B4-BE49-F238E27FC236}">
                    <a16:creationId xmlns:a16="http://schemas.microsoft.com/office/drawing/2014/main" id="{630ED017-0816-423B-BE98-054650493F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332222" y="1335536"/>
                <a:ext cx="4833382" cy="1817250"/>
              </a:xfrm>
              <a:custGeom>
                <a:avLst/>
                <a:gdLst>
                  <a:gd name="T0" fmla="*/ 767 w 947"/>
                  <a:gd name="T1" fmla="*/ 357 h 357"/>
                  <a:gd name="T2" fmla="*/ 0 w 947"/>
                  <a:gd name="T3" fmla="*/ 357 h 357"/>
                  <a:gd name="T4" fmla="*/ 0 w 947"/>
                  <a:gd name="T5" fmla="*/ 354 h 357"/>
                  <a:gd name="T6" fmla="*/ 767 w 947"/>
                  <a:gd name="T7" fmla="*/ 354 h 357"/>
                  <a:gd name="T8" fmla="*/ 944 w 947"/>
                  <a:gd name="T9" fmla="*/ 177 h 357"/>
                  <a:gd name="T10" fmla="*/ 944 w 947"/>
                  <a:gd name="T11" fmla="*/ 0 h 357"/>
                  <a:gd name="T12" fmla="*/ 947 w 947"/>
                  <a:gd name="T13" fmla="*/ 0 h 357"/>
                  <a:gd name="T14" fmla="*/ 947 w 947"/>
                  <a:gd name="T15" fmla="*/ 177 h 357"/>
                  <a:gd name="T16" fmla="*/ 767 w 947"/>
                  <a:gd name="T17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7" h="357">
                    <a:moveTo>
                      <a:pt x="767" y="357"/>
                    </a:moveTo>
                    <a:cubicBezTo>
                      <a:pt x="0" y="357"/>
                      <a:pt x="0" y="357"/>
                      <a:pt x="0" y="357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767" y="354"/>
                      <a:pt x="767" y="354"/>
                      <a:pt x="767" y="354"/>
                    </a:cubicBezTo>
                    <a:cubicBezTo>
                      <a:pt x="864" y="354"/>
                      <a:pt x="944" y="275"/>
                      <a:pt x="944" y="177"/>
                    </a:cubicBezTo>
                    <a:cubicBezTo>
                      <a:pt x="944" y="0"/>
                      <a:pt x="944" y="0"/>
                      <a:pt x="944" y="0"/>
                    </a:cubicBezTo>
                    <a:cubicBezTo>
                      <a:pt x="947" y="0"/>
                      <a:pt x="947" y="0"/>
                      <a:pt x="947" y="0"/>
                    </a:cubicBezTo>
                    <a:cubicBezTo>
                      <a:pt x="947" y="177"/>
                      <a:pt x="947" y="177"/>
                      <a:pt x="947" y="177"/>
                    </a:cubicBezTo>
                    <a:cubicBezTo>
                      <a:pt x="947" y="276"/>
                      <a:pt x="866" y="357"/>
                      <a:pt x="767" y="357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7" name="Freeform 31">
                <a:extLst>
                  <a:ext uri="{FF2B5EF4-FFF2-40B4-BE49-F238E27FC236}">
                    <a16:creationId xmlns:a16="http://schemas.microsoft.com/office/drawing/2014/main" id="{8736A98F-9A16-4B8E-A468-412F3EF2235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765502" y="1482768"/>
                <a:ext cx="84132" cy="88337"/>
              </a:xfrm>
              <a:custGeom>
                <a:avLst/>
                <a:gdLst>
                  <a:gd name="T0" fmla="*/ 9 w 17"/>
                  <a:gd name="T1" fmla="*/ 17 h 17"/>
                  <a:gd name="T2" fmla="*/ 0 w 17"/>
                  <a:gd name="T3" fmla="*/ 9 h 17"/>
                  <a:gd name="T4" fmla="*/ 9 w 17"/>
                  <a:gd name="T5" fmla="*/ 0 h 17"/>
                  <a:gd name="T6" fmla="*/ 17 w 17"/>
                  <a:gd name="T7" fmla="*/ 9 h 17"/>
                  <a:gd name="T8" fmla="*/ 9 w 17"/>
                  <a:gd name="T9" fmla="*/ 17 h 17"/>
                  <a:gd name="T10" fmla="*/ 9 w 17"/>
                  <a:gd name="T11" fmla="*/ 3 h 17"/>
                  <a:gd name="T12" fmla="*/ 3 w 17"/>
                  <a:gd name="T13" fmla="*/ 9 h 17"/>
                  <a:gd name="T14" fmla="*/ 9 w 17"/>
                  <a:gd name="T15" fmla="*/ 14 h 17"/>
                  <a:gd name="T16" fmla="*/ 14 w 17"/>
                  <a:gd name="T17" fmla="*/ 9 h 17"/>
                  <a:gd name="T18" fmla="*/ 9 w 17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7" y="4"/>
                      <a:pt x="17" y="9"/>
                    </a:cubicBezTo>
                    <a:cubicBezTo>
                      <a:pt x="17" y="13"/>
                      <a:pt x="14" y="17"/>
                      <a:pt x="9" y="17"/>
                    </a:cubicBezTo>
                    <a:close/>
                    <a:moveTo>
                      <a:pt x="9" y="3"/>
                    </a:moveTo>
                    <a:cubicBezTo>
                      <a:pt x="6" y="3"/>
                      <a:pt x="3" y="6"/>
                      <a:pt x="3" y="9"/>
                    </a:cubicBezTo>
                    <a:cubicBezTo>
                      <a:pt x="3" y="12"/>
                      <a:pt x="6" y="14"/>
                      <a:pt x="9" y="14"/>
                    </a:cubicBezTo>
                    <a:cubicBezTo>
                      <a:pt x="12" y="14"/>
                      <a:pt x="14" y="12"/>
                      <a:pt x="14" y="9"/>
                    </a:cubicBezTo>
                    <a:cubicBezTo>
                      <a:pt x="14" y="6"/>
                      <a:pt x="12" y="3"/>
                      <a:pt x="9" y="3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8" name="Freeform 32">
                <a:extLst>
                  <a:ext uri="{FF2B5EF4-FFF2-40B4-BE49-F238E27FC236}">
                    <a16:creationId xmlns:a16="http://schemas.microsoft.com/office/drawing/2014/main" id="{7EDC5D97-2AF8-4F0C-950F-B24F10EA3A8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601444" y="1840328"/>
                <a:ext cx="88340" cy="84132"/>
              </a:xfrm>
              <a:custGeom>
                <a:avLst/>
                <a:gdLst>
                  <a:gd name="T0" fmla="*/ 8 w 17"/>
                  <a:gd name="T1" fmla="*/ 17 h 17"/>
                  <a:gd name="T2" fmla="*/ 0 w 17"/>
                  <a:gd name="T3" fmla="*/ 8 h 17"/>
                  <a:gd name="T4" fmla="*/ 8 w 17"/>
                  <a:gd name="T5" fmla="*/ 0 h 17"/>
                  <a:gd name="T6" fmla="*/ 17 w 17"/>
                  <a:gd name="T7" fmla="*/ 8 h 17"/>
                  <a:gd name="T8" fmla="*/ 8 w 17"/>
                  <a:gd name="T9" fmla="*/ 17 h 17"/>
                  <a:gd name="T10" fmla="*/ 8 w 17"/>
                  <a:gd name="T11" fmla="*/ 3 h 17"/>
                  <a:gd name="T12" fmla="*/ 3 w 17"/>
                  <a:gd name="T13" fmla="*/ 8 h 17"/>
                  <a:gd name="T14" fmla="*/ 8 w 17"/>
                  <a:gd name="T15" fmla="*/ 14 h 17"/>
                  <a:gd name="T16" fmla="*/ 14 w 17"/>
                  <a:gd name="T17" fmla="*/ 8 h 17"/>
                  <a:gd name="T18" fmla="*/ 8 w 17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3" y="0"/>
                      <a:pt x="17" y="3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3"/>
                    </a:moveTo>
                    <a:cubicBezTo>
                      <a:pt x="5" y="3"/>
                      <a:pt x="3" y="5"/>
                      <a:pt x="3" y="8"/>
                    </a:cubicBezTo>
                    <a:cubicBezTo>
                      <a:pt x="3" y="11"/>
                      <a:pt x="5" y="14"/>
                      <a:pt x="8" y="14"/>
                    </a:cubicBezTo>
                    <a:cubicBezTo>
                      <a:pt x="11" y="14"/>
                      <a:pt x="14" y="11"/>
                      <a:pt x="14" y="8"/>
                    </a:cubicBezTo>
                    <a:cubicBezTo>
                      <a:pt x="14" y="5"/>
                      <a:pt x="11" y="3"/>
                      <a:pt x="8" y="3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9" name="Freeform 33">
                <a:extLst>
                  <a:ext uri="{FF2B5EF4-FFF2-40B4-BE49-F238E27FC236}">
                    <a16:creationId xmlns:a16="http://schemas.microsoft.com/office/drawing/2014/main" id="{FE5E52A3-99AD-4FC6-A517-CD909E15497A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433180" y="1697303"/>
                <a:ext cx="88340" cy="84132"/>
              </a:xfrm>
              <a:custGeom>
                <a:avLst/>
                <a:gdLst>
                  <a:gd name="T0" fmla="*/ 9 w 17"/>
                  <a:gd name="T1" fmla="*/ 17 h 17"/>
                  <a:gd name="T2" fmla="*/ 0 w 17"/>
                  <a:gd name="T3" fmla="*/ 8 h 17"/>
                  <a:gd name="T4" fmla="*/ 9 w 17"/>
                  <a:gd name="T5" fmla="*/ 0 h 17"/>
                  <a:gd name="T6" fmla="*/ 17 w 17"/>
                  <a:gd name="T7" fmla="*/ 8 h 17"/>
                  <a:gd name="T8" fmla="*/ 9 w 17"/>
                  <a:gd name="T9" fmla="*/ 17 h 17"/>
                  <a:gd name="T10" fmla="*/ 9 w 17"/>
                  <a:gd name="T11" fmla="*/ 3 h 17"/>
                  <a:gd name="T12" fmla="*/ 3 w 17"/>
                  <a:gd name="T13" fmla="*/ 8 h 17"/>
                  <a:gd name="T14" fmla="*/ 9 w 17"/>
                  <a:gd name="T15" fmla="*/ 14 h 17"/>
                  <a:gd name="T16" fmla="*/ 14 w 17"/>
                  <a:gd name="T17" fmla="*/ 8 h 17"/>
                  <a:gd name="T18" fmla="*/ 9 w 17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9" y="17"/>
                    </a:cubicBezTo>
                    <a:close/>
                    <a:moveTo>
                      <a:pt x="9" y="3"/>
                    </a:moveTo>
                    <a:cubicBezTo>
                      <a:pt x="6" y="3"/>
                      <a:pt x="3" y="5"/>
                      <a:pt x="3" y="8"/>
                    </a:cubicBezTo>
                    <a:cubicBezTo>
                      <a:pt x="3" y="11"/>
                      <a:pt x="6" y="14"/>
                      <a:pt x="9" y="14"/>
                    </a:cubicBezTo>
                    <a:cubicBezTo>
                      <a:pt x="12" y="14"/>
                      <a:pt x="14" y="11"/>
                      <a:pt x="14" y="8"/>
                    </a:cubicBezTo>
                    <a:cubicBezTo>
                      <a:pt x="14" y="5"/>
                      <a:pt x="12" y="3"/>
                      <a:pt x="9" y="3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0" name="Freeform 34">
                <a:extLst>
                  <a:ext uri="{FF2B5EF4-FFF2-40B4-BE49-F238E27FC236}">
                    <a16:creationId xmlns:a16="http://schemas.microsoft.com/office/drawing/2014/main" id="{29580321-0D36-4948-B92D-F0ED35D4245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294361" y="1264025"/>
                <a:ext cx="88340" cy="84132"/>
              </a:xfrm>
              <a:custGeom>
                <a:avLst/>
                <a:gdLst>
                  <a:gd name="T0" fmla="*/ 8 w 17"/>
                  <a:gd name="T1" fmla="*/ 17 h 17"/>
                  <a:gd name="T2" fmla="*/ 0 w 17"/>
                  <a:gd name="T3" fmla="*/ 9 h 17"/>
                  <a:gd name="T4" fmla="*/ 8 w 17"/>
                  <a:gd name="T5" fmla="*/ 0 h 17"/>
                  <a:gd name="T6" fmla="*/ 17 w 17"/>
                  <a:gd name="T7" fmla="*/ 9 h 17"/>
                  <a:gd name="T8" fmla="*/ 8 w 17"/>
                  <a:gd name="T9" fmla="*/ 17 h 17"/>
                  <a:gd name="T10" fmla="*/ 8 w 17"/>
                  <a:gd name="T11" fmla="*/ 4 h 17"/>
                  <a:gd name="T12" fmla="*/ 3 w 17"/>
                  <a:gd name="T13" fmla="*/ 9 h 17"/>
                  <a:gd name="T14" fmla="*/ 8 w 17"/>
                  <a:gd name="T15" fmla="*/ 14 h 17"/>
                  <a:gd name="T16" fmla="*/ 13 w 17"/>
                  <a:gd name="T17" fmla="*/ 9 h 17"/>
                  <a:gd name="T18" fmla="*/ 8 w 17"/>
                  <a:gd name="T19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8" y="17"/>
                    </a:moveTo>
                    <a:cubicBezTo>
                      <a:pt x="3" y="17"/>
                      <a:pt x="0" y="14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14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5" y="4"/>
                      <a:pt x="3" y="6"/>
                      <a:pt x="3" y="9"/>
                    </a:cubicBezTo>
                    <a:cubicBezTo>
                      <a:pt x="3" y="12"/>
                      <a:pt x="5" y="14"/>
                      <a:pt x="8" y="14"/>
                    </a:cubicBezTo>
                    <a:cubicBezTo>
                      <a:pt x="11" y="14"/>
                      <a:pt x="13" y="12"/>
                      <a:pt x="13" y="9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1" name="Freeform 35">
                <a:extLst>
                  <a:ext uri="{FF2B5EF4-FFF2-40B4-BE49-F238E27FC236}">
                    <a16:creationId xmlns:a16="http://schemas.microsoft.com/office/drawing/2014/main" id="{38BC4C05-BDFC-4DBD-8748-F1CF52B30E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790739" y="3994106"/>
                <a:ext cx="4362243" cy="1152608"/>
              </a:xfrm>
              <a:custGeom>
                <a:avLst/>
                <a:gdLst>
                  <a:gd name="T0" fmla="*/ 855 w 855"/>
                  <a:gd name="T1" fmla="*/ 226 h 226"/>
                  <a:gd name="T2" fmla="*/ 852 w 855"/>
                  <a:gd name="T3" fmla="*/ 226 h 226"/>
                  <a:gd name="T4" fmla="*/ 852 w 855"/>
                  <a:gd name="T5" fmla="*/ 105 h 226"/>
                  <a:gd name="T6" fmla="*/ 750 w 855"/>
                  <a:gd name="T7" fmla="*/ 4 h 226"/>
                  <a:gd name="T8" fmla="*/ 0 w 855"/>
                  <a:gd name="T9" fmla="*/ 4 h 226"/>
                  <a:gd name="T10" fmla="*/ 0 w 855"/>
                  <a:gd name="T11" fmla="*/ 0 h 226"/>
                  <a:gd name="T12" fmla="*/ 750 w 855"/>
                  <a:gd name="T13" fmla="*/ 0 h 226"/>
                  <a:gd name="T14" fmla="*/ 855 w 855"/>
                  <a:gd name="T15" fmla="*/ 105 h 226"/>
                  <a:gd name="T16" fmla="*/ 855 w 855"/>
                  <a:gd name="T1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5" h="226">
                    <a:moveTo>
                      <a:pt x="855" y="226"/>
                    </a:moveTo>
                    <a:cubicBezTo>
                      <a:pt x="852" y="226"/>
                      <a:pt x="852" y="226"/>
                      <a:pt x="852" y="226"/>
                    </a:cubicBezTo>
                    <a:cubicBezTo>
                      <a:pt x="852" y="105"/>
                      <a:pt x="852" y="105"/>
                      <a:pt x="852" y="105"/>
                    </a:cubicBezTo>
                    <a:cubicBezTo>
                      <a:pt x="852" y="49"/>
                      <a:pt x="806" y="4"/>
                      <a:pt x="75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50" y="0"/>
                      <a:pt x="750" y="0"/>
                      <a:pt x="750" y="0"/>
                    </a:cubicBezTo>
                    <a:cubicBezTo>
                      <a:pt x="808" y="0"/>
                      <a:pt x="855" y="47"/>
                      <a:pt x="855" y="105"/>
                    </a:cubicBezTo>
                    <a:lnTo>
                      <a:pt x="855" y="226"/>
                    </a:ln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2" name="Freeform 36">
                <a:extLst>
                  <a:ext uri="{FF2B5EF4-FFF2-40B4-BE49-F238E27FC236}">
                    <a16:creationId xmlns:a16="http://schemas.microsoft.com/office/drawing/2014/main" id="{83898982-527E-4799-92DC-39A55D6CDB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626683" y="3851081"/>
                <a:ext cx="4526299" cy="946483"/>
              </a:xfrm>
              <a:custGeom>
                <a:avLst/>
                <a:gdLst>
                  <a:gd name="T0" fmla="*/ 887 w 887"/>
                  <a:gd name="T1" fmla="*/ 185 h 185"/>
                  <a:gd name="T2" fmla="*/ 883 w 887"/>
                  <a:gd name="T3" fmla="*/ 185 h 185"/>
                  <a:gd name="T4" fmla="*/ 883 w 887"/>
                  <a:gd name="T5" fmla="*/ 131 h 185"/>
                  <a:gd name="T6" fmla="*/ 756 w 887"/>
                  <a:gd name="T7" fmla="*/ 4 h 185"/>
                  <a:gd name="T8" fmla="*/ 0 w 887"/>
                  <a:gd name="T9" fmla="*/ 4 h 185"/>
                  <a:gd name="T10" fmla="*/ 0 w 887"/>
                  <a:gd name="T11" fmla="*/ 0 h 185"/>
                  <a:gd name="T12" fmla="*/ 756 w 887"/>
                  <a:gd name="T13" fmla="*/ 0 h 185"/>
                  <a:gd name="T14" fmla="*/ 887 w 887"/>
                  <a:gd name="T15" fmla="*/ 131 h 185"/>
                  <a:gd name="T16" fmla="*/ 887 w 887"/>
                  <a:gd name="T17" fmla="*/ 185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7" h="185">
                    <a:moveTo>
                      <a:pt x="887" y="185"/>
                    </a:moveTo>
                    <a:cubicBezTo>
                      <a:pt x="883" y="185"/>
                      <a:pt x="883" y="185"/>
                      <a:pt x="883" y="185"/>
                    </a:cubicBezTo>
                    <a:cubicBezTo>
                      <a:pt x="883" y="131"/>
                      <a:pt x="883" y="131"/>
                      <a:pt x="883" y="131"/>
                    </a:cubicBezTo>
                    <a:cubicBezTo>
                      <a:pt x="883" y="61"/>
                      <a:pt x="826" y="4"/>
                      <a:pt x="756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56" y="0"/>
                      <a:pt x="756" y="0"/>
                      <a:pt x="756" y="0"/>
                    </a:cubicBezTo>
                    <a:cubicBezTo>
                      <a:pt x="828" y="0"/>
                      <a:pt x="887" y="59"/>
                      <a:pt x="887" y="131"/>
                    </a:cubicBezTo>
                    <a:lnTo>
                      <a:pt x="887" y="185"/>
                    </a:ln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3" name="Freeform 37">
                <a:extLst>
                  <a:ext uri="{FF2B5EF4-FFF2-40B4-BE49-F238E27FC236}">
                    <a16:creationId xmlns:a16="http://schemas.microsoft.com/office/drawing/2014/main" id="{F976A34B-9EBD-4BF2-8BAD-5243088E23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458419" y="3699644"/>
                <a:ext cx="4694563" cy="1232532"/>
              </a:xfrm>
              <a:custGeom>
                <a:avLst/>
                <a:gdLst>
                  <a:gd name="T0" fmla="*/ 920 w 920"/>
                  <a:gd name="T1" fmla="*/ 242 h 242"/>
                  <a:gd name="T2" fmla="*/ 917 w 920"/>
                  <a:gd name="T3" fmla="*/ 242 h 242"/>
                  <a:gd name="T4" fmla="*/ 917 w 920"/>
                  <a:gd name="T5" fmla="*/ 160 h 242"/>
                  <a:gd name="T6" fmla="*/ 760 w 920"/>
                  <a:gd name="T7" fmla="*/ 4 h 242"/>
                  <a:gd name="T8" fmla="*/ 0 w 920"/>
                  <a:gd name="T9" fmla="*/ 4 h 242"/>
                  <a:gd name="T10" fmla="*/ 0 w 920"/>
                  <a:gd name="T11" fmla="*/ 0 h 242"/>
                  <a:gd name="T12" fmla="*/ 760 w 920"/>
                  <a:gd name="T13" fmla="*/ 0 h 242"/>
                  <a:gd name="T14" fmla="*/ 920 w 920"/>
                  <a:gd name="T15" fmla="*/ 160 h 242"/>
                  <a:gd name="T16" fmla="*/ 920 w 920"/>
                  <a:gd name="T17" fmla="*/ 242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0" h="242">
                    <a:moveTo>
                      <a:pt x="920" y="242"/>
                    </a:moveTo>
                    <a:cubicBezTo>
                      <a:pt x="917" y="242"/>
                      <a:pt x="917" y="242"/>
                      <a:pt x="917" y="242"/>
                    </a:cubicBezTo>
                    <a:cubicBezTo>
                      <a:pt x="917" y="160"/>
                      <a:pt x="917" y="160"/>
                      <a:pt x="917" y="160"/>
                    </a:cubicBezTo>
                    <a:cubicBezTo>
                      <a:pt x="917" y="74"/>
                      <a:pt x="846" y="4"/>
                      <a:pt x="76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60" y="0"/>
                      <a:pt x="760" y="0"/>
                      <a:pt x="760" y="0"/>
                    </a:cubicBezTo>
                    <a:cubicBezTo>
                      <a:pt x="848" y="0"/>
                      <a:pt x="920" y="72"/>
                      <a:pt x="920" y="160"/>
                    </a:cubicBezTo>
                    <a:lnTo>
                      <a:pt x="920" y="242"/>
                    </a:ln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4" name="Freeform 38">
                <a:extLst>
                  <a:ext uri="{FF2B5EF4-FFF2-40B4-BE49-F238E27FC236}">
                    <a16:creationId xmlns:a16="http://schemas.microsoft.com/office/drawing/2014/main" id="{5517127D-E2A0-4973-B15E-49083CFFF5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H="1">
                <a:off x="1328014" y="3548206"/>
                <a:ext cx="4824969" cy="1817250"/>
              </a:xfrm>
              <a:custGeom>
                <a:avLst/>
                <a:gdLst>
                  <a:gd name="T0" fmla="*/ 946 w 946"/>
                  <a:gd name="T1" fmla="*/ 357 h 357"/>
                  <a:gd name="T2" fmla="*/ 943 w 946"/>
                  <a:gd name="T3" fmla="*/ 357 h 357"/>
                  <a:gd name="T4" fmla="*/ 943 w 946"/>
                  <a:gd name="T5" fmla="*/ 180 h 357"/>
                  <a:gd name="T6" fmla="*/ 767 w 946"/>
                  <a:gd name="T7" fmla="*/ 4 h 357"/>
                  <a:gd name="T8" fmla="*/ 0 w 946"/>
                  <a:gd name="T9" fmla="*/ 4 h 357"/>
                  <a:gd name="T10" fmla="*/ 0 w 946"/>
                  <a:gd name="T11" fmla="*/ 0 h 357"/>
                  <a:gd name="T12" fmla="*/ 767 w 946"/>
                  <a:gd name="T13" fmla="*/ 0 h 357"/>
                  <a:gd name="T14" fmla="*/ 946 w 946"/>
                  <a:gd name="T15" fmla="*/ 180 h 357"/>
                  <a:gd name="T16" fmla="*/ 946 w 946"/>
                  <a:gd name="T17" fmla="*/ 35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6" h="357">
                    <a:moveTo>
                      <a:pt x="946" y="357"/>
                    </a:moveTo>
                    <a:cubicBezTo>
                      <a:pt x="943" y="357"/>
                      <a:pt x="943" y="357"/>
                      <a:pt x="943" y="357"/>
                    </a:cubicBezTo>
                    <a:cubicBezTo>
                      <a:pt x="943" y="180"/>
                      <a:pt x="943" y="180"/>
                      <a:pt x="943" y="180"/>
                    </a:cubicBezTo>
                    <a:cubicBezTo>
                      <a:pt x="943" y="83"/>
                      <a:pt x="864" y="4"/>
                      <a:pt x="767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67" y="0"/>
                      <a:pt x="767" y="0"/>
                      <a:pt x="767" y="0"/>
                    </a:cubicBezTo>
                    <a:cubicBezTo>
                      <a:pt x="866" y="0"/>
                      <a:pt x="946" y="81"/>
                      <a:pt x="946" y="180"/>
                    </a:cubicBezTo>
                    <a:lnTo>
                      <a:pt x="946" y="357"/>
                    </a:ln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5" name="Freeform 39">
                <a:extLst>
                  <a:ext uri="{FF2B5EF4-FFF2-40B4-BE49-F238E27FC236}">
                    <a16:creationId xmlns:a16="http://schemas.microsoft.com/office/drawing/2014/main" id="{11A51D52-8227-4268-8615-E4E527B81C4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752881" y="5134095"/>
                <a:ext cx="88340" cy="84132"/>
              </a:xfrm>
              <a:custGeom>
                <a:avLst/>
                <a:gdLst>
                  <a:gd name="T0" fmla="*/ 8 w 17"/>
                  <a:gd name="T1" fmla="*/ 17 h 17"/>
                  <a:gd name="T2" fmla="*/ 0 w 17"/>
                  <a:gd name="T3" fmla="*/ 9 h 17"/>
                  <a:gd name="T4" fmla="*/ 8 w 17"/>
                  <a:gd name="T5" fmla="*/ 0 h 17"/>
                  <a:gd name="T6" fmla="*/ 17 w 17"/>
                  <a:gd name="T7" fmla="*/ 9 h 17"/>
                  <a:gd name="T8" fmla="*/ 8 w 17"/>
                  <a:gd name="T9" fmla="*/ 17 h 17"/>
                  <a:gd name="T10" fmla="*/ 8 w 17"/>
                  <a:gd name="T11" fmla="*/ 3 h 17"/>
                  <a:gd name="T12" fmla="*/ 3 w 17"/>
                  <a:gd name="T13" fmla="*/ 9 h 17"/>
                  <a:gd name="T14" fmla="*/ 8 w 17"/>
                  <a:gd name="T15" fmla="*/ 14 h 17"/>
                  <a:gd name="T16" fmla="*/ 14 w 17"/>
                  <a:gd name="T17" fmla="*/ 9 h 17"/>
                  <a:gd name="T18" fmla="*/ 8 w 17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3"/>
                    </a:moveTo>
                    <a:cubicBezTo>
                      <a:pt x="5" y="3"/>
                      <a:pt x="3" y="6"/>
                      <a:pt x="3" y="9"/>
                    </a:cubicBezTo>
                    <a:cubicBezTo>
                      <a:pt x="3" y="12"/>
                      <a:pt x="5" y="14"/>
                      <a:pt x="8" y="14"/>
                    </a:cubicBezTo>
                    <a:cubicBezTo>
                      <a:pt x="11" y="14"/>
                      <a:pt x="14" y="12"/>
                      <a:pt x="14" y="9"/>
                    </a:cubicBezTo>
                    <a:cubicBezTo>
                      <a:pt x="14" y="6"/>
                      <a:pt x="11" y="3"/>
                      <a:pt x="8" y="3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6" name="Freeform 40">
                <a:extLst>
                  <a:ext uri="{FF2B5EF4-FFF2-40B4-BE49-F238E27FC236}">
                    <a16:creationId xmlns:a16="http://schemas.microsoft.com/office/drawing/2014/main" id="{D3471C86-9B2B-4C9F-A37D-D5D575C33E5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597239" y="4780741"/>
                <a:ext cx="84132" cy="88337"/>
              </a:xfrm>
              <a:custGeom>
                <a:avLst/>
                <a:gdLst>
                  <a:gd name="T0" fmla="*/ 9 w 17"/>
                  <a:gd name="T1" fmla="*/ 17 h 17"/>
                  <a:gd name="T2" fmla="*/ 0 w 17"/>
                  <a:gd name="T3" fmla="*/ 8 h 17"/>
                  <a:gd name="T4" fmla="*/ 9 w 17"/>
                  <a:gd name="T5" fmla="*/ 0 h 17"/>
                  <a:gd name="T6" fmla="*/ 17 w 17"/>
                  <a:gd name="T7" fmla="*/ 8 h 17"/>
                  <a:gd name="T8" fmla="*/ 9 w 17"/>
                  <a:gd name="T9" fmla="*/ 17 h 17"/>
                  <a:gd name="T10" fmla="*/ 9 w 17"/>
                  <a:gd name="T11" fmla="*/ 3 h 17"/>
                  <a:gd name="T12" fmla="*/ 4 w 17"/>
                  <a:gd name="T13" fmla="*/ 8 h 17"/>
                  <a:gd name="T14" fmla="*/ 9 w 17"/>
                  <a:gd name="T15" fmla="*/ 14 h 17"/>
                  <a:gd name="T16" fmla="*/ 14 w 17"/>
                  <a:gd name="T17" fmla="*/ 8 h 17"/>
                  <a:gd name="T18" fmla="*/ 9 w 17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14" y="0"/>
                      <a:pt x="17" y="3"/>
                      <a:pt x="17" y="8"/>
                    </a:cubicBezTo>
                    <a:cubicBezTo>
                      <a:pt x="17" y="13"/>
                      <a:pt x="14" y="17"/>
                      <a:pt x="9" y="17"/>
                    </a:cubicBezTo>
                    <a:close/>
                    <a:moveTo>
                      <a:pt x="9" y="3"/>
                    </a:moveTo>
                    <a:cubicBezTo>
                      <a:pt x="6" y="3"/>
                      <a:pt x="4" y="5"/>
                      <a:pt x="4" y="8"/>
                    </a:cubicBezTo>
                    <a:cubicBezTo>
                      <a:pt x="4" y="11"/>
                      <a:pt x="6" y="14"/>
                      <a:pt x="9" y="14"/>
                    </a:cubicBezTo>
                    <a:cubicBezTo>
                      <a:pt x="12" y="14"/>
                      <a:pt x="14" y="11"/>
                      <a:pt x="14" y="8"/>
                    </a:cubicBezTo>
                    <a:cubicBezTo>
                      <a:pt x="14" y="5"/>
                      <a:pt x="12" y="3"/>
                      <a:pt x="9" y="3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7" name="Freeform 41">
                <a:extLst>
                  <a:ext uri="{FF2B5EF4-FFF2-40B4-BE49-F238E27FC236}">
                    <a16:creationId xmlns:a16="http://schemas.microsoft.com/office/drawing/2014/main" id="{0B7A93A1-F76A-494E-8BA0-A1D5816EFE84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424767" y="4919557"/>
                <a:ext cx="84132" cy="84132"/>
              </a:xfrm>
              <a:custGeom>
                <a:avLst/>
                <a:gdLst>
                  <a:gd name="T0" fmla="*/ 8 w 17"/>
                  <a:gd name="T1" fmla="*/ 17 h 17"/>
                  <a:gd name="T2" fmla="*/ 0 w 17"/>
                  <a:gd name="T3" fmla="*/ 9 h 17"/>
                  <a:gd name="T4" fmla="*/ 8 w 17"/>
                  <a:gd name="T5" fmla="*/ 0 h 17"/>
                  <a:gd name="T6" fmla="*/ 17 w 17"/>
                  <a:gd name="T7" fmla="*/ 9 h 17"/>
                  <a:gd name="T8" fmla="*/ 8 w 17"/>
                  <a:gd name="T9" fmla="*/ 17 h 17"/>
                  <a:gd name="T10" fmla="*/ 8 w 17"/>
                  <a:gd name="T11" fmla="*/ 4 h 17"/>
                  <a:gd name="T12" fmla="*/ 3 w 17"/>
                  <a:gd name="T13" fmla="*/ 9 h 17"/>
                  <a:gd name="T14" fmla="*/ 8 w 17"/>
                  <a:gd name="T15" fmla="*/ 14 h 17"/>
                  <a:gd name="T16" fmla="*/ 14 w 17"/>
                  <a:gd name="T17" fmla="*/ 9 h 17"/>
                  <a:gd name="T18" fmla="*/ 8 w 17"/>
                  <a:gd name="T19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4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14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5" y="4"/>
                      <a:pt x="3" y="6"/>
                      <a:pt x="3" y="9"/>
                    </a:cubicBezTo>
                    <a:cubicBezTo>
                      <a:pt x="3" y="12"/>
                      <a:pt x="5" y="14"/>
                      <a:pt x="8" y="14"/>
                    </a:cubicBezTo>
                    <a:cubicBezTo>
                      <a:pt x="11" y="14"/>
                      <a:pt x="14" y="12"/>
                      <a:pt x="14" y="9"/>
                    </a:cubicBezTo>
                    <a:cubicBezTo>
                      <a:pt x="14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8" name="Freeform 42">
                <a:extLst>
                  <a:ext uri="{FF2B5EF4-FFF2-40B4-BE49-F238E27FC236}">
                    <a16:creationId xmlns:a16="http://schemas.microsoft.com/office/drawing/2014/main" id="{FA29D4AD-2529-4660-99BF-BFB82BD3C678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1290156" y="5352838"/>
                <a:ext cx="88340" cy="84132"/>
              </a:xfrm>
              <a:custGeom>
                <a:avLst/>
                <a:gdLst>
                  <a:gd name="T0" fmla="*/ 9 w 17"/>
                  <a:gd name="T1" fmla="*/ 17 h 17"/>
                  <a:gd name="T2" fmla="*/ 0 w 17"/>
                  <a:gd name="T3" fmla="*/ 8 h 17"/>
                  <a:gd name="T4" fmla="*/ 9 w 17"/>
                  <a:gd name="T5" fmla="*/ 0 h 17"/>
                  <a:gd name="T6" fmla="*/ 17 w 17"/>
                  <a:gd name="T7" fmla="*/ 8 h 17"/>
                  <a:gd name="T8" fmla="*/ 9 w 17"/>
                  <a:gd name="T9" fmla="*/ 17 h 17"/>
                  <a:gd name="T10" fmla="*/ 9 w 17"/>
                  <a:gd name="T11" fmla="*/ 3 h 17"/>
                  <a:gd name="T12" fmla="*/ 3 w 17"/>
                  <a:gd name="T13" fmla="*/ 8 h 17"/>
                  <a:gd name="T14" fmla="*/ 9 w 17"/>
                  <a:gd name="T15" fmla="*/ 14 h 17"/>
                  <a:gd name="T16" fmla="*/ 14 w 17"/>
                  <a:gd name="T17" fmla="*/ 8 h 17"/>
                  <a:gd name="T18" fmla="*/ 9 w 17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9" y="17"/>
                    </a:cubicBezTo>
                    <a:close/>
                    <a:moveTo>
                      <a:pt x="9" y="3"/>
                    </a:moveTo>
                    <a:cubicBezTo>
                      <a:pt x="6" y="3"/>
                      <a:pt x="3" y="5"/>
                      <a:pt x="3" y="8"/>
                    </a:cubicBezTo>
                    <a:cubicBezTo>
                      <a:pt x="3" y="11"/>
                      <a:pt x="6" y="14"/>
                      <a:pt x="9" y="14"/>
                    </a:cubicBezTo>
                    <a:cubicBezTo>
                      <a:pt x="12" y="14"/>
                      <a:pt x="14" y="11"/>
                      <a:pt x="14" y="8"/>
                    </a:cubicBezTo>
                    <a:cubicBezTo>
                      <a:pt x="14" y="5"/>
                      <a:pt x="12" y="3"/>
                      <a:pt x="9" y="3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9" name="Rectangle 43">
                <a:extLst>
                  <a:ext uri="{FF2B5EF4-FFF2-40B4-BE49-F238E27FC236}">
                    <a16:creationId xmlns:a16="http://schemas.microsoft.com/office/drawing/2014/main" id="{EE8CB058-2462-4CEE-8AF8-70E9F235F3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1029346" y="3274779"/>
                <a:ext cx="5123636" cy="16826"/>
              </a:xfrm>
              <a:prstGeom prst="rect">
                <a:avLst/>
              </a:pr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0" name="Rectangle 44">
                <a:extLst>
                  <a:ext uri="{FF2B5EF4-FFF2-40B4-BE49-F238E27FC236}">
                    <a16:creationId xmlns:a16="http://schemas.microsoft.com/office/drawing/2014/main" id="{AFB5D455-D9B2-4EAE-BFEF-CD8AC861BD5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604481" y="3413595"/>
                <a:ext cx="5561123" cy="16826"/>
              </a:xfrm>
              <a:prstGeom prst="rect">
                <a:avLst/>
              </a:pr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1" name="Freeform 45">
                <a:extLst>
                  <a:ext uri="{FF2B5EF4-FFF2-40B4-BE49-F238E27FC236}">
                    <a16:creationId xmlns:a16="http://schemas.microsoft.com/office/drawing/2014/main" id="{F52F5EA7-61C6-45A2-915C-DAF4CFFA6CD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953628" y="3241126"/>
                <a:ext cx="88340" cy="88337"/>
              </a:xfrm>
              <a:custGeom>
                <a:avLst/>
                <a:gdLst>
                  <a:gd name="T0" fmla="*/ 9 w 17"/>
                  <a:gd name="T1" fmla="*/ 17 h 17"/>
                  <a:gd name="T2" fmla="*/ 0 w 17"/>
                  <a:gd name="T3" fmla="*/ 8 h 17"/>
                  <a:gd name="T4" fmla="*/ 9 w 17"/>
                  <a:gd name="T5" fmla="*/ 0 h 17"/>
                  <a:gd name="T6" fmla="*/ 17 w 17"/>
                  <a:gd name="T7" fmla="*/ 8 h 17"/>
                  <a:gd name="T8" fmla="*/ 9 w 17"/>
                  <a:gd name="T9" fmla="*/ 17 h 17"/>
                  <a:gd name="T10" fmla="*/ 9 w 17"/>
                  <a:gd name="T11" fmla="*/ 3 h 17"/>
                  <a:gd name="T12" fmla="*/ 3 w 17"/>
                  <a:gd name="T13" fmla="*/ 8 h 17"/>
                  <a:gd name="T14" fmla="*/ 9 w 17"/>
                  <a:gd name="T15" fmla="*/ 14 h 17"/>
                  <a:gd name="T16" fmla="*/ 14 w 17"/>
                  <a:gd name="T17" fmla="*/ 8 h 17"/>
                  <a:gd name="T18" fmla="*/ 9 w 17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9" y="17"/>
                    </a:cubicBezTo>
                    <a:close/>
                    <a:moveTo>
                      <a:pt x="9" y="3"/>
                    </a:moveTo>
                    <a:cubicBezTo>
                      <a:pt x="6" y="3"/>
                      <a:pt x="3" y="6"/>
                      <a:pt x="3" y="8"/>
                    </a:cubicBezTo>
                    <a:cubicBezTo>
                      <a:pt x="3" y="11"/>
                      <a:pt x="6" y="14"/>
                      <a:pt x="9" y="14"/>
                    </a:cubicBezTo>
                    <a:cubicBezTo>
                      <a:pt x="12" y="14"/>
                      <a:pt x="14" y="11"/>
                      <a:pt x="14" y="8"/>
                    </a:cubicBezTo>
                    <a:cubicBezTo>
                      <a:pt x="14" y="6"/>
                      <a:pt x="12" y="3"/>
                      <a:pt x="9" y="3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2" name="Freeform 46">
                <a:extLst>
                  <a:ext uri="{FF2B5EF4-FFF2-40B4-BE49-F238E27FC236}">
                    <a16:creationId xmlns:a16="http://schemas.microsoft.com/office/drawing/2014/main" id="{15E780EF-78AC-43F3-B8FB-FF79A1F6F9F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 flipH="1">
                <a:off x="528760" y="3379942"/>
                <a:ext cx="88340" cy="84132"/>
              </a:xfrm>
              <a:custGeom>
                <a:avLst/>
                <a:gdLst>
                  <a:gd name="T0" fmla="*/ 9 w 17"/>
                  <a:gd name="T1" fmla="*/ 17 h 17"/>
                  <a:gd name="T2" fmla="*/ 0 w 17"/>
                  <a:gd name="T3" fmla="*/ 8 h 17"/>
                  <a:gd name="T4" fmla="*/ 9 w 17"/>
                  <a:gd name="T5" fmla="*/ 0 h 17"/>
                  <a:gd name="T6" fmla="*/ 17 w 17"/>
                  <a:gd name="T7" fmla="*/ 8 h 17"/>
                  <a:gd name="T8" fmla="*/ 9 w 17"/>
                  <a:gd name="T9" fmla="*/ 17 h 17"/>
                  <a:gd name="T10" fmla="*/ 9 w 17"/>
                  <a:gd name="T11" fmla="*/ 3 h 17"/>
                  <a:gd name="T12" fmla="*/ 3 w 17"/>
                  <a:gd name="T13" fmla="*/ 8 h 17"/>
                  <a:gd name="T14" fmla="*/ 9 w 17"/>
                  <a:gd name="T15" fmla="*/ 14 h 17"/>
                  <a:gd name="T16" fmla="*/ 14 w 17"/>
                  <a:gd name="T17" fmla="*/ 8 h 17"/>
                  <a:gd name="T18" fmla="*/ 9 w 17"/>
                  <a:gd name="T1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" h="17">
                    <a:moveTo>
                      <a:pt x="9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9" y="17"/>
                    </a:cubicBezTo>
                    <a:close/>
                    <a:moveTo>
                      <a:pt x="9" y="3"/>
                    </a:moveTo>
                    <a:cubicBezTo>
                      <a:pt x="6" y="3"/>
                      <a:pt x="3" y="6"/>
                      <a:pt x="3" y="8"/>
                    </a:cubicBezTo>
                    <a:cubicBezTo>
                      <a:pt x="3" y="11"/>
                      <a:pt x="6" y="14"/>
                      <a:pt x="9" y="14"/>
                    </a:cubicBezTo>
                    <a:cubicBezTo>
                      <a:pt x="12" y="14"/>
                      <a:pt x="14" y="11"/>
                      <a:pt x="14" y="8"/>
                    </a:cubicBezTo>
                    <a:cubicBezTo>
                      <a:pt x="14" y="6"/>
                      <a:pt x="12" y="3"/>
                      <a:pt x="9" y="3"/>
                    </a:cubicBezTo>
                    <a:close/>
                  </a:path>
                </a:pathLst>
              </a:custGeom>
              <a:solidFill>
                <a:srgbClr val="30256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1796" name="Rectangle 1795">
            <a:extLst>
              <a:ext uri="{FF2B5EF4-FFF2-40B4-BE49-F238E27FC236}">
                <a16:creationId xmlns:a16="http://schemas.microsoft.com/office/drawing/2014/main" id="{5DE325C3-2145-4299-A205-DD9BC1A0B965}"/>
              </a:ext>
            </a:extLst>
          </p:cNvPr>
          <p:cNvSpPr>
            <a:spLocks noChangeAspect="1"/>
          </p:cNvSpPr>
          <p:nvPr/>
        </p:nvSpPr>
        <p:spPr>
          <a:xfrm>
            <a:off x="8834" y="-26173"/>
            <a:ext cx="12192000" cy="6877966"/>
          </a:xfrm>
          <a:prstGeom prst="rect">
            <a:avLst/>
          </a:prstGeom>
          <a:gradFill>
            <a:gsLst>
              <a:gs pos="0">
                <a:srgbClr val="3DC2CB">
                  <a:alpha val="0"/>
                </a:srgbClr>
              </a:gs>
              <a:gs pos="40000">
                <a:srgbClr val="130634">
                  <a:alpha val="0"/>
                </a:srgbClr>
              </a:gs>
              <a:gs pos="71000">
                <a:srgbClr val="130634">
                  <a:alpha val="68000"/>
                </a:srgbClr>
              </a:gs>
              <a:gs pos="100000">
                <a:srgbClr val="12023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0626E-533B-450A-9095-D58506B7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DDDCFC"/>
                </a:solidFill>
              </a:rPr>
              <a:t>CRM</a:t>
            </a:r>
            <a:r>
              <a:rPr lang="en-IN" dirty="0">
                <a:solidFill>
                  <a:schemeClr val="bg1"/>
                </a:solidFill>
              </a:rPr>
              <a:t> System Digital : Client Data</a:t>
            </a:r>
          </a:p>
        </p:txBody>
      </p:sp>
      <p:grpSp>
        <p:nvGrpSpPr>
          <p:cNvPr id="1879" name="Group 1878">
            <a:extLst>
              <a:ext uri="{FF2B5EF4-FFF2-40B4-BE49-F238E27FC236}">
                <a16:creationId xmlns:a16="http://schemas.microsoft.com/office/drawing/2014/main" id="{05FF0D32-32A2-40F1-AEA7-CC961AE50B3B}"/>
              </a:ext>
            </a:extLst>
          </p:cNvPr>
          <p:cNvGrpSpPr>
            <a:grpSpLocks noChangeAspect="1"/>
          </p:cNvGrpSpPr>
          <p:nvPr/>
        </p:nvGrpSpPr>
        <p:grpSpPr>
          <a:xfrm>
            <a:off x="7273338" y="1428718"/>
            <a:ext cx="704193" cy="672578"/>
            <a:chOff x="6807201" y="1471613"/>
            <a:chExt cx="388937" cy="371475"/>
          </a:xfrm>
        </p:grpSpPr>
        <p:sp>
          <p:nvSpPr>
            <p:cNvPr id="1862" name="Freeform 188">
              <a:extLst>
                <a:ext uri="{FF2B5EF4-FFF2-40B4-BE49-F238E27FC236}">
                  <a16:creationId xmlns:a16="http://schemas.microsoft.com/office/drawing/2014/main" id="{0F5656C5-2B2B-4AF1-A48F-10074D95B9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24663" y="1471613"/>
              <a:ext cx="371475" cy="371475"/>
            </a:xfrm>
            <a:custGeom>
              <a:avLst/>
              <a:gdLst>
                <a:gd name="T0" fmla="*/ 171 w 173"/>
                <a:gd name="T1" fmla="*/ 173 h 173"/>
                <a:gd name="T2" fmla="*/ 2 w 173"/>
                <a:gd name="T3" fmla="*/ 173 h 173"/>
                <a:gd name="T4" fmla="*/ 0 w 173"/>
                <a:gd name="T5" fmla="*/ 171 h 173"/>
                <a:gd name="T6" fmla="*/ 0 w 173"/>
                <a:gd name="T7" fmla="*/ 143 h 173"/>
                <a:gd name="T8" fmla="*/ 2 w 173"/>
                <a:gd name="T9" fmla="*/ 141 h 173"/>
                <a:gd name="T10" fmla="*/ 4 w 173"/>
                <a:gd name="T11" fmla="*/ 143 h 173"/>
                <a:gd name="T12" fmla="*/ 4 w 173"/>
                <a:gd name="T13" fmla="*/ 169 h 173"/>
                <a:gd name="T14" fmla="*/ 169 w 173"/>
                <a:gd name="T15" fmla="*/ 169 h 173"/>
                <a:gd name="T16" fmla="*/ 169 w 173"/>
                <a:gd name="T17" fmla="*/ 4 h 173"/>
                <a:gd name="T18" fmla="*/ 4 w 173"/>
                <a:gd name="T19" fmla="*/ 4 h 173"/>
                <a:gd name="T20" fmla="*/ 4 w 173"/>
                <a:gd name="T21" fmla="*/ 64 h 173"/>
                <a:gd name="T22" fmla="*/ 2 w 173"/>
                <a:gd name="T23" fmla="*/ 66 h 173"/>
                <a:gd name="T24" fmla="*/ 0 w 173"/>
                <a:gd name="T25" fmla="*/ 64 h 173"/>
                <a:gd name="T26" fmla="*/ 0 w 173"/>
                <a:gd name="T27" fmla="*/ 2 h 173"/>
                <a:gd name="T28" fmla="*/ 2 w 173"/>
                <a:gd name="T29" fmla="*/ 0 h 173"/>
                <a:gd name="T30" fmla="*/ 171 w 173"/>
                <a:gd name="T31" fmla="*/ 0 h 173"/>
                <a:gd name="T32" fmla="*/ 173 w 173"/>
                <a:gd name="T33" fmla="*/ 2 h 173"/>
                <a:gd name="T34" fmla="*/ 173 w 173"/>
                <a:gd name="T35" fmla="*/ 171 h 173"/>
                <a:gd name="T36" fmla="*/ 171 w 173"/>
                <a:gd name="T37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3" h="173">
                  <a:moveTo>
                    <a:pt x="171" y="173"/>
                  </a:moveTo>
                  <a:cubicBezTo>
                    <a:pt x="2" y="173"/>
                    <a:pt x="2" y="173"/>
                    <a:pt x="2" y="173"/>
                  </a:cubicBezTo>
                  <a:cubicBezTo>
                    <a:pt x="1" y="173"/>
                    <a:pt x="0" y="172"/>
                    <a:pt x="0" y="17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2"/>
                    <a:pt x="1" y="141"/>
                    <a:pt x="2" y="141"/>
                  </a:cubicBezTo>
                  <a:cubicBezTo>
                    <a:pt x="3" y="141"/>
                    <a:pt x="4" y="142"/>
                    <a:pt x="4" y="143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169" y="169"/>
                    <a:pt x="169" y="169"/>
                    <a:pt x="169" y="169"/>
                  </a:cubicBezTo>
                  <a:cubicBezTo>
                    <a:pt x="169" y="4"/>
                    <a:pt x="169" y="4"/>
                    <a:pt x="169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5"/>
                    <a:pt x="3" y="66"/>
                    <a:pt x="2" y="66"/>
                  </a:cubicBezTo>
                  <a:cubicBezTo>
                    <a:pt x="1" y="66"/>
                    <a:pt x="0" y="65"/>
                    <a:pt x="0" y="6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72" y="0"/>
                    <a:pt x="173" y="1"/>
                    <a:pt x="173" y="2"/>
                  </a:cubicBezTo>
                  <a:cubicBezTo>
                    <a:pt x="173" y="171"/>
                    <a:pt x="173" y="171"/>
                    <a:pt x="173" y="171"/>
                  </a:cubicBezTo>
                  <a:cubicBezTo>
                    <a:pt x="173" y="172"/>
                    <a:pt x="172" y="173"/>
                    <a:pt x="171" y="173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63" name="Freeform 189">
              <a:extLst>
                <a:ext uri="{FF2B5EF4-FFF2-40B4-BE49-F238E27FC236}">
                  <a16:creationId xmlns:a16="http://schemas.microsoft.com/office/drawing/2014/main" id="{B9751565-DFD8-47F3-990D-E449437E8D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916738" y="1565275"/>
              <a:ext cx="185738" cy="185737"/>
            </a:xfrm>
            <a:custGeom>
              <a:avLst/>
              <a:gdLst>
                <a:gd name="T0" fmla="*/ 43 w 86"/>
                <a:gd name="T1" fmla="*/ 86 h 86"/>
                <a:gd name="T2" fmla="*/ 2 w 86"/>
                <a:gd name="T3" fmla="*/ 86 h 86"/>
                <a:gd name="T4" fmla="*/ 0 w 86"/>
                <a:gd name="T5" fmla="*/ 84 h 86"/>
                <a:gd name="T6" fmla="*/ 0 w 86"/>
                <a:gd name="T7" fmla="*/ 2 h 86"/>
                <a:gd name="T8" fmla="*/ 2 w 86"/>
                <a:gd name="T9" fmla="*/ 0 h 86"/>
                <a:gd name="T10" fmla="*/ 84 w 86"/>
                <a:gd name="T11" fmla="*/ 0 h 86"/>
                <a:gd name="T12" fmla="*/ 86 w 86"/>
                <a:gd name="T13" fmla="*/ 2 h 86"/>
                <a:gd name="T14" fmla="*/ 86 w 86"/>
                <a:gd name="T15" fmla="*/ 33 h 86"/>
                <a:gd name="T16" fmla="*/ 84 w 86"/>
                <a:gd name="T17" fmla="*/ 35 h 86"/>
                <a:gd name="T18" fmla="*/ 82 w 86"/>
                <a:gd name="T19" fmla="*/ 33 h 86"/>
                <a:gd name="T20" fmla="*/ 82 w 86"/>
                <a:gd name="T21" fmla="*/ 4 h 86"/>
                <a:gd name="T22" fmla="*/ 4 w 86"/>
                <a:gd name="T23" fmla="*/ 4 h 86"/>
                <a:gd name="T24" fmla="*/ 4 w 86"/>
                <a:gd name="T25" fmla="*/ 82 h 86"/>
                <a:gd name="T26" fmla="*/ 43 w 86"/>
                <a:gd name="T27" fmla="*/ 82 h 86"/>
                <a:gd name="T28" fmla="*/ 45 w 86"/>
                <a:gd name="T29" fmla="*/ 84 h 86"/>
                <a:gd name="T30" fmla="*/ 43 w 86"/>
                <a:gd name="T31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86">
                  <a:moveTo>
                    <a:pt x="43" y="86"/>
                  </a:moveTo>
                  <a:cubicBezTo>
                    <a:pt x="2" y="86"/>
                    <a:pt x="2" y="86"/>
                    <a:pt x="2" y="86"/>
                  </a:cubicBezTo>
                  <a:cubicBezTo>
                    <a:pt x="1" y="86"/>
                    <a:pt x="0" y="85"/>
                    <a:pt x="0" y="8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5" y="0"/>
                    <a:pt x="86" y="1"/>
                    <a:pt x="86" y="2"/>
                  </a:cubicBezTo>
                  <a:cubicBezTo>
                    <a:pt x="86" y="33"/>
                    <a:pt x="86" y="33"/>
                    <a:pt x="86" y="33"/>
                  </a:cubicBezTo>
                  <a:cubicBezTo>
                    <a:pt x="86" y="34"/>
                    <a:pt x="85" y="35"/>
                    <a:pt x="84" y="35"/>
                  </a:cubicBezTo>
                  <a:cubicBezTo>
                    <a:pt x="83" y="35"/>
                    <a:pt x="82" y="34"/>
                    <a:pt x="82" y="33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82"/>
                    <a:pt x="4" y="82"/>
                    <a:pt x="4" y="82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4" y="82"/>
                    <a:pt x="45" y="83"/>
                    <a:pt x="45" y="84"/>
                  </a:cubicBezTo>
                  <a:cubicBezTo>
                    <a:pt x="45" y="85"/>
                    <a:pt x="44" y="86"/>
                    <a:pt x="43" y="86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64" name="Freeform 190">
              <a:extLst>
                <a:ext uri="{FF2B5EF4-FFF2-40B4-BE49-F238E27FC236}">
                  <a16:creationId xmlns:a16="http://schemas.microsoft.com/office/drawing/2014/main" id="{D0E94EE3-CCC3-4924-B9CE-03D2D5F43AE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77076" y="1635125"/>
              <a:ext cx="44450" cy="44450"/>
            </a:xfrm>
            <a:custGeom>
              <a:avLst/>
              <a:gdLst>
                <a:gd name="T0" fmla="*/ 10 w 21"/>
                <a:gd name="T1" fmla="*/ 21 h 21"/>
                <a:gd name="T2" fmla="*/ 0 w 21"/>
                <a:gd name="T3" fmla="*/ 10 h 21"/>
                <a:gd name="T4" fmla="*/ 10 w 21"/>
                <a:gd name="T5" fmla="*/ 0 h 21"/>
                <a:gd name="T6" fmla="*/ 21 w 21"/>
                <a:gd name="T7" fmla="*/ 10 h 21"/>
                <a:gd name="T8" fmla="*/ 10 w 21"/>
                <a:gd name="T9" fmla="*/ 21 h 21"/>
                <a:gd name="T10" fmla="*/ 10 w 21"/>
                <a:gd name="T11" fmla="*/ 4 h 21"/>
                <a:gd name="T12" fmla="*/ 4 w 21"/>
                <a:gd name="T13" fmla="*/ 10 h 21"/>
                <a:gd name="T14" fmla="*/ 10 w 21"/>
                <a:gd name="T15" fmla="*/ 17 h 21"/>
                <a:gd name="T16" fmla="*/ 17 w 21"/>
                <a:gd name="T17" fmla="*/ 10 h 21"/>
                <a:gd name="T18" fmla="*/ 10 w 21"/>
                <a:gd name="T1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0" y="21"/>
                  </a:moveTo>
                  <a:cubicBezTo>
                    <a:pt x="5" y="21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0"/>
                  </a:cubicBezTo>
                  <a:cubicBezTo>
                    <a:pt x="21" y="16"/>
                    <a:pt x="16" y="21"/>
                    <a:pt x="10" y="21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4"/>
                    <a:pt x="7" y="17"/>
                    <a:pt x="10" y="17"/>
                  </a:cubicBezTo>
                  <a:cubicBezTo>
                    <a:pt x="14" y="17"/>
                    <a:pt x="17" y="14"/>
                    <a:pt x="17" y="10"/>
                  </a:cubicBezTo>
                  <a:cubicBezTo>
                    <a:pt x="17" y="7"/>
                    <a:pt x="14" y="4"/>
                    <a:pt x="10" y="4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65" name="Freeform 191">
              <a:extLst>
                <a:ext uri="{FF2B5EF4-FFF2-40B4-BE49-F238E27FC236}">
                  <a16:creationId xmlns:a16="http://schemas.microsoft.com/office/drawing/2014/main" id="{3E480C04-A0E2-4FA7-A6B6-F8244C2F7C4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005638" y="1722438"/>
              <a:ext cx="44450" cy="46037"/>
            </a:xfrm>
            <a:custGeom>
              <a:avLst/>
              <a:gdLst>
                <a:gd name="T0" fmla="*/ 11 w 21"/>
                <a:gd name="T1" fmla="*/ 21 h 21"/>
                <a:gd name="T2" fmla="*/ 0 w 21"/>
                <a:gd name="T3" fmla="*/ 11 h 21"/>
                <a:gd name="T4" fmla="*/ 11 w 21"/>
                <a:gd name="T5" fmla="*/ 0 h 21"/>
                <a:gd name="T6" fmla="*/ 21 w 21"/>
                <a:gd name="T7" fmla="*/ 11 h 21"/>
                <a:gd name="T8" fmla="*/ 11 w 21"/>
                <a:gd name="T9" fmla="*/ 21 h 21"/>
                <a:gd name="T10" fmla="*/ 11 w 21"/>
                <a:gd name="T11" fmla="*/ 4 h 21"/>
                <a:gd name="T12" fmla="*/ 4 w 21"/>
                <a:gd name="T13" fmla="*/ 11 h 21"/>
                <a:gd name="T14" fmla="*/ 11 w 21"/>
                <a:gd name="T15" fmla="*/ 17 h 21"/>
                <a:gd name="T16" fmla="*/ 17 w 21"/>
                <a:gd name="T17" fmla="*/ 11 h 21"/>
                <a:gd name="T18" fmla="*/ 11 w 21"/>
                <a:gd name="T1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21"/>
                  </a:move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" y="0"/>
                    <a:pt x="21" y="5"/>
                    <a:pt x="21" y="11"/>
                  </a:cubicBezTo>
                  <a:cubicBezTo>
                    <a:pt x="21" y="16"/>
                    <a:pt x="16" y="21"/>
                    <a:pt x="11" y="21"/>
                  </a:cubicBezTo>
                  <a:close/>
                  <a:moveTo>
                    <a:pt x="11" y="4"/>
                  </a:moveTo>
                  <a:cubicBezTo>
                    <a:pt x="7" y="4"/>
                    <a:pt x="4" y="7"/>
                    <a:pt x="4" y="11"/>
                  </a:cubicBezTo>
                  <a:cubicBezTo>
                    <a:pt x="4" y="14"/>
                    <a:pt x="7" y="17"/>
                    <a:pt x="11" y="17"/>
                  </a:cubicBezTo>
                  <a:cubicBezTo>
                    <a:pt x="14" y="17"/>
                    <a:pt x="17" y="14"/>
                    <a:pt x="17" y="11"/>
                  </a:cubicBezTo>
                  <a:cubicBezTo>
                    <a:pt x="17" y="7"/>
                    <a:pt x="14" y="4"/>
                    <a:pt x="11" y="4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66" name="Freeform 192">
              <a:extLst>
                <a:ext uri="{FF2B5EF4-FFF2-40B4-BE49-F238E27FC236}">
                  <a16:creationId xmlns:a16="http://schemas.microsoft.com/office/drawing/2014/main" id="{CF244691-2133-4D3C-96B0-0F3051FADC9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07201" y="1604963"/>
              <a:ext cx="42863" cy="44450"/>
            </a:xfrm>
            <a:custGeom>
              <a:avLst/>
              <a:gdLst>
                <a:gd name="T0" fmla="*/ 10 w 20"/>
                <a:gd name="T1" fmla="*/ 21 h 21"/>
                <a:gd name="T2" fmla="*/ 0 w 20"/>
                <a:gd name="T3" fmla="*/ 10 h 21"/>
                <a:gd name="T4" fmla="*/ 10 w 20"/>
                <a:gd name="T5" fmla="*/ 0 h 21"/>
                <a:gd name="T6" fmla="*/ 20 w 20"/>
                <a:gd name="T7" fmla="*/ 10 h 21"/>
                <a:gd name="T8" fmla="*/ 10 w 20"/>
                <a:gd name="T9" fmla="*/ 21 h 21"/>
                <a:gd name="T10" fmla="*/ 10 w 20"/>
                <a:gd name="T11" fmla="*/ 4 h 21"/>
                <a:gd name="T12" fmla="*/ 4 w 20"/>
                <a:gd name="T13" fmla="*/ 10 h 21"/>
                <a:gd name="T14" fmla="*/ 10 w 20"/>
                <a:gd name="T15" fmla="*/ 17 h 21"/>
                <a:gd name="T16" fmla="*/ 16 w 20"/>
                <a:gd name="T17" fmla="*/ 10 h 21"/>
                <a:gd name="T18" fmla="*/ 10 w 20"/>
                <a:gd name="T1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16"/>
                    <a:pt x="16" y="21"/>
                    <a:pt x="10" y="21"/>
                  </a:cubicBezTo>
                  <a:close/>
                  <a:moveTo>
                    <a:pt x="10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4"/>
                    <a:pt x="6" y="17"/>
                    <a:pt x="10" y="17"/>
                  </a:cubicBezTo>
                  <a:cubicBezTo>
                    <a:pt x="13" y="17"/>
                    <a:pt x="16" y="14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67" name="Freeform 193">
              <a:extLst>
                <a:ext uri="{FF2B5EF4-FFF2-40B4-BE49-F238E27FC236}">
                  <a16:creationId xmlns:a16="http://schemas.microsoft.com/office/drawing/2014/main" id="{CAA8932A-347F-4AA8-864D-520DCD92B6B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807201" y="1738313"/>
              <a:ext cx="42863" cy="44450"/>
            </a:xfrm>
            <a:custGeom>
              <a:avLst/>
              <a:gdLst>
                <a:gd name="T0" fmla="*/ 10 w 20"/>
                <a:gd name="T1" fmla="*/ 21 h 21"/>
                <a:gd name="T2" fmla="*/ 0 w 20"/>
                <a:gd name="T3" fmla="*/ 10 h 21"/>
                <a:gd name="T4" fmla="*/ 10 w 20"/>
                <a:gd name="T5" fmla="*/ 0 h 21"/>
                <a:gd name="T6" fmla="*/ 20 w 20"/>
                <a:gd name="T7" fmla="*/ 10 h 21"/>
                <a:gd name="T8" fmla="*/ 10 w 20"/>
                <a:gd name="T9" fmla="*/ 21 h 21"/>
                <a:gd name="T10" fmla="*/ 10 w 20"/>
                <a:gd name="T11" fmla="*/ 4 h 21"/>
                <a:gd name="T12" fmla="*/ 4 w 20"/>
                <a:gd name="T13" fmla="*/ 10 h 21"/>
                <a:gd name="T14" fmla="*/ 10 w 20"/>
                <a:gd name="T15" fmla="*/ 17 h 21"/>
                <a:gd name="T16" fmla="*/ 16 w 20"/>
                <a:gd name="T17" fmla="*/ 10 h 21"/>
                <a:gd name="T18" fmla="*/ 10 w 20"/>
                <a:gd name="T19" fmla="*/ 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1">
                  <a:moveTo>
                    <a:pt x="10" y="21"/>
                  </a:moveTo>
                  <a:cubicBezTo>
                    <a:pt x="4" y="21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20" y="16"/>
                    <a:pt x="16" y="21"/>
                    <a:pt x="10" y="21"/>
                  </a:cubicBezTo>
                  <a:close/>
                  <a:moveTo>
                    <a:pt x="10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4"/>
                    <a:pt x="6" y="17"/>
                    <a:pt x="10" y="17"/>
                  </a:cubicBezTo>
                  <a:cubicBezTo>
                    <a:pt x="13" y="17"/>
                    <a:pt x="16" y="14"/>
                    <a:pt x="16" y="10"/>
                  </a:cubicBezTo>
                  <a:cubicBezTo>
                    <a:pt x="16" y="7"/>
                    <a:pt x="13" y="4"/>
                    <a:pt x="10" y="4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1886" name="Group 1885">
            <a:extLst>
              <a:ext uri="{FF2B5EF4-FFF2-40B4-BE49-F238E27FC236}">
                <a16:creationId xmlns:a16="http://schemas.microsoft.com/office/drawing/2014/main" id="{21061729-BD65-4D5F-8C8F-9D0AA84DAC08}"/>
              </a:ext>
            </a:extLst>
          </p:cNvPr>
          <p:cNvGrpSpPr>
            <a:grpSpLocks noChangeAspect="1"/>
          </p:cNvGrpSpPr>
          <p:nvPr/>
        </p:nvGrpSpPr>
        <p:grpSpPr>
          <a:xfrm>
            <a:off x="7295503" y="2663448"/>
            <a:ext cx="748094" cy="669346"/>
            <a:chOff x="7116763" y="3662363"/>
            <a:chExt cx="452438" cy="404812"/>
          </a:xfrm>
        </p:grpSpPr>
        <p:sp>
          <p:nvSpPr>
            <p:cNvPr id="1868" name="Freeform 194">
              <a:extLst>
                <a:ext uri="{FF2B5EF4-FFF2-40B4-BE49-F238E27FC236}">
                  <a16:creationId xmlns:a16="http://schemas.microsoft.com/office/drawing/2014/main" id="{601723E8-6E2A-46D2-9772-36F880B13C2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116763" y="3662363"/>
              <a:ext cx="452438" cy="390525"/>
            </a:xfrm>
            <a:custGeom>
              <a:avLst/>
              <a:gdLst>
                <a:gd name="T0" fmla="*/ 207 w 210"/>
                <a:gd name="T1" fmla="*/ 182 h 182"/>
                <a:gd name="T2" fmla="*/ 173 w 210"/>
                <a:gd name="T3" fmla="*/ 182 h 182"/>
                <a:gd name="T4" fmla="*/ 171 w 210"/>
                <a:gd name="T5" fmla="*/ 180 h 182"/>
                <a:gd name="T6" fmla="*/ 173 w 210"/>
                <a:gd name="T7" fmla="*/ 178 h 182"/>
                <a:gd name="T8" fmla="*/ 204 w 210"/>
                <a:gd name="T9" fmla="*/ 178 h 182"/>
                <a:gd name="T10" fmla="*/ 105 w 210"/>
                <a:gd name="T11" fmla="*/ 6 h 182"/>
                <a:gd name="T12" fmla="*/ 6 w 210"/>
                <a:gd name="T13" fmla="*/ 178 h 182"/>
                <a:gd name="T14" fmla="*/ 108 w 210"/>
                <a:gd name="T15" fmla="*/ 178 h 182"/>
                <a:gd name="T16" fmla="*/ 110 w 210"/>
                <a:gd name="T17" fmla="*/ 180 h 182"/>
                <a:gd name="T18" fmla="*/ 108 w 210"/>
                <a:gd name="T19" fmla="*/ 182 h 182"/>
                <a:gd name="T20" fmla="*/ 2 w 210"/>
                <a:gd name="T21" fmla="*/ 182 h 182"/>
                <a:gd name="T22" fmla="*/ 1 w 210"/>
                <a:gd name="T23" fmla="*/ 181 h 182"/>
                <a:gd name="T24" fmla="*/ 1 w 210"/>
                <a:gd name="T25" fmla="*/ 179 h 182"/>
                <a:gd name="T26" fmla="*/ 103 w 210"/>
                <a:gd name="T27" fmla="*/ 1 h 182"/>
                <a:gd name="T28" fmla="*/ 105 w 210"/>
                <a:gd name="T29" fmla="*/ 0 h 182"/>
                <a:gd name="T30" fmla="*/ 107 w 210"/>
                <a:gd name="T31" fmla="*/ 1 h 182"/>
                <a:gd name="T32" fmla="*/ 209 w 210"/>
                <a:gd name="T33" fmla="*/ 179 h 182"/>
                <a:gd name="T34" fmla="*/ 209 w 210"/>
                <a:gd name="T35" fmla="*/ 181 h 182"/>
                <a:gd name="T36" fmla="*/ 207 w 210"/>
                <a:gd name="T3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182">
                  <a:moveTo>
                    <a:pt x="207" y="182"/>
                  </a:moveTo>
                  <a:cubicBezTo>
                    <a:pt x="173" y="182"/>
                    <a:pt x="173" y="182"/>
                    <a:pt x="173" y="182"/>
                  </a:cubicBezTo>
                  <a:cubicBezTo>
                    <a:pt x="172" y="182"/>
                    <a:pt x="171" y="181"/>
                    <a:pt x="171" y="180"/>
                  </a:cubicBezTo>
                  <a:cubicBezTo>
                    <a:pt x="171" y="179"/>
                    <a:pt x="172" y="178"/>
                    <a:pt x="173" y="178"/>
                  </a:cubicBezTo>
                  <a:cubicBezTo>
                    <a:pt x="204" y="178"/>
                    <a:pt x="204" y="178"/>
                    <a:pt x="204" y="178"/>
                  </a:cubicBezTo>
                  <a:cubicBezTo>
                    <a:pt x="105" y="6"/>
                    <a:pt x="105" y="6"/>
                    <a:pt x="105" y="6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108" y="178"/>
                    <a:pt x="108" y="178"/>
                    <a:pt x="108" y="178"/>
                  </a:cubicBezTo>
                  <a:cubicBezTo>
                    <a:pt x="109" y="178"/>
                    <a:pt x="110" y="179"/>
                    <a:pt x="110" y="180"/>
                  </a:cubicBezTo>
                  <a:cubicBezTo>
                    <a:pt x="110" y="181"/>
                    <a:pt x="109" y="182"/>
                    <a:pt x="108" y="182"/>
                  </a:cubicBezTo>
                  <a:cubicBezTo>
                    <a:pt x="2" y="182"/>
                    <a:pt x="2" y="182"/>
                    <a:pt x="2" y="182"/>
                  </a:cubicBezTo>
                  <a:cubicBezTo>
                    <a:pt x="2" y="182"/>
                    <a:pt x="1" y="181"/>
                    <a:pt x="1" y="181"/>
                  </a:cubicBezTo>
                  <a:cubicBezTo>
                    <a:pt x="0" y="180"/>
                    <a:pt x="0" y="179"/>
                    <a:pt x="1" y="179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04" y="1"/>
                    <a:pt x="104" y="0"/>
                    <a:pt x="105" y="0"/>
                  </a:cubicBezTo>
                  <a:cubicBezTo>
                    <a:pt x="106" y="0"/>
                    <a:pt x="106" y="1"/>
                    <a:pt x="107" y="1"/>
                  </a:cubicBezTo>
                  <a:cubicBezTo>
                    <a:pt x="209" y="179"/>
                    <a:pt x="209" y="179"/>
                    <a:pt x="209" y="179"/>
                  </a:cubicBezTo>
                  <a:cubicBezTo>
                    <a:pt x="210" y="179"/>
                    <a:pt x="210" y="180"/>
                    <a:pt x="209" y="181"/>
                  </a:cubicBezTo>
                  <a:cubicBezTo>
                    <a:pt x="209" y="181"/>
                    <a:pt x="208" y="182"/>
                    <a:pt x="207" y="182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69" name="Freeform 195">
              <a:extLst>
                <a:ext uri="{FF2B5EF4-FFF2-40B4-BE49-F238E27FC236}">
                  <a16:creationId xmlns:a16="http://schemas.microsoft.com/office/drawing/2014/main" id="{18447591-F297-4F47-9ED5-F21360E7E2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83451" y="3798888"/>
              <a:ext cx="165100" cy="185737"/>
            </a:xfrm>
            <a:custGeom>
              <a:avLst/>
              <a:gdLst>
                <a:gd name="T0" fmla="*/ 75 w 77"/>
                <a:gd name="T1" fmla="*/ 86 h 86"/>
                <a:gd name="T2" fmla="*/ 2 w 77"/>
                <a:gd name="T3" fmla="*/ 86 h 86"/>
                <a:gd name="T4" fmla="*/ 0 w 77"/>
                <a:gd name="T5" fmla="*/ 84 h 86"/>
                <a:gd name="T6" fmla="*/ 2 w 77"/>
                <a:gd name="T7" fmla="*/ 82 h 86"/>
                <a:gd name="T8" fmla="*/ 72 w 77"/>
                <a:gd name="T9" fmla="*/ 82 h 86"/>
                <a:gd name="T10" fmla="*/ 28 w 77"/>
                <a:gd name="T11" fmla="*/ 6 h 86"/>
                <a:gd name="T12" fmla="*/ 9 w 77"/>
                <a:gd name="T13" fmla="*/ 39 h 86"/>
                <a:gd name="T14" fmla="*/ 7 w 77"/>
                <a:gd name="T15" fmla="*/ 39 h 86"/>
                <a:gd name="T16" fmla="*/ 6 w 77"/>
                <a:gd name="T17" fmla="*/ 37 h 86"/>
                <a:gd name="T18" fmla="*/ 26 w 77"/>
                <a:gd name="T19" fmla="*/ 1 h 86"/>
                <a:gd name="T20" fmla="*/ 30 w 77"/>
                <a:gd name="T21" fmla="*/ 1 h 86"/>
                <a:gd name="T22" fmla="*/ 77 w 77"/>
                <a:gd name="T23" fmla="*/ 83 h 86"/>
                <a:gd name="T24" fmla="*/ 77 w 77"/>
                <a:gd name="T25" fmla="*/ 85 h 86"/>
                <a:gd name="T26" fmla="*/ 75 w 77"/>
                <a:gd name="T27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86">
                  <a:moveTo>
                    <a:pt x="75" y="86"/>
                  </a:moveTo>
                  <a:cubicBezTo>
                    <a:pt x="2" y="86"/>
                    <a:pt x="2" y="86"/>
                    <a:pt x="2" y="86"/>
                  </a:cubicBezTo>
                  <a:cubicBezTo>
                    <a:pt x="1" y="86"/>
                    <a:pt x="0" y="85"/>
                    <a:pt x="0" y="84"/>
                  </a:cubicBezTo>
                  <a:cubicBezTo>
                    <a:pt x="0" y="83"/>
                    <a:pt x="1" y="82"/>
                    <a:pt x="2" y="82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40"/>
                    <a:pt x="7" y="40"/>
                    <a:pt x="7" y="39"/>
                  </a:cubicBezTo>
                  <a:cubicBezTo>
                    <a:pt x="6" y="39"/>
                    <a:pt x="5" y="38"/>
                    <a:pt x="6" y="3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29" y="0"/>
                    <a:pt x="30" y="1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7" y="83"/>
                    <a:pt x="77" y="84"/>
                    <a:pt x="77" y="85"/>
                  </a:cubicBezTo>
                  <a:cubicBezTo>
                    <a:pt x="76" y="85"/>
                    <a:pt x="76" y="86"/>
                    <a:pt x="75" y="86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70" name="Freeform 196">
              <a:extLst>
                <a:ext uri="{FF2B5EF4-FFF2-40B4-BE49-F238E27FC236}">
                  <a16:creationId xmlns:a16="http://schemas.microsoft.com/office/drawing/2014/main" id="{1FE53F64-F042-445D-A07A-85B507E784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72338" y="3875088"/>
              <a:ext cx="38100" cy="38100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4 h 18"/>
                <a:gd name="T12" fmla="*/ 4 w 18"/>
                <a:gd name="T13" fmla="*/ 9 h 18"/>
                <a:gd name="T14" fmla="*/ 9 w 18"/>
                <a:gd name="T15" fmla="*/ 14 h 18"/>
                <a:gd name="T16" fmla="*/ 14 w 18"/>
                <a:gd name="T17" fmla="*/ 9 h 18"/>
                <a:gd name="T18" fmla="*/ 9 w 18"/>
                <a:gd name="T1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2"/>
                    <a:pt x="6" y="14"/>
                    <a:pt x="9" y="14"/>
                  </a:cubicBezTo>
                  <a:cubicBezTo>
                    <a:pt x="12" y="14"/>
                    <a:pt x="14" y="12"/>
                    <a:pt x="14" y="9"/>
                  </a:cubicBezTo>
                  <a:cubicBezTo>
                    <a:pt x="14" y="6"/>
                    <a:pt x="12" y="4"/>
                    <a:pt x="9" y="4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71" name="Freeform 197">
              <a:extLst>
                <a:ext uri="{FF2B5EF4-FFF2-40B4-BE49-F238E27FC236}">
                  <a16:creationId xmlns:a16="http://schemas.microsoft.com/office/drawing/2014/main" id="{CAB5BFF0-C254-4537-80DB-553CD4FBA9F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53288" y="3960813"/>
              <a:ext cx="38100" cy="38100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4 h 18"/>
                <a:gd name="T12" fmla="*/ 4 w 18"/>
                <a:gd name="T13" fmla="*/ 9 h 18"/>
                <a:gd name="T14" fmla="*/ 9 w 18"/>
                <a:gd name="T15" fmla="*/ 14 h 18"/>
                <a:gd name="T16" fmla="*/ 14 w 18"/>
                <a:gd name="T17" fmla="*/ 9 h 18"/>
                <a:gd name="T18" fmla="*/ 9 w 18"/>
                <a:gd name="T1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2"/>
                    <a:pt x="6" y="14"/>
                    <a:pt x="9" y="14"/>
                  </a:cubicBezTo>
                  <a:cubicBezTo>
                    <a:pt x="12" y="14"/>
                    <a:pt x="14" y="12"/>
                    <a:pt x="14" y="9"/>
                  </a:cubicBezTo>
                  <a:cubicBezTo>
                    <a:pt x="14" y="6"/>
                    <a:pt x="12" y="4"/>
                    <a:pt x="9" y="4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72" name="Freeform 198">
              <a:extLst>
                <a:ext uri="{FF2B5EF4-FFF2-40B4-BE49-F238E27FC236}">
                  <a16:creationId xmlns:a16="http://schemas.microsoft.com/office/drawing/2014/main" id="{7FFB1CC8-2436-4930-B127-03F5BED4A2B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346951" y="4029075"/>
              <a:ext cx="39688" cy="38100"/>
            </a:xfrm>
            <a:custGeom>
              <a:avLst/>
              <a:gdLst>
                <a:gd name="T0" fmla="*/ 9 w 18"/>
                <a:gd name="T1" fmla="*/ 18 h 18"/>
                <a:gd name="T2" fmla="*/ 0 w 18"/>
                <a:gd name="T3" fmla="*/ 9 h 18"/>
                <a:gd name="T4" fmla="*/ 9 w 18"/>
                <a:gd name="T5" fmla="*/ 0 h 18"/>
                <a:gd name="T6" fmla="*/ 18 w 18"/>
                <a:gd name="T7" fmla="*/ 9 h 18"/>
                <a:gd name="T8" fmla="*/ 9 w 18"/>
                <a:gd name="T9" fmla="*/ 18 h 18"/>
                <a:gd name="T10" fmla="*/ 9 w 18"/>
                <a:gd name="T11" fmla="*/ 4 h 18"/>
                <a:gd name="T12" fmla="*/ 4 w 18"/>
                <a:gd name="T13" fmla="*/ 9 h 18"/>
                <a:gd name="T14" fmla="*/ 9 w 18"/>
                <a:gd name="T15" fmla="*/ 14 h 18"/>
                <a:gd name="T16" fmla="*/ 14 w 18"/>
                <a:gd name="T17" fmla="*/ 9 h 18"/>
                <a:gd name="T18" fmla="*/ 9 w 18"/>
                <a:gd name="T1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8">
                  <a:moveTo>
                    <a:pt x="9" y="18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4" y="0"/>
                    <a:pt x="18" y="4"/>
                    <a:pt x="18" y="9"/>
                  </a:cubicBezTo>
                  <a:cubicBezTo>
                    <a:pt x="18" y="14"/>
                    <a:pt x="14" y="18"/>
                    <a:pt x="9" y="18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2"/>
                    <a:pt x="6" y="14"/>
                    <a:pt x="9" y="14"/>
                  </a:cubicBezTo>
                  <a:cubicBezTo>
                    <a:pt x="12" y="14"/>
                    <a:pt x="14" y="12"/>
                    <a:pt x="14" y="9"/>
                  </a:cubicBezTo>
                  <a:cubicBezTo>
                    <a:pt x="14" y="6"/>
                    <a:pt x="12" y="4"/>
                    <a:pt x="9" y="4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73" name="Freeform 199">
              <a:extLst>
                <a:ext uri="{FF2B5EF4-FFF2-40B4-BE49-F238E27FC236}">
                  <a16:creationId xmlns:a16="http://schemas.microsoft.com/office/drawing/2014/main" id="{D967A622-25B5-4A2B-9044-69815D48251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453313" y="4029075"/>
              <a:ext cx="39688" cy="38100"/>
            </a:xfrm>
            <a:custGeom>
              <a:avLst/>
              <a:gdLst>
                <a:gd name="T0" fmla="*/ 10 w 19"/>
                <a:gd name="T1" fmla="*/ 18 h 18"/>
                <a:gd name="T2" fmla="*/ 0 w 19"/>
                <a:gd name="T3" fmla="*/ 9 h 18"/>
                <a:gd name="T4" fmla="*/ 10 w 19"/>
                <a:gd name="T5" fmla="*/ 0 h 18"/>
                <a:gd name="T6" fmla="*/ 19 w 19"/>
                <a:gd name="T7" fmla="*/ 9 h 18"/>
                <a:gd name="T8" fmla="*/ 10 w 19"/>
                <a:gd name="T9" fmla="*/ 18 h 18"/>
                <a:gd name="T10" fmla="*/ 10 w 19"/>
                <a:gd name="T11" fmla="*/ 4 h 18"/>
                <a:gd name="T12" fmla="*/ 4 w 19"/>
                <a:gd name="T13" fmla="*/ 9 h 18"/>
                <a:gd name="T14" fmla="*/ 10 w 19"/>
                <a:gd name="T15" fmla="*/ 14 h 18"/>
                <a:gd name="T16" fmla="*/ 15 w 19"/>
                <a:gd name="T17" fmla="*/ 9 h 18"/>
                <a:gd name="T18" fmla="*/ 10 w 19"/>
                <a:gd name="T1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8">
                  <a:moveTo>
                    <a:pt x="10" y="18"/>
                  </a:moveTo>
                  <a:cubicBezTo>
                    <a:pt x="5" y="18"/>
                    <a:pt x="0" y="14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0"/>
                    <a:pt x="19" y="4"/>
                    <a:pt x="19" y="9"/>
                  </a:cubicBezTo>
                  <a:cubicBezTo>
                    <a:pt x="19" y="14"/>
                    <a:pt x="15" y="18"/>
                    <a:pt x="10" y="18"/>
                  </a:cubicBezTo>
                  <a:close/>
                  <a:moveTo>
                    <a:pt x="10" y="4"/>
                  </a:moveTo>
                  <a:cubicBezTo>
                    <a:pt x="7" y="4"/>
                    <a:pt x="4" y="6"/>
                    <a:pt x="4" y="9"/>
                  </a:cubicBezTo>
                  <a:cubicBezTo>
                    <a:pt x="4" y="12"/>
                    <a:pt x="7" y="14"/>
                    <a:pt x="10" y="14"/>
                  </a:cubicBezTo>
                  <a:cubicBezTo>
                    <a:pt x="13" y="14"/>
                    <a:pt x="15" y="12"/>
                    <a:pt x="15" y="9"/>
                  </a:cubicBezTo>
                  <a:cubicBezTo>
                    <a:pt x="15" y="6"/>
                    <a:pt x="13" y="4"/>
                    <a:pt x="10" y="4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grpSp>
        <p:nvGrpSpPr>
          <p:cNvPr id="1887" name="Group 1886">
            <a:extLst>
              <a:ext uri="{FF2B5EF4-FFF2-40B4-BE49-F238E27FC236}">
                <a16:creationId xmlns:a16="http://schemas.microsoft.com/office/drawing/2014/main" id="{15F13B73-8232-4717-8AC5-439C15A731AF}"/>
              </a:ext>
            </a:extLst>
          </p:cNvPr>
          <p:cNvGrpSpPr>
            <a:grpSpLocks noChangeAspect="1"/>
          </p:cNvGrpSpPr>
          <p:nvPr/>
        </p:nvGrpSpPr>
        <p:grpSpPr>
          <a:xfrm>
            <a:off x="7288493" y="3894945"/>
            <a:ext cx="734246" cy="736776"/>
            <a:chOff x="9659938" y="3629025"/>
            <a:chExt cx="460376" cy="461963"/>
          </a:xfrm>
        </p:grpSpPr>
        <p:sp>
          <p:nvSpPr>
            <p:cNvPr id="1874" name="Freeform 200">
              <a:extLst>
                <a:ext uri="{FF2B5EF4-FFF2-40B4-BE49-F238E27FC236}">
                  <a16:creationId xmlns:a16="http://schemas.microsoft.com/office/drawing/2014/main" id="{95299D11-8ABC-4294-B977-53C48EE11D8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966326" y="3822700"/>
              <a:ext cx="153988" cy="238125"/>
            </a:xfrm>
            <a:custGeom>
              <a:avLst/>
              <a:gdLst>
                <a:gd name="T0" fmla="*/ 2 w 72"/>
                <a:gd name="T1" fmla="*/ 111 h 111"/>
                <a:gd name="T2" fmla="*/ 0 w 72"/>
                <a:gd name="T3" fmla="*/ 109 h 111"/>
                <a:gd name="T4" fmla="*/ 2 w 72"/>
                <a:gd name="T5" fmla="*/ 107 h 111"/>
                <a:gd name="T6" fmla="*/ 61 w 72"/>
                <a:gd name="T7" fmla="*/ 3 h 111"/>
                <a:gd name="T8" fmla="*/ 63 w 72"/>
                <a:gd name="T9" fmla="*/ 0 h 111"/>
                <a:gd name="T10" fmla="*/ 65 w 72"/>
                <a:gd name="T11" fmla="*/ 2 h 111"/>
                <a:gd name="T12" fmla="*/ 3 w 72"/>
                <a:gd name="T13" fmla="*/ 111 h 111"/>
                <a:gd name="T14" fmla="*/ 2 w 72"/>
                <a:gd name="T1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11">
                  <a:moveTo>
                    <a:pt x="2" y="111"/>
                  </a:moveTo>
                  <a:cubicBezTo>
                    <a:pt x="1" y="111"/>
                    <a:pt x="1" y="110"/>
                    <a:pt x="0" y="109"/>
                  </a:cubicBezTo>
                  <a:cubicBezTo>
                    <a:pt x="0" y="108"/>
                    <a:pt x="0" y="107"/>
                    <a:pt x="2" y="107"/>
                  </a:cubicBezTo>
                  <a:cubicBezTo>
                    <a:pt x="43" y="90"/>
                    <a:pt x="67" y="47"/>
                    <a:pt x="61" y="3"/>
                  </a:cubicBezTo>
                  <a:cubicBezTo>
                    <a:pt x="61" y="1"/>
                    <a:pt x="62" y="0"/>
                    <a:pt x="63" y="0"/>
                  </a:cubicBezTo>
                  <a:cubicBezTo>
                    <a:pt x="64" y="0"/>
                    <a:pt x="65" y="1"/>
                    <a:pt x="65" y="2"/>
                  </a:cubicBezTo>
                  <a:cubicBezTo>
                    <a:pt x="72" y="48"/>
                    <a:pt x="46" y="93"/>
                    <a:pt x="3" y="111"/>
                  </a:cubicBezTo>
                  <a:lnTo>
                    <a:pt x="2" y="111"/>
                  </a:ln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75" name="Freeform 201">
              <a:extLst>
                <a:ext uri="{FF2B5EF4-FFF2-40B4-BE49-F238E27FC236}">
                  <a16:creationId xmlns:a16="http://schemas.microsoft.com/office/drawing/2014/main" id="{4894B2AA-52C2-4A0A-942B-3AF1E204664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659938" y="3629025"/>
              <a:ext cx="390525" cy="447675"/>
            </a:xfrm>
            <a:custGeom>
              <a:avLst/>
              <a:gdLst>
                <a:gd name="T0" fmla="*/ 99 w 181"/>
                <a:gd name="T1" fmla="*/ 208 h 208"/>
                <a:gd name="T2" fmla="*/ 99 w 181"/>
                <a:gd name="T3" fmla="*/ 208 h 208"/>
                <a:gd name="T4" fmla="*/ 8 w 181"/>
                <a:gd name="T5" fmla="*/ 135 h 208"/>
                <a:gd name="T6" fmla="*/ 16 w 181"/>
                <a:gd name="T7" fmla="*/ 57 h 208"/>
                <a:gd name="T8" fmla="*/ 77 w 181"/>
                <a:gd name="T9" fmla="*/ 8 h 208"/>
                <a:gd name="T10" fmla="*/ 161 w 181"/>
                <a:gd name="T11" fmla="*/ 20 h 208"/>
                <a:gd name="T12" fmla="*/ 180 w 181"/>
                <a:gd name="T13" fmla="*/ 36 h 208"/>
                <a:gd name="T14" fmla="*/ 180 w 181"/>
                <a:gd name="T15" fmla="*/ 39 h 208"/>
                <a:gd name="T16" fmla="*/ 177 w 181"/>
                <a:gd name="T17" fmla="*/ 38 h 208"/>
                <a:gd name="T18" fmla="*/ 159 w 181"/>
                <a:gd name="T19" fmla="*/ 23 h 208"/>
                <a:gd name="T20" fmla="*/ 78 w 181"/>
                <a:gd name="T21" fmla="*/ 12 h 208"/>
                <a:gd name="T22" fmla="*/ 20 w 181"/>
                <a:gd name="T23" fmla="*/ 59 h 208"/>
                <a:gd name="T24" fmla="*/ 12 w 181"/>
                <a:gd name="T25" fmla="*/ 134 h 208"/>
                <a:gd name="T26" fmla="*/ 99 w 181"/>
                <a:gd name="T27" fmla="*/ 204 h 208"/>
                <a:gd name="T28" fmla="*/ 101 w 181"/>
                <a:gd name="T29" fmla="*/ 206 h 208"/>
                <a:gd name="T30" fmla="*/ 99 w 181"/>
                <a:gd name="T31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1" h="208">
                  <a:moveTo>
                    <a:pt x="99" y="208"/>
                  </a:moveTo>
                  <a:cubicBezTo>
                    <a:pt x="99" y="208"/>
                    <a:pt x="99" y="208"/>
                    <a:pt x="99" y="208"/>
                  </a:cubicBezTo>
                  <a:cubicBezTo>
                    <a:pt x="56" y="205"/>
                    <a:pt x="20" y="176"/>
                    <a:pt x="8" y="135"/>
                  </a:cubicBezTo>
                  <a:cubicBezTo>
                    <a:pt x="0" y="109"/>
                    <a:pt x="3" y="81"/>
                    <a:pt x="16" y="57"/>
                  </a:cubicBezTo>
                  <a:cubicBezTo>
                    <a:pt x="29" y="33"/>
                    <a:pt x="51" y="16"/>
                    <a:pt x="77" y="8"/>
                  </a:cubicBezTo>
                  <a:cubicBezTo>
                    <a:pt x="105" y="0"/>
                    <a:pt x="136" y="4"/>
                    <a:pt x="161" y="20"/>
                  </a:cubicBezTo>
                  <a:cubicBezTo>
                    <a:pt x="168" y="24"/>
                    <a:pt x="174" y="30"/>
                    <a:pt x="180" y="36"/>
                  </a:cubicBezTo>
                  <a:cubicBezTo>
                    <a:pt x="181" y="36"/>
                    <a:pt x="181" y="38"/>
                    <a:pt x="180" y="39"/>
                  </a:cubicBezTo>
                  <a:cubicBezTo>
                    <a:pt x="179" y="39"/>
                    <a:pt x="178" y="39"/>
                    <a:pt x="177" y="38"/>
                  </a:cubicBezTo>
                  <a:cubicBezTo>
                    <a:pt x="172" y="33"/>
                    <a:pt x="165" y="28"/>
                    <a:pt x="159" y="23"/>
                  </a:cubicBezTo>
                  <a:cubicBezTo>
                    <a:pt x="135" y="8"/>
                    <a:pt x="105" y="4"/>
                    <a:pt x="78" y="12"/>
                  </a:cubicBezTo>
                  <a:cubicBezTo>
                    <a:pt x="53" y="19"/>
                    <a:pt x="32" y="36"/>
                    <a:pt x="20" y="59"/>
                  </a:cubicBezTo>
                  <a:cubicBezTo>
                    <a:pt x="7" y="82"/>
                    <a:pt x="4" y="109"/>
                    <a:pt x="12" y="134"/>
                  </a:cubicBezTo>
                  <a:cubicBezTo>
                    <a:pt x="23" y="173"/>
                    <a:pt x="58" y="201"/>
                    <a:pt x="99" y="204"/>
                  </a:cubicBezTo>
                  <a:cubicBezTo>
                    <a:pt x="100" y="204"/>
                    <a:pt x="101" y="205"/>
                    <a:pt x="101" y="206"/>
                  </a:cubicBezTo>
                  <a:cubicBezTo>
                    <a:pt x="101" y="207"/>
                    <a:pt x="100" y="208"/>
                    <a:pt x="99" y="208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76" name="Freeform 202">
              <a:extLst>
                <a:ext uri="{FF2B5EF4-FFF2-40B4-BE49-F238E27FC236}">
                  <a16:creationId xmlns:a16="http://schemas.microsoft.com/office/drawing/2014/main" id="{6B7ED945-85AF-4AAC-978A-677511274F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780588" y="3717925"/>
              <a:ext cx="258763" cy="280987"/>
            </a:xfrm>
            <a:custGeom>
              <a:avLst/>
              <a:gdLst>
                <a:gd name="T0" fmla="*/ 50 w 120"/>
                <a:gd name="T1" fmla="*/ 127 h 131"/>
                <a:gd name="T2" fmla="*/ 0 w 120"/>
                <a:gd name="T3" fmla="*/ 102 h 131"/>
                <a:gd name="T4" fmla="*/ 1 w 120"/>
                <a:gd name="T5" fmla="*/ 99 h 131"/>
                <a:gd name="T6" fmla="*/ 4 w 120"/>
                <a:gd name="T7" fmla="*/ 100 h 131"/>
                <a:gd name="T8" fmla="*/ 84 w 120"/>
                <a:gd name="T9" fmla="*/ 112 h 131"/>
                <a:gd name="T10" fmla="*/ 96 w 120"/>
                <a:gd name="T11" fmla="*/ 31 h 131"/>
                <a:gd name="T12" fmla="*/ 15 w 120"/>
                <a:gd name="T13" fmla="*/ 19 h 131"/>
                <a:gd name="T14" fmla="*/ 13 w 120"/>
                <a:gd name="T15" fmla="*/ 18 h 131"/>
                <a:gd name="T16" fmla="*/ 13 w 120"/>
                <a:gd name="T17" fmla="*/ 15 h 131"/>
                <a:gd name="T18" fmla="*/ 59 w 120"/>
                <a:gd name="T19" fmla="*/ 4 h 131"/>
                <a:gd name="T20" fmla="*/ 100 w 120"/>
                <a:gd name="T21" fmla="*/ 28 h 131"/>
                <a:gd name="T22" fmla="*/ 87 w 120"/>
                <a:gd name="T23" fmla="*/ 115 h 131"/>
                <a:gd name="T24" fmla="*/ 50 w 120"/>
                <a:gd name="T25" fmla="*/ 1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31">
                  <a:moveTo>
                    <a:pt x="50" y="127"/>
                  </a:moveTo>
                  <a:cubicBezTo>
                    <a:pt x="31" y="127"/>
                    <a:pt x="12" y="118"/>
                    <a:pt x="0" y="102"/>
                  </a:cubicBezTo>
                  <a:cubicBezTo>
                    <a:pt x="0" y="101"/>
                    <a:pt x="0" y="100"/>
                    <a:pt x="1" y="99"/>
                  </a:cubicBezTo>
                  <a:cubicBezTo>
                    <a:pt x="2" y="99"/>
                    <a:pt x="3" y="99"/>
                    <a:pt x="4" y="100"/>
                  </a:cubicBezTo>
                  <a:cubicBezTo>
                    <a:pt x="23" y="125"/>
                    <a:pt x="59" y="131"/>
                    <a:pt x="84" y="112"/>
                  </a:cubicBezTo>
                  <a:cubicBezTo>
                    <a:pt x="110" y="92"/>
                    <a:pt x="115" y="56"/>
                    <a:pt x="96" y="31"/>
                  </a:cubicBezTo>
                  <a:cubicBezTo>
                    <a:pt x="77" y="5"/>
                    <a:pt x="41" y="0"/>
                    <a:pt x="15" y="19"/>
                  </a:cubicBezTo>
                  <a:cubicBezTo>
                    <a:pt x="14" y="19"/>
                    <a:pt x="13" y="19"/>
                    <a:pt x="13" y="18"/>
                  </a:cubicBezTo>
                  <a:cubicBezTo>
                    <a:pt x="12" y="17"/>
                    <a:pt x="12" y="16"/>
                    <a:pt x="13" y="15"/>
                  </a:cubicBezTo>
                  <a:cubicBezTo>
                    <a:pt x="26" y="6"/>
                    <a:pt x="43" y="2"/>
                    <a:pt x="59" y="4"/>
                  </a:cubicBezTo>
                  <a:cubicBezTo>
                    <a:pt x="75" y="6"/>
                    <a:pt x="90" y="15"/>
                    <a:pt x="100" y="28"/>
                  </a:cubicBezTo>
                  <a:cubicBezTo>
                    <a:pt x="120" y="56"/>
                    <a:pt x="114" y="94"/>
                    <a:pt x="87" y="115"/>
                  </a:cubicBezTo>
                  <a:cubicBezTo>
                    <a:pt x="76" y="123"/>
                    <a:pt x="63" y="127"/>
                    <a:pt x="50" y="127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77" name="Freeform 203">
              <a:extLst>
                <a:ext uri="{FF2B5EF4-FFF2-40B4-BE49-F238E27FC236}">
                  <a16:creationId xmlns:a16="http://schemas.microsoft.com/office/drawing/2014/main" id="{771F0070-5E15-4FAF-84D2-E45F1A98923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780588" y="3746500"/>
              <a:ext cx="41275" cy="39687"/>
            </a:xfrm>
            <a:custGeom>
              <a:avLst/>
              <a:gdLst>
                <a:gd name="T0" fmla="*/ 9 w 19"/>
                <a:gd name="T1" fmla="*/ 19 h 19"/>
                <a:gd name="T2" fmla="*/ 1 w 19"/>
                <a:gd name="T3" fmla="*/ 15 h 19"/>
                <a:gd name="T4" fmla="*/ 0 w 19"/>
                <a:gd name="T5" fmla="*/ 8 h 19"/>
                <a:gd name="T6" fmla="*/ 4 w 19"/>
                <a:gd name="T7" fmla="*/ 2 h 19"/>
                <a:gd name="T8" fmla="*/ 11 w 19"/>
                <a:gd name="T9" fmla="*/ 1 h 19"/>
                <a:gd name="T10" fmla="*/ 17 w 19"/>
                <a:gd name="T11" fmla="*/ 5 h 19"/>
                <a:gd name="T12" fmla="*/ 18 w 19"/>
                <a:gd name="T13" fmla="*/ 12 h 19"/>
                <a:gd name="T14" fmla="*/ 14 w 19"/>
                <a:gd name="T15" fmla="*/ 17 h 19"/>
                <a:gd name="T16" fmla="*/ 9 w 19"/>
                <a:gd name="T17" fmla="*/ 19 h 19"/>
                <a:gd name="T18" fmla="*/ 9 w 19"/>
                <a:gd name="T19" fmla="*/ 4 h 19"/>
                <a:gd name="T20" fmla="*/ 6 w 19"/>
                <a:gd name="T21" fmla="*/ 5 h 19"/>
                <a:gd name="T22" fmla="*/ 4 w 19"/>
                <a:gd name="T23" fmla="*/ 9 h 19"/>
                <a:gd name="T24" fmla="*/ 5 w 19"/>
                <a:gd name="T25" fmla="*/ 13 h 19"/>
                <a:gd name="T26" fmla="*/ 8 w 19"/>
                <a:gd name="T27" fmla="*/ 15 h 19"/>
                <a:gd name="T28" fmla="*/ 12 w 19"/>
                <a:gd name="T29" fmla="*/ 14 h 19"/>
                <a:gd name="T30" fmla="*/ 14 w 19"/>
                <a:gd name="T31" fmla="*/ 11 h 19"/>
                <a:gd name="T32" fmla="*/ 14 w 19"/>
                <a:gd name="T33" fmla="*/ 7 h 19"/>
                <a:gd name="T34" fmla="*/ 10 w 19"/>
                <a:gd name="T35" fmla="*/ 5 h 19"/>
                <a:gd name="T36" fmla="*/ 9 w 19"/>
                <a:gd name="T3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6" y="19"/>
                    <a:pt x="3" y="17"/>
                    <a:pt x="1" y="15"/>
                  </a:cubicBezTo>
                  <a:cubicBezTo>
                    <a:pt x="0" y="13"/>
                    <a:pt x="0" y="10"/>
                    <a:pt x="0" y="8"/>
                  </a:cubicBezTo>
                  <a:cubicBezTo>
                    <a:pt x="1" y="5"/>
                    <a:pt x="2" y="3"/>
                    <a:pt x="4" y="2"/>
                  </a:cubicBezTo>
                  <a:cubicBezTo>
                    <a:pt x="6" y="1"/>
                    <a:pt x="9" y="0"/>
                    <a:pt x="11" y="1"/>
                  </a:cubicBezTo>
                  <a:cubicBezTo>
                    <a:pt x="13" y="1"/>
                    <a:pt x="16" y="3"/>
                    <a:pt x="17" y="5"/>
                  </a:cubicBezTo>
                  <a:cubicBezTo>
                    <a:pt x="18" y="7"/>
                    <a:pt x="19" y="9"/>
                    <a:pt x="18" y="12"/>
                  </a:cubicBezTo>
                  <a:cubicBezTo>
                    <a:pt x="18" y="14"/>
                    <a:pt x="16" y="16"/>
                    <a:pt x="14" y="17"/>
                  </a:cubicBezTo>
                  <a:cubicBezTo>
                    <a:pt x="13" y="18"/>
                    <a:pt x="11" y="19"/>
                    <a:pt x="9" y="19"/>
                  </a:cubicBezTo>
                  <a:close/>
                  <a:moveTo>
                    <a:pt x="9" y="4"/>
                  </a:move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7"/>
                    <a:pt x="4" y="9"/>
                  </a:cubicBezTo>
                  <a:cubicBezTo>
                    <a:pt x="4" y="10"/>
                    <a:pt x="4" y="11"/>
                    <a:pt x="5" y="13"/>
                  </a:cubicBezTo>
                  <a:cubicBezTo>
                    <a:pt x="6" y="14"/>
                    <a:pt x="7" y="14"/>
                    <a:pt x="8" y="15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3"/>
                    <a:pt x="14" y="12"/>
                    <a:pt x="14" y="11"/>
                  </a:cubicBezTo>
                  <a:cubicBezTo>
                    <a:pt x="15" y="9"/>
                    <a:pt x="14" y="8"/>
                    <a:pt x="14" y="7"/>
                  </a:cubicBezTo>
                  <a:cubicBezTo>
                    <a:pt x="13" y="6"/>
                    <a:pt x="12" y="5"/>
                    <a:pt x="10" y="5"/>
                  </a:cubicBezTo>
                  <a:cubicBezTo>
                    <a:pt x="10" y="4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78" name="Freeform 204">
              <a:extLst>
                <a:ext uri="{FF2B5EF4-FFF2-40B4-BE49-F238E27FC236}">
                  <a16:creationId xmlns:a16="http://schemas.microsoft.com/office/drawing/2014/main" id="{B41F0333-9BFC-455D-9DBD-3B1C12307E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753601" y="3895725"/>
              <a:ext cx="39688" cy="42862"/>
            </a:xfrm>
            <a:custGeom>
              <a:avLst/>
              <a:gdLst>
                <a:gd name="T0" fmla="*/ 10 w 19"/>
                <a:gd name="T1" fmla="*/ 20 h 20"/>
                <a:gd name="T2" fmla="*/ 8 w 19"/>
                <a:gd name="T3" fmla="*/ 19 h 20"/>
                <a:gd name="T4" fmla="*/ 2 w 19"/>
                <a:gd name="T5" fmla="*/ 15 h 20"/>
                <a:gd name="T6" fmla="*/ 1 w 19"/>
                <a:gd name="T7" fmla="*/ 8 h 20"/>
                <a:gd name="T8" fmla="*/ 5 w 19"/>
                <a:gd name="T9" fmla="*/ 3 h 20"/>
                <a:gd name="T10" fmla="*/ 18 w 19"/>
                <a:gd name="T11" fmla="*/ 5 h 20"/>
                <a:gd name="T12" fmla="*/ 19 w 19"/>
                <a:gd name="T13" fmla="*/ 12 h 20"/>
                <a:gd name="T14" fmla="*/ 15 w 19"/>
                <a:gd name="T15" fmla="*/ 18 h 20"/>
                <a:gd name="T16" fmla="*/ 10 w 19"/>
                <a:gd name="T17" fmla="*/ 20 h 20"/>
                <a:gd name="T18" fmla="*/ 10 w 19"/>
                <a:gd name="T19" fmla="*/ 5 h 20"/>
                <a:gd name="T20" fmla="*/ 7 w 19"/>
                <a:gd name="T21" fmla="*/ 6 h 20"/>
                <a:gd name="T22" fmla="*/ 5 w 19"/>
                <a:gd name="T23" fmla="*/ 9 h 20"/>
                <a:gd name="T24" fmla="*/ 6 w 19"/>
                <a:gd name="T25" fmla="*/ 13 h 20"/>
                <a:gd name="T26" fmla="*/ 9 w 19"/>
                <a:gd name="T27" fmla="*/ 16 h 20"/>
                <a:gd name="T28" fmla="*/ 13 w 19"/>
                <a:gd name="T29" fmla="*/ 15 h 20"/>
                <a:gd name="T30" fmla="*/ 15 w 19"/>
                <a:gd name="T31" fmla="*/ 11 h 20"/>
                <a:gd name="T32" fmla="*/ 14 w 19"/>
                <a:gd name="T33" fmla="*/ 8 h 20"/>
                <a:gd name="T34" fmla="*/ 11 w 19"/>
                <a:gd name="T35" fmla="*/ 5 h 20"/>
                <a:gd name="T36" fmla="*/ 10 w 19"/>
                <a:gd name="T3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cubicBezTo>
                    <a:pt x="9" y="20"/>
                    <a:pt x="9" y="20"/>
                    <a:pt x="8" y="19"/>
                  </a:cubicBezTo>
                  <a:cubicBezTo>
                    <a:pt x="6" y="19"/>
                    <a:pt x="4" y="18"/>
                    <a:pt x="2" y="15"/>
                  </a:cubicBezTo>
                  <a:cubicBezTo>
                    <a:pt x="1" y="13"/>
                    <a:pt x="0" y="11"/>
                    <a:pt x="1" y="8"/>
                  </a:cubicBezTo>
                  <a:cubicBezTo>
                    <a:pt x="1" y="6"/>
                    <a:pt x="3" y="4"/>
                    <a:pt x="5" y="3"/>
                  </a:cubicBezTo>
                  <a:cubicBezTo>
                    <a:pt x="9" y="0"/>
                    <a:pt x="15" y="1"/>
                    <a:pt x="18" y="5"/>
                  </a:cubicBezTo>
                  <a:cubicBezTo>
                    <a:pt x="19" y="7"/>
                    <a:pt x="19" y="10"/>
                    <a:pt x="19" y="12"/>
                  </a:cubicBezTo>
                  <a:cubicBezTo>
                    <a:pt x="18" y="15"/>
                    <a:pt x="17" y="17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lose/>
                  <a:moveTo>
                    <a:pt x="10" y="5"/>
                  </a:moveTo>
                  <a:cubicBezTo>
                    <a:pt x="9" y="5"/>
                    <a:pt x="8" y="5"/>
                    <a:pt x="7" y="6"/>
                  </a:cubicBezTo>
                  <a:cubicBezTo>
                    <a:pt x="6" y="7"/>
                    <a:pt x="5" y="8"/>
                    <a:pt x="5" y="9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6" y="14"/>
                    <a:pt x="7" y="15"/>
                    <a:pt x="9" y="16"/>
                  </a:cubicBezTo>
                  <a:cubicBezTo>
                    <a:pt x="10" y="16"/>
                    <a:pt x="12" y="16"/>
                    <a:pt x="13" y="15"/>
                  </a:cubicBezTo>
                  <a:cubicBezTo>
                    <a:pt x="14" y="14"/>
                    <a:pt x="15" y="13"/>
                    <a:pt x="15" y="11"/>
                  </a:cubicBezTo>
                  <a:cubicBezTo>
                    <a:pt x="15" y="10"/>
                    <a:pt x="15" y="9"/>
                    <a:pt x="14" y="8"/>
                  </a:cubicBezTo>
                  <a:cubicBezTo>
                    <a:pt x="14" y="6"/>
                    <a:pt x="12" y="6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8" name="Freeform 206">
              <a:extLst>
                <a:ext uri="{FF2B5EF4-FFF2-40B4-BE49-F238E27FC236}">
                  <a16:creationId xmlns:a16="http://schemas.microsoft.com/office/drawing/2014/main" id="{3D8474C5-36A5-4957-90F5-3A94991BB86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031413" y="3702050"/>
              <a:ext cx="44450" cy="39687"/>
            </a:xfrm>
            <a:custGeom>
              <a:avLst/>
              <a:gdLst>
                <a:gd name="T0" fmla="*/ 11 w 21"/>
                <a:gd name="T1" fmla="*/ 18 h 18"/>
                <a:gd name="T2" fmla="*/ 9 w 21"/>
                <a:gd name="T3" fmla="*/ 18 h 18"/>
                <a:gd name="T4" fmla="*/ 3 w 21"/>
                <a:gd name="T5" fmla="*/ 14 h 18"/>
                <a:gd name="T6" fmla="*/ 6 w 21"/>
                <a:gd name="T7" fmla="*/ 2 h 18"/>
                <a:gd name="T8" fmla="*/ 13 w 21"/>
                <a:gd name="T9" fmla="*/ 0 h 18"/>
                <a:gd name="T10" fmla="*/ 18 w 21"/>
                <a:gd name="T11" fmla="*/ 4 h 18"/>
                <a:gd name="T12" fmla="*/ 16 w 21"/>
                <a:gd name="T13" fmla="*/ 17 h 18"/>
                <a:gd name="T14" fmla="*/ 11 w 21"/>
                <a:gd name="T15" fmla="*/ 18 h 18"/>
                <a:gd name="T16" fmla="*/ 11 w 21"/>
                <a:gd name="T17" fmla="*/ 4 h 18"/>
                <a:gd name="T18" fmla="*/ 8 w 21"/>
                <a:gd name="T19" fmla="*/ 5 h 18"/>
                <a:gd name="T20" fmla="*/ 6 w 21"/>
                <a:gd name="T21" fmla="*/ 12 h 18"/>
                <a:gd name="T22" fmla="*/ 10 w 21"/>
                <a:gd name="T23" fmla="*/ 14 h 18"/>
                <a:gd name="T24" fmla="*/ 14 w 21"/>
                <a:gd name="T25" fmla="*/ 14 h 18"/>
                <a:gd name="T26" fmla="*/ 16 w 21"/>
                <a:gd name="T27" fmla="*/ 10 h 18"/>
                <a:gd name="T28" fmla="*/ 15 w 21"/>
                <a:gd name="T29" fmla="*/ 6 h 18"/>
                <a:gd name="T30" fmla="*/ 12 w 21"/>
                <a:gd name="T31" fmla="*/ 4 h 18"/>
                <a:gd name="T32" fmla="*/ 11 w 21"/>
                <a:gd name="T33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" h="18">
                  <a:moveTo>
                    <a:pt x="11" y="18"/>
                  </a:moveTo>
                  <a:cubicBezTo>
                    <a:pt x="10" y="18"/>
                    <a:pt x="9" y="18"/>
                    <a:pt x="9" y="18"/>
                  </a:cubicBezTo>
                  <a:cubicBezTo>
                    <a:pt x="6" y="18"/>
                    <a:pt x="4" y="16"/>
                    <a:pt x="3" y="14"/>
                  </a:cubicBezTo>
                  <a:cubicBezTo>
                    <a:pt x="0" y="10"/>
                    <a:pt x="1" y="4"/>
                    <a:pt x="6" y="2"/>
                  </a:cubicBezTo>
                  <a:cubicBezTo>
                    <a:pt x="8" y="0"/>
                    <a:pt x="10" y="0"/>
                    <a:pt x="13" y="0"/>
                  </a:cubicBezTo>
                  <a:cubicBezTo>
                    <a:pt x="15" y="1"/>
                    <a:pt x="17" y="2"/>
                    <a:pt x="18" y="4"/>
                  </a:cubicBezTo>
                  <a:cubicBezTo>
                    <a:pt x="21" y="8"/>
                    <a:pt x="20" y="14"/>
                    <a:pt x="16" y="17"/>
                  </a:cubicBezTo>
                  <a:cubicBezTo>
                    <a:pt x="14" y="18"/>
                    <a:pt x="13" y="18"/>
                    <a:pt x="11" y="18"/>
                  </a:cubicBezTo>
                  <a:close/>
                  <a:moveTo>
                    <a:pt x="11" y="4"/>
                  </a:moveTo>
                  <a:cubicBezTo>
                    <a:pt x="10" y="4"/>
                    <a:pt x="9" y="4"/>
                    <a:pt x="8" y="5"/>
                  </a:cubicBezTo>
                  <a:cubicBezTo>
                    <a:pt x="5" y="6"/>
                    <a:pt x="5" y="10"/>
                    <a:pt x="6" y="12"/>
                  </a:cubicBezTo>
                  <a:cubicBezTo>
                    <a:pt x="7" y="13"/>
                    <a:pt x="8" y="14"/>
                    <a:pt x="10" y="14"/>
                  </a:cubicBezTo>
                  <a:cubicBezTo>
                    <a:pt x="11" y="15"/>
                    <a:pt x="12" y="14"/>
                    <a:pt x="14" y="14"/>
                  </a:cubicBezTo>
                  <a:cubicBezTo>
                    <a:pt x="15" y="13"/>
                    <a:pt x="16" y="12"/>
                    <a:pt x="16" y="10"/>
                  </a:cubicBezTo>
                  <a:cubicBezTo>
                    <a:pt x="16" y="9"/>
                    <a:pt x="16" y="8"/>
                    <a:pt x="15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9" name="Freeform 207">
              <a:extLst>
                <a:ext uri="{FF2B5EF4-FFF2-40B4-BE49-F238E27FC236}">
                  <a16:creationId xmlns:a16="http://schemas.microsoft.com/office/drawing/2014/main" id="{13057233-557B-41B1-A8CD-CC87531A19E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077450" y="3789363"/>
              <a:ext cx="41275" cy="42862"/>
            </a:xfrm>
            <a:custGeom>
              <a:avLst/>
              <a:gdLst>
                <a:gd name="T0" fmla="*/ 10 w 19"/>
                <a:gd name="T1" fmla="*/ 20 h 20"/>
                <a:gd name="T2" fmla="*/ 8 w 19"/>
                <a:gd name="T3" fmla="*/ 20 h 20"/>
                <a:gd name="T4" fmla="*/ 2 w 19"/>
                <a:gd name="T5" fmla="*/ 16 h 20"/>
                <a:gd name="T6" fmla="*/ 1 w 19"/>
                <a:gd name="T7" fmla="*/ 9 h 20"/>
                <a:gd name="T8" fmla="*/ 5 w 19"/>
                <a:gd name="T9" fmla="*/ 3 h 20"/>
                <a:gd name="T10" fmla="*/ 18 w 19"/>
                <a:gd name="T11" fmla="*/ 6 h 20"/>
                <a:gd name="T12" fmla="*/ 19 w 19"/>
                <a:gd name="T13" fmla="*/ 13 h 20"/>
                <a:gd name="T14" fmla="*/ 15 w 19"/>
                <a:gd name="T15" fmla="*/ 18 h 20"/>
                <a:gd name="T16" fmla="*/ 10 w 19"/>
                <a:gd name="T17" fmla="*/ 20 h 20"/>
                <a:gd name="T18" fmla="*/ 10 w 19"/>
                <a:gd name="T19" fmla="*/ 5 h 20"/>
                <a:gd name="T20" fmla="*/ 7 w 19"/>
                <a:gd name="T21" fmla="*/ 6 h 20"/>
                <a:gd name="T22" fmla="*/ 5 w 19"/>
                <a:gd name="T23" fmla="*/ 10 h 20"/>
                <a:gd name="T24" fmla="*/ 5 w 19"/>
                <a:gd name="T25" fmla="*/ 14 h 20"/>
                <a:gd name="T26" fmla="*/ 9 w 19"/>
                <a:gd name="T27" fmla="*/ 16 h 20"/>
                <a:gd name="T28" fmla="*/ 13 w 19"/>
                <a:gd name="T29" fmla="*/ 15 h 20"/>
                <a:gd name="T30" fmla="*/ 15 w 19"/>
                <a:gd name="T31" fmla="*/ 12 h 20"/>
                <a:gd name="T32" fmla="*/ 14 w 19"/>
                <a:gd name="T33" fmla="*/ 8 h 20"/>
                <a:gd name="T34" fmla="*/ 11 w 19"/>
                <a:gd name="T35" fmla="*/ 6 h 20"/>
                <a:gd name="T36" fmla="*/ 10 w 19"/>
                <a:gd name="T3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cubicBezTo>
                    <a:pt x="9" y="20"/>
                    <a:pt x="9" y="20"/>
                    <a:pt x="8" y="20"/>
                  </a:cubicBezTo>
                  <a:cubicBezTo>
                    <a:pt x="5" y="19"/>
                    <a:pt x="3" y="18"/>
                    <a:pt x="2" y="16"/>
                  </a:cubicBezTo>
                  <a:cubicBezTo>
                    <a:pt x="1" y="14"/>
                    <a:pt x="0" y="11"/>
                    <a:pt x="1" y="9"/>
                  </a:cubicBezTo>
                  <a:cubicBezTo>
                    <a:pt x="1" y="6"/>
                    <a:pt x="3" y="4"/>
                    <a:pt x="5" y="3"/>
                  </a:cubicBezTo>
                  <a:cubicBezTo>
                    <a:pt x="9" y="0"/>
                    <a:pt x="15" y="1"/>
                    <a:pt x="18" y="6"/>
                  </a:cubicBezTo>
                  <a:cubicBezTo>
                    <a:pt x="19" y="8"/>
                    <a:pt x="19" y="10"/>
                    <a:pt x="19" y="13"/>
                  </a:cubicBezTo>
                  <a:cubicBezTo>
                    <a:pt x="18" y="15"/>
                    <a:pt x="17" y="17"/>
                    <a:pt x="15" y="18"/>
                  </a:cubicBezTo>
                  <a:cubicBezTo>
                    <a:pt x="13" y="19"/>
                    <a:pt x="12" y="20"/>
                    <a:pt x="10" y="20"/>
                  </a:cubicBezTo>
                  <a:close/>
                  <a:moveTo>
                    <a:pt x="10" y="5"/>
                  </a:moveTo>
                  <a:cubicBezTo>
                    <a:pt x="9" y="5"/>
                    <a:pt x="8" y="6"/>
                    <a:pt x="7" y="6"/>
                  </a:cubicBezTo>
                  <a:cubicBezTo>
                    <a:pt x="6" y="7"/>
                    <a:pt x="5" y="8"/>
                    <a:pt x="5" y="10"/>
                  </a:cubicBezTo>
                  <a:cubicBezTo>
                    <a:pt x="4" y="11"/>
                    <a:pt x="5" y="12"/>
                    <a:pt x="5" y="14"/>
                  </a:cubicBezTo>
                  <a:cubicBezTo>
                    <a:pt x="6" y="15"/>
                    <a:pt x="7" y="16"/>
                    <a:pt x="9" y="16"/>
                  </a:cubicBezTo>
                  <a:cubicBezTo>
                    <a:pt x="10" y="16"/>
                    <a:pt x="11" y="16"/>
                    <a:pt x="13" y="15"/>
                  </a:cubicBezTo>
                  <a:cubicBezTo>
                    <a:pt x="14" y="14"/>
                    <a:pt x="15" y="13"/>
                    <a:pt x="15" y="12"/>
                  </a:cubicBezTo>
                  <a:cubicBezTo>
                    <a:pt x="15" y="10"/>
                    <a:pt x="15" y="9"/>
                    <a:pt x="14" y="8"/>
                  </a:cubicBezTo>
                  <a:cubicBezTo>
                    <a:pt x="13" y="7"/>
                    <a:pt x="12" y="6"/>
                    <a:pt x="11" y="6"/>
                  </a:cubicBezTo>
                  <a:cubicBezTo>
                    <a:pt x="11" y="5"/>
                    <a:pt x="10" y="5"/>
                    <a:pt x="10" y="5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208">
              <a:extLst>
                <a:ext uri="{FF2B5EF4-FFF2-40B4-BE49-F238E27FC236}">
                  <a16:creationId xmlns:a16="http://schemas.microsoft.com/office/drawing/2014/main" id="{AEA7D32E-DF4E-4DEE-BE3D-ED7D92C4DBF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36163" y="4041775"/>
              <a:ext cx="41275" cy="39687"/>
            </a:xfrm>
            <a:custGeom>
              <a:avLst/>
              <a:gdLst>
                <a:gd name="T0" fmla="*/ 9 w 19"/>
                <a:gd name="T1" fmla="*/ 18 h 18"/>
                <a:gd name="T2" fmla="*/ 2 w 19"/>
                <a:gd name="T3" fmla="*/ 14 h 18"/>
                <a:gd name="T4" fmla="*/ 0 w 19"/>
                <a:gd name="T5" fmla="*/ 7 h 18"/>
                <a:gd name="T6" fmla="*/ 4 w 19"/>
                <a:gd name="T7" fmla="*/ 2 h 18"/>
                <a:gd name="T8" fmla="*/ 11 w 19"/>
                <a:gd name="T9" fmla="*/ 0 h 18"/>
                <a:gd name="T10" fmla="*/ 17 w 19"/>
                <a:gd name="T11" fmla="*/ 4 h 18"/>
                <a:gd name="T12" fmla="*/ 18 w 19"/>
                <a:gd name="T13" fmla="*/ 11 h 18"/>
                <a:gd name="T14" fmla="*/ 14 w 19"/>
                <a:gd name="T15" fmla="*/ 17 h 18"/>
                <a:gd name="T16" fmla="*/ 9 w 19"/>
                <a:gd name="T17" fmla="*/ 18 h 18"/>
                <a:gd name="T18" fmla="*/ 9 w 19"/>
                <a:gd name="T19" fmla="*/ 4 h 18"/>
                <a:gd name="T20" fmla="*/ 7 w 19"/>
                <a:gd name="T21" fmla="*/ 5 h 18"/>
                <a:gd name="T22" fmla="*/ 4 w 19"/>
                <a:gd name="T23" fmla="*/ 8 h 18"/>
                <a:gd name="T24" fmla="*/ 5 w 19"/>
                <a:gd name="T25" fmla="*/ 12 h 18"/>
                <a:gd name="T26" fmla="*/ 8 w 19"/>
                <a:gd name="T27" fmla="*/ 14 h 18"/>
                <a:gd name="T28" fmla="*/ 12 w 19"/>
                <a:gd name="T29" fmla="*/ 14 h 18"/>
                <a:gd name="T30" fmla="*/ 14 w 19"/>
                <a:gd name="T31" fmla="*/ 10 h 18"/>
                <a:gd name="T32" fmla="*/ 14 w 19"/>
                <a:gd name="T33" fmla="*/ 6 h 18"/>
                <a:gd name="T34" fmla="*/ 10 w 19"/>
                <a:gd name="T35" fmla="*/ 4 h 18"/>
                <a:gd name="T36" fmla="*/ 9 w 19"/>
                <a:gd name="T37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" h="18">
                  <a:moveTo>
                    <a:pt x="9" y="18"/>
                  </a:moveTo>
                  <a:cubicBezTo>
                    <a:pt x="6" y="18"/>
                    <a:pt x="3" y="17"/>
                    <a:pt x="2" y="14"/>
                  </a:cubicBezTo>
                  <a:cubicBezTo>
                    <a:pt x="0" y="12"/>
                    <a:pt x="0" y="10"/>
                    <a:pt x="0" y="7"/>
                  </a:cubicBezTo>
                  <a:cubicBezTo>
                    <a:pt x="1" y="5"/>
                    <a:pt x="2" y="3"/>
                    <a:pt x="4" y="2"/>
                  </a:cubicBezTo>
                  <a:cubicBezTo>
                    <a:pt x="6" y="0"/>
                    <a:pt x="9" y="0"/>
                    <a:pt x="11" y="0"/>
                  </a:cubicBezTo>
                  <a:cubicBezTo>
                    <a:pt x="14" y="1"/>
                    <a:pt x="16" y="2"/>
                    <a:pt x="17" y="4"/>
                  </a:cubicBezTo>
                  <a:cubicBezTo>
                    <a:pt x="18" y="6"/>
                    <a:pt x="19" y="9"/>
                    <a:pt x="18" y="11"/>
                  </a:cubicBezTo>
                  <a:cubicBezTo>
                    <a:pt x="18" y="14"/>
                    <a:pt x="16" y="16"/>
                    <a:pt x="14" y="17"/>
                  </a:cubicBezTo>
                  <a:cubicBezTo>
                    <a:pt x="13" y="18"/>
                    <a:pt x="11" y="18"/>
                    <a:pt x="9" y="18"/>
                  </a:cubicBezTo>
                  <a:close/>
                  <a:moveTo>
                    <a:pt x="9" y="4"/>
                  </a:moveTo>
                  <a:cubicBezTo>
                    <a:pt x="8" y="4"/>
                    <a:pt x="7" y="4"/>
                    <a:pt x="7" y="5"/>
                  </a:cubicBezTo>
                  <a:cubicBezTo>
                    <a:pt x="5" y="6"/>
                    <a:pt x="5" y="7"/>
                    <a:pt x="4" y="8"/>
                  </a:cubicBezTo>
                  <a:cubicBezTo>
                    <a:pt x="4" y="10"/>
                    <a:pt x="4" y="11"/>
                    <a:pt x="5" y="12"/>
                  </a:cubicBezTo>
                  <a:cubicBezTo>
                    <a:pt x="6" y="13"/>
                    <a:pt x="7" y="14"/>
                    <a:pt x="8" y="14"/>
                  </a:cubicBezTo>
                  <a:cubicBezTo>
                    <a:pt x="10" y="15"/>
                    <a:pt x="11" y="14"/>
                    <a:pt x="12" y="14"/>
                  </a:cubicBezTo>
                  <a:cubicBezTo>
                    <a:pt x="13" y="13"/>
                    <a:pt x="14" y="12"/>
                    <a:pt x="14" y="10"/>
                  </a:cubicBezTo>
                  <a:cubicBezTo>
                    <a:pt x="15" y="9"/>
                    <a:pt x="15" y="8"/>
                    <a:pt x="14" y="6"/>
                  </a:cubicBezTo>
                  <a:cubicBezTo>
                    <a:pt x="13" y="5"/>
                    <a:pt x="12" y="4"/>
                    <a:pt x="10" y="4"/>
                  </a:cubicBezTo>
                  <a:cubicBezTo>
                    <a:pt x="10" y="4"/>
                    <a:pt x="10" y="4"/>
                    <a:pt x="9" y="4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" name="Freeform 209">
              <a:extLst>
                <a:ext uri="{FF2B5EF4-FFF2-40B4-BE49-F238E27FC236}">
                  <a16:creationId xmlns:a16="http://schemas.microsoft.com/office/drawing/2014/main" id="{126183D1-2375-41D3-94DD-AAAF3FE4549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867900" y="4052888"/>
              <a:ext cx="42863" cy="38100"/>
            </a:xfrm>
            <a:custGeom>
              <a:avLst/>
              <a:gdLst>
                <a:gd name="T0" fmla="*/ 11 w 20"/>
                <a:gd name="T1" fmla="*/ 18 h 18"/>
                <a:gd name="T2" fmla="*/ 3 w 20"/>
                <a:gd name="T3" fmla="*/ 14 h 18"/>
                <a:gd name="T4" fmla="*/ 5 w 20"/>
                <a:gd name="T5" fmla="*/ 1 h 18"/>
                <a:gd name="T6" fmla="*/ 12 w 20"/>
                <a:gd name="T7" fmla="*/ 0 h 18"/>
                <a:gd name="T8" fmla="*/ 18 w 20"/>
                <a:gd name="T9" fmla="*/ 4 h 18"/>
                <a:gd name="T10" fmla="*/ 20 w 20"/>
                <a:gd name="T11" fmla="*/ 11 h 18"/>
                <a:gd name="T12" fmla="*/ 16 w 20"/>
                <a:gd name="T13" fmla="*/ 17 h 18"/>
                <a:gd name="T14" fmla="*/ 11 w 20"/>
                <a:gd name="T15" fmla="*/ 18 h 18"/>
                <a:gd name="T16" fmla="*/ 14 w 20"/>
                <a:gd name="T17" fmla="*/ 15 h 18"/>
                <a:gd name="T18" fmla="*/ 15 w 20"/>
                <a:gd name="T19" fmla="*/ 15 h 18"/>
                <a:gd name="T20" fmla="*/ 14 w 20"/>
                <a:gd name="T21" fmla="*/ 15 h 18"/>
                <a:gd name="T22" fmla="*/ 11 w 20"/>
                <a:gd name="T23" fmla="*/ 4 h 18"/>
                <a:gd name="T24" fmla="*/ 8 w 20"/>
                <a:gd name="T25" fmla="*/ 5 h 18"/>
                <a:gd name="T26" fmla="*/ 5 w 20"/>
                <a:gd name="T27" fmla="*/ 8 h 18"/>
                <a:gd name="T28" fmla="*/ 6 w 20"/>
                <a:gd name="T29" fmla="*/ 12 h 18"/>
                <a:gd name="T30" fmla="*/ 9 w 20"/>
                <a:gd name="T31" fmla="*/ 14 h 18"/>
                <a:gd name="T32" fmla="*/ 13 w 20"/>
                <a:gd name="T33" fmla="*/ 13 h 18"/>
                <a:gd name="T34" fmla="*/ 16 w 20"/>
                <a:gd name="T35" fmla="*/ 10 h 18"/>
                <a:gd name="T36" fmla="*/ 15 w 20"/>
                <a:gd name="T37" fmla="*/ 6 h 18"/>
                <a:gd name="T38" fmla="*/ 12 w 20"/>
                <a:gd name="T39" fmla="*/ 4 h 18"/>
                <a:gd name="T40" fmla="*/ 11 w 20"/>
                <a:gd name="T41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18">
                  <a:moveTo>
                    <a:pt x="11" y="18"/>
                  </a:moveTo>
                  <a:cubicBezTo>
                    <a:pt x="8" y="18"/>
                    <a:pt x="5" y="17"/>
                    <a:pt x="3" y="14"/>
                  </a:cubicBezTo>
                  <a:cubicBezTo>
                    <a:pt x="0" y="10"/>
                    <a:pt x="1" y="4"/>
                    <a:pt x="5" y="1"/>
                  </a:cubicBezTo>
                  <a:cubicBezTo>
                    <a:pt x="8" y="0"/>
                    <a:pt x="10" y="0"/>
                    <a:pt x="12" y="0"/>
                  </a:cubicBezTo>
                  <a:cubicBezTo>
                    <a:pt x="15" y="1"/>
                    <a:pt x="17" y="2"/>
                    <a:pt x="18" y="4"/>
                  </a:cubicBezTo>
                  <a:cubicBezTo>
                    <a:pt x="20" y="6"/>
                    <a:pt x="20" y="9"/>
                    <a:pt x="20" y="11"/>
                  </a:cubicBezTo>
                  <a:cubicBezTo>
                    <a:pt x="19" y="13"/>
                    <a:pt x="18" y="15"/>
                    <a:pt x="16" y="17"/>
                  </a:cubicBezTo>
                  <a:cubicBezTo>
                    <a:pt x="14" y="18"/>
                    <a:pt x="12" y="18"/>
                    <a:pt x="11" y="18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5"/>
                  </a:cubicBezTo>
                  <a:lnTo>
                    <a:pt x="14" y="15"/>
                  </a:lnTo>
                  <a:close/>
                  <a:moveTo>
                    <a:pt x="11" y="4"/>
                  </a:moveTo>
                  <a:cubicBezTo>
                    <a:pt x="10" y="4"/>
                    <a:pt x="9" y="4"/>
                    <a:pt x="8" y="5"/>
                  </a:cubicBezTo>
                  <a:cubicBezTo>
                    <a:pt x="7" y="5"/>
                    <a:pt x="6" y="7"/>
                    <a:pt x="5" y="8"/>
                  </a:cubicBezTo>
                  <a:cubicBezTo>
                    <a:pt x="5" y="9"/>
                    <a:pt x="5" y="11"/>
                    <a:pt x="6" y="12"/>
                  </a:cubicBezTo>
                  <a:cubicBezTo>
                    <a:pt x="7" y="13"/>
                    <a:pt x="8" y="14"/>
                    <a:pt x="9" y="14"/>
                  </a:cubicBezTo>
                  <a:cubicBezTo>
                    <a:pt x="11" y="14"/>
                    <a:pt x="12" y="14"/>
                    <a:pt x="13" y="13"/>
                  </a:cubicBezTo>
                  <a:cubicBezTo>
                    <a:pt x="15" y="13"/>
                    <a:pt x="15" y="12"/>
                    <a:pt x="16" y="10"/>
                  </a:cubicBezTo>
                  <a:cubicBezTo>
                    <a:pt x="16" y="9"/>
                    <a:pt x="16" y="7"/>
                    <a:pt x="15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11" y="4"/>
                    <a:pt x="11" y="4"/>
                    <a:pt x="11" y="4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210">
              <a:extLst>
                <a:ext uri="{FF2B5EF4-FFF2-40B4-BE49-F238E27FC236}">
                  <a16:creationId xmlns:a16="http://schemas.microsoft.com/office/drawing/2014/main" id="{8B5410F0-0DB9-4247-9475-F0662DB572B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834563" y="3808413"/>
              <a:ext cx="107950" cy="96837"/>
            </a:xfrm>
            <a:custGeom>
              <a:avLst/>
              <a:gdLst>
                <a:gd name="T0" fmla="*/ 25 w 50"/>
                <a:gd name="T1" fmla="*/ 45 h 45"/>
                <a:gd name="T2" fmla="*/ 6 w 50"/>
                <a:gd name="T3" fmla="*/ 35 h 45"/>
                <a:gd name="T4" fmla="*/ 13 w 50"/>
                <a:gd name="T5" fmla="*/ 4 h 45"/>
                <a:gd name="T6" fmla="*/ 30 w 50"/>
                <a:gd name="T7" fmla="*/ 1 h 45"/>
                <a:gd name="T8" fmla="*/ 44 w 50"/>
                <a:gd name="T9" fmla="*/ 11 h 45"/>
                <a:gd name="T10" fmla="*/ 37 w 50"/>
                <a:gd name="T11" fmla="*/ 42 h 45"/>
                <a:gd name="T12" fmla="*/ 25 w 50"/>
                <a:gd name="T13" fmla="*/ 45 h 45"/>
                <a:gd name="T14" fmla="*/ 25 w 50"/>
                <a:gd name="T15" fmla="*/ 5 h 45"/>
                <a:gd name="T16" fmla="*/ 15 w 50"/>
                <a:gd name="T17" fmla="*/ 8 h 45"/>
                <a:gd name="T18" fmla="*/ 10 w 50"/>
                <a:gd name="T19" fmla="*/ 33 h 45"/>
                <a:gd name="T20" fmla="*/ 35 w 50"/>
                <a:gd name="T21" fmla="*/ 38 h 45"/>
                <a:gd name="T22" fmla="*/ 40 w 50"/>
                <a:gd name="T23" fmla="*/ 13 h 45"/>
                <a:gd name="T24" fmla="*/ 29 w 50"/>
                <a:gd name="T25" fmla="*/ 5 h 45"/>
                <a:gd name="T26" fmla="*/ 25 w 50"/>
                <a:gd name="T27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45">
                  <a:moveTo>
                    <a:pt x="25" y="45"/>
                  </a:moveTo>
                  <a:cubicBezTo>
                    <a:pt x="18" y="45"/>
                    <a:pt x="11" y="42"/>
                    <a:pt x="6" y="35"/>
                  </a:cubicBezTo>
                  <a:cubicBezTo>
                    <a:pt x="0" y="25"/>
                    <a:pt x="3" y="11"/>
                    <a:pt x="13" y="4"/>
                  </a:cubicBezTo>
                  <a:cubicBezTo>
                    <a:pt x="18" y="1"/>
                    <a:pt x="24" y="0"/>
                    <a:pt x="30" y="1"/>
                  </a:cubicBezTo>
                  <a:cubicBezTo>
                    <a:pt x="35" y="3"/>
                    <a:pt x="40" y="6"/>
                    <a:pt x="44" y="11"/>
                  </a:cubicBezTo>
                  <a:cubicBezTo>
                    <a:pt x="50" y="21"/>
                    <a:pt x="47" y="35"/>
                    <a:pt x="37" y="42"/>
                  </a:cubicBezTo>
                  <a:cubicBezTo>
                    <a:pt x="33" y="44"/>
                    <a:pt x="29" y="45"/>
                    <a:pt x="25" y="45"/>
                  </a:cubicBezTo>
                  <a:close/>
                  <a:moveTo>
                    <a:pt x="25" y="5"/>
                  </a:moveTo>
                  <a:cubicBezTo>
                    <a:pt x="21" y="5"/>
                    <a:pt x="18" y="6"/>
                    <a:pt x="15" y="8"/>
                  </a:cubicBezTo>
                  <a:cubicBezTo>
                    <a:pt x="7" y="13"/>
                    <a:pt x="4" y="25"/>
                    <a:pt x="10" y="33"/>
                  </a:cubicBezTo>
                  <a:cubicBezTo>
                    <a:pt x="15" y="41"/>
                    <a:pt x="26" y="44"/>
                    <a:pt x="35" y="38"/>
                  </a:cubicBezTo>
                  <a:cubicBezTo>
                    <a:pt x="43" y="33"/>
                    <a:pt x="46" y="22"/>
                    <a:pt x="40" y="13"/>
                  </a:cubicBezTo>
                  <a:cubicBezTo>
                    <a:pt x="38" y="9"/>
                    <a:pt x="33" y="6"/>
                    <a:pt x="29" y="5"/>
                  </a:cubicBezTo>
                  <a:cubicBezTo>
                    <a:pt x="27" y="5"/>
                    <a:pt x="26" y="5"/>
                    <a:pt x="25" y="5"/>
                  </a:cubicBezTo>
                  <a:close/>
                </a:path>
              </a:pathLst>
            </a:custGeom>
            <a:solidFill>
              <a:srgbClr val="FCCC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1FBF06AB-F840-456C-A9E6-39C59A1AAC19}"/>
              </a:ext>
            </a:extLst>
          </p:cNvPr>
          <p:cNvCxnSpPr>
            <a:cxnSpLocks/>
          </p:cNvCxnSpPr>
          <p:nvPr/>
        </p:nvCxnSpPr>
        <p:spPr>
          <a:xfrm flipV="1">
            <a:off x="4466726" y="1875369"/>
            <a:ext cx="2671356" cy="1136545"/>
          </a:xfrm>
          <a:prstGeom prst="straightConnector1">
            <a:avLst/>
          </a:prstGeom>
          <a:ln w="19050">
            <a:gradFill flip="none" rotWithShape="1">
              <a:gsLst>
                <a:gs pos="0">
                  <a:srgbClr val="FCCC6B"/>
                </a:gs>
                <a:gs pos="100000">
                  <a:srgbClr val="352786"/>
                </a:gs>
              </a:gsLst>
              <a:path path="circle">
                <a:fillToRect l="100000" t="100000"/>
              </a:path>
              <a:tileRect r="-100000" b="-10000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9402A8B-57CB-4773-8780-78C6B207F880}"/>
              </a:ext>
            </a:extLst>
          </p:cNvPr>
          <p:cNvCxnSpPr>
            <a:cxnSpLocks/>
          </p:cNvCxnSpPr>
          <p:nvPr/>
        </p:nvCxnSpPr>
        <p:spPr>
          <a:xfrm flipV="1">
            <a:off x="4462337" y="2989335"/>
            <a:ext cx="2811001" cy="11648"/>
          </a:xfrm>
          <a:prstGeom prst="straightConnector1">
            <a:avLst/>
          </a:prstGeom>
          <a:ln w="19050">
            <a:gradFill flip="none" rotWithShape="1">
              <a:gsLst>
                <a:gs pos="0">
                  <a:srgbClr val="FCCC6B"/>
                </a:gs>
                <a:gs pos="100000">
                  <a:srgbClr val="352786"/>
                </a:gs>
              </a:gsLst>
              <a:path path="circle">
                <a:fillToRect l="100000" t="100000"/>
              </a:path>
              <a:tileRect r="-100000" b="-10000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377ED0E9-151A-4D93-B68A-5CE7D23897FE}"/>
              </a:ext>
            </a:extLst>
          </p:cNvPr>
          <p:cNvCxnSpPr>
            <a:cxnSpLocks/>
          </p:cNvCxnSpPr>
          <p:nvPr/>
        </p:nvCxnSpPr>
        <p:spPr>
          <a:xfrm>
            <a:off x="4855458" y="3009260"/>
            <a:ext cx="2251219" cy="1230032"/>
          </a:xfrm>
          <a:prstGeom prst="straightConnector1">
            <a:avLst/>
          </a:prstGeom>
          <a:ln w="19050">
            <a:gradFill flip="none" rotWithShape="1">
              <a:gsLst>
                <a:gs pos="0">
                  <a:srgbClr val="FCCC6B"/>
                </a:gs>
                <a:gs pos="100000">
                  <a:srgbClr val="352786"/>
                </a:gs>
              </a:gsLst>
              <a:path path="circle">
                <a:fillToRect l="100000" t="100000"/>
              </a:path>
              <a:tileRect r="-100000" b="-10000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F751C2-71A1-4F5F-88BF-3E188B68E02A}"/>
              </a:ext>
            </a:extLst>
          </p:cNvPr>
          <p:cNvGrpSpPr/>
          <p:nvPr/>
        </p:nvGrpSpPr>
        <p:grpSpPr>
          <a:xfrm>
            <a:off x="199564" y="1295468"/>
            <a:ext cx="7037169" cy="5556325"/>
            <a:chOff x="-683305" y="1194907"/>
            <a:chExt cx="7037169" cy="5556325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63D083D2-E0C5-4B49-9023-BFCD8FDF34D8}"/>
                </a:ext>
              </a:extLst>
            </p:cNvPr>
            <p:cNvGrpSpPr>
              <a:grpSpLocks noChangeAspect="1"/>
            </p:cNvGrpSpPr>
            <p:nvPr/>
          </p:nvGrpSpPr>
          <p:grpSpPr>
            <a:xfrm flipH="1">
              <a:off x="-683305" y="1194907"/>
              <a:ext cx="5442690" cy="2469347"/>
              <a:chOff x="6329831" y="213578"/>
              <a:chExt cx="6210783" cy="2817830"/>
            </a:xfrm>
          </p:grpSpPr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05C47C29-40C3-4DFA-8A09-B799491186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32652" y="2510066"/>
                <a:ext cx="53975" cy="7937"/>
              </a:xfrm>
              <a:custGeom>
                <a:avLst/>
                <a:gdLst>
                  <a:gd name="T0" fmla="*/ 23 w 25"/>
                  <a:gd name="T1" fmla="*/ 4 h 4"/>
                  <a:gd name="T2" fmla="*/ 2 w 25"/>
                  <a:gd name="T3" fmla="*/ 4 h 4"/>
                  <a:gd name="T4" fmla="*/ 0 w 25"/>
                  <a:gd name="T5" fmla="*/ 2 h 4"/>
                  <a:gd name="T6" fmla="*/ 2 w 25"/>
                  <a:gd name="T7" fmla="*/ 0 h 4"/>
                  <a:gd name="T8" fmla="*/ 23 w 25"/>
                  <a:gd name="T9" fmla="*/ 0 h 4"/>
                  <a:gd name="T10" fmla="*/ 25 w 25"/>
                  <a:gd name="T11" fmla="*/ 2 h 4"/>
                  <a:gd name="T12" fmla="*/ 23 w 2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4">
                    <a:moveTo>
                      <a:pt x="2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0" y="4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4" y="0"/>
                      <a:pt x="25" y="1"/>
                      <a:pt x="25" y="2"/>
                    </a:cubicBezTo>
                    <a:cubicBezTo>
                      <a:pt x="25" y="4"/>
                      <a:pt x="24" y="4"/>
                      <a:pt x="23" y="4"/>
                    </a:cubicBezTo>
                    <a:close/>
                  </a:path>
                </a:pathLst>
              </a:custGeom>
              <a:solidFill>
                <a:srgbClr val="FCC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79D310D3-129C-4911-973B-86AD517608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186078" y="2760269"/>
                <a:ext cx="55563" cy="9525"/>
              </a:xfrm>
              <a:custGeom>
                <a:avLst/>
                <a:gdLst>
                  <a:gd name="T0" fmla="*/ 24 w 26"/>
                  <a:gd name="T1" fmla="*/ 4 h 4"/>
                  <a:gd name="T2" fmla="*/ 2 w 26"/>
                  <a:gd name="T3" fmla="*/ 4 h 4"/>
                  <a:gd name="T4" fmla="*/ 0 w 26"/>
                  <a:gd name="T5" fmla="*/ 2 h 4"/>
                  <a:gd name="T6" fmla="*/ 2 w 26"/>
                  <a:gd name="T7" fmla="*/ 0 h 4"/>
                  <a:gd name="T8" fmla="*/ 24 w 26"/>
                  <a:gd name="T9" fmla="*/ 0 h 4"/>
                  <a:gd name="T10" fmla="*/ 26 w 26"/>
                  <a:gd name="T11" fmla="*/ 2 h 4"/>
                  <a:gd name="T12" fmla="*/ 24 w 26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4">
                    <a:moveTo>
                      <a:pt x="24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4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0"/>
                      <a:pt x="26" y="1"/>
                      <a:pt x="26" y="2"/>
                    </a:cubicBezTo>
                    <a:cubicBezTo>
                      <a:pt x="26" y="4"/>
                      <a:pt x="25" y="4"/>
                      <a:pt x="24" y="4"/>
                    </a:cubicBezTo>
                    <a:close/>
                  </a:path>
                </a:pathLst>
              </a:custGeom>
              <a:solidFill>
                <a:srgbClr val="FCC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707516BD-1E8A-49F8-AABB-4D28049EF6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059376" y="2632769"/>
                <a:ext cx="53975" cy="7937"/>
              </a:xfrm>
              <a:custGeom>
                <a:avLst/>
                <a:gdLst>
                  <a:gd name="T0" fmla="*/ 23 w 25"/>
                  <a:gd name="T1" fmla="*/ 4 h 4"/>
                  <a:gd name="T2" fmla="*/ 2 w 25"/>
                  <a:gd name="T3" fmla="*/ 4 h 4"/>
                  <a:gd name="T4" fmla="*/ 0 w 25"/>
                  <a:gd name="T5" fmla="*/ 2 h 4"/>
                  <a:gd name="T6" fmla="*/ 2 w 25"/>
                  <a:gd name="T7" fmla="*/ 0 h 4"/>
                  <a:gd name="T8" fmla="*/ 23 w 25"/>
                  <a:gd name="T9" fmla="*/ 0 h 4"/>
                  <a:gd name="T10" fmla="*/ 25 w 25"/>
                  <a:gd name="T11" fmla="*/ 2 h 4"/>
                  <a:gd name="T12" fmla="*/ 23 w 2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4">
                    <a:moveTo>
                      <a:pt x="2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0" y="4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5" y="1"/>
                      <a:pt x="25" y="2"/>
                    </a:cubicBezTo>
                    <a:cubicBezTo>
                      <a:pt x="25" y="4"/>
                      <a:pt x="25" y="4"/>
                      <a:pt x="23" y="4"/>
                    </a:cubicBezTo>
                    <a:close/>
                  </a:path>
                </a:pathLst>
              </a:custGeom>
              <a:solidFill>
                <a:srgbClr val="FCC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92EB044D-ECD7-4261-A0DB-8020F88F31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927243" y="2899093"/>
                <a:ext cx="53975" cy="7937"/>
              </a:xfrm>
              <a:custGeom>
                <a:avLst/>
                <a:gdLst>
                  <a:gd name="T0" fmla="*/ 23 w 25"/>
                  <a:gd name="T1" fmla="*/ 4 h 4"/>
                  <a:gd name="T2" fmla="*/ 2 w 25"/>
                  <a:gd name="T3" fmla="*/ 4 h 4"/>
                  <a:gd name="T4" fmla="*/ 0 w 25"/>
                  <a:gd name="T5" fmla="*/ 2 h 4"/>
                  <a:gd name="T6" fmla="*/ 2 w 25"/>
                  <a:gd name="T7" fmla="*/ 0 h 4"/>
                  <a:gd name="T8" fmla="*/ 23 w 25"/>
                  <a:gd name="T9" fmla="*/ 0 h 4"/>
                  <a:gd name="T10" fmla="*/ 25 w 25"/>
                  <a:gd name="T11" fmla="*/ 2 h 4"/>
                  <a:gd name="T12" fmla="*/ 23 w 2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4">
                    <a:moveTo>
                      <a:pt x="2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0" y="4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5" y="1"/>
                      <a:pt x="25" y="2"/>
                    </a:cubicBezTo>
                    <a:cubicBezTo>
                      <a:pt x="25" y="4"/>
                      <a:pt x="25" y="4"/>
                      <a:pt x="23" y="4"/>
                    </a:cubicBezTo>
                    <a:close/>
                  </a:path>
                </a:pathLst>
              </a:custGeom>
              <a:solidFill>
                <a:srgbClr val="FCC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39" name="Freeform 21">
                <a:extLst>
                  <a:ext uri="{FF2B5EF4-FFF2-40B4-BE49-F238E27FC236}">
                    <a16:creationId xmlns:a16="http://schemas.microsoft.com/office/drawing/2014/main" id="{AE2D707E-C9E7-4778-97B9-75EE20D79C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798426" y="3023471"/>
                <a:ext cx="53975" cy="7937"/>
              </a:xfrm>
              <a:custGeom>
                <a:avLst/>
                <a:gdLst>
                  <a:gd name="T0" fmla="*/ 23 w 25"/>
                  <a:gd name="T1" fmla="*/ 4 h 4"/>
                  <a:gd name="T2" fmla="*/ 2 w 25"/>
                  <a:gd name="T3" fmla="*/ 4 h 4"/>
                  <a:gd name="T4" fmla="*/ 0 w 25"/>
                  <a:gd name="T5" fmla="*/ 2 h 4"/>
                  <a:gd name="T6" fmla="*/ 2 w 25"/>
                  <a:gd name="T7" fmla="*/ 0 h 4"/>
                  <a:gd name="T8" fmla="*/ 23 w 25"/>
                  <a:gd name="T9" fmla="*/ 0 h 4"/>
                  <a:gd name="T10" fmla="*/ 25 w 25"/>
                  <a:gd name="T11" fmla="*/ 2 h 4"/>
                  <a:gd name="T12" fmla="*/ 23 w 25"/>
                  <a:gd name="T1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4">
                    <a:moveTo>
                      <a:pt x="23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0" y="4"/>
                      <a:pt x="0" y="3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5" y="0"/>
                      <a:pt x="25" y="1"/>
                      <a:pt x="25" y="2"/>
                    </a:cubicBezTo>
                    <a:cubicBezTo>
                      <a:pt x="25" y="3"/>
                      <a:pt x="25" y="4"/>
                      <a:pt x="23" y="4"/>
                    </a:cubicBezTo>
                    <a:close/>
                  </a:path>
                </a:pathLst>
              </a:custGeom>
              <a:solidFill>
                <a:srgbClr val="FCCC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grpSp>
            <p:nvGrpSpPr>
              <p:cNvPr id="1885" name="Group 1884">
                <a:extLst>
                  <a:ext uri="{FF2B5EF4-FFF2-40B4-BE49-F238E27FC236}">
                    <a16:creationId xmlns:a16="http://schemas.microsoft.com/office/drawing/2014/main" id="{3878A3F0-47A9-4C8B-BF2A-1FD7DF7BB86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329831" y="213578"/>
                <a:ext cx="6210783" cy="2816784"/>
                <a:chOff x="7478713" y="1106488"/>
                <a:chExt cx="2989263" cy="1355724"/>
              </a:xfrm>
            </p:grpSpPr>
            <p:sp>
              <p:nvSpPr>
                <p:cNvPr id="25" name="Freeform 7">
                  <a:extLst>
                    <a:ext uri="{FF2B5EF4-FFF2-40B4-BE49-F238E27FC236}">
                      <a16:creationId xmlns:a16="http://schemas.microsoft.com/office/drawing/2014/main" id="{46E42C9A-B1F4-40FF-B6C9-8DB52D5EED6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510463" y="1317625"/>
                  <a:ext cx="2136775" cy="1144587"/>
                </a:xfrm>
                <a:custGeom>
                  <a:avLst/>
                  <a:gdLst>
                    <a:gd name="T0" fmla="*/ 991 w 993"/>
                    <a:gd name="T1" fmla="*/ 533 h 533"/>
                    <a:gd name="T2" fmla="*/ 989 w 993"/>
                    <a:gd name="T3" fmla="*/ 531 h 533"/>
                    <a:gd name="T4" fmla="*/ 989 w 993"/>
                    <a:gd name="T5" fmla="*/ 105 h 533"/>
                    <a:gd name="T6" fmla="*/ 887 w 993"/>
                    <a:gd name="T7" fmla="*/ 4 h 533"/>
                    <a:gd name="T8" fmla="*/ 2 w 993"/>
                    <a:gd name="T9" fmla="*/ 4 h 533"/>
                    <a:gd name="T10" fmla="*/ 0 w 993"/>
                    <a:gd name="T11" fmla="*/ 2 h 533"/>
                    <a:gd name="T12" fmla="*/ 2 w 993"/>
                    <a:gd name="T13" fmla="*/ 0 h 533"/>
                    <a:gd name="T14" fmla="*/ 887 w 993"/>
                    <a:gd name="T15" fmla="*/ 0 h 533"/>
                    <a:gd name="T16" fmla="*/ 993 w 993"/>
                    <a:gd name="T17" fmla="*/ 105 h 533"/>
                    <a:gd name="T18" fmla="*/ 993 w 993"/>
                    <a:gd name="T19" fmla="*/ 531 h 533"/>
                    <a:gd name="T20" fmla="*/ 991 w 993"/>
                    <a:gd name="T21" fmla="*/ 533 h 5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93" h="533">
                      <a:moveTo>
                        <a:pt x="991" y="533"/>
                      </a:moveTo>
                      <a:cubicBezTo>
                        <a:pt x="989" y="533"/>
                        <a:pt x="989" y="532"/>
                        <a:pt x="989" y="531"/>
                      </a:cubicBezTo>
                      <a:cubicBezTo>
                        <a:pt x="989" y="105"/>
                        <a:pt x="989" y="105"/>
                        <a:pt x="989" y="105"/>
                      </a:cubicBezTo>
                      <a:cubicBezTo>
                        <a:pt x="989" y="50"/>
                        <a:pt x="943" y="4"/>
                        <a:pt x="887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887" y="0"/>
                        <a:pt x="887" y="0"/>
                        <a:pt x="887" y="0"/>
                      </a:cubicBezTo>
                      <a:cubicBezTo>
                        <a:pt x="945" y="0"/>
                        <a:pt x="993" y="47"/>
                        <a:pt x="993" y="105"/>
                      </a:cubicBezTo>
                      <a:cubicBezTo>
                        <a:pt x="993" y="531"/>
                        <a:pt x="993" y="531"/>
                        <a:pt x="993" y="531"/>
                      </a:cubicBezTo>
                      <a:cubicBezTo>
                        <a:pt x="993" y="532"/>
                        <a:pt x="992" y="533"/>
                        <a:pt x="991" y="533"/>
                      </a:cubicBezTo>
                      <a:close/>
                    </a:path>
                  </a:pathLst>
                </a:custGeom>
                <a:solidFill>
                  <a:srgbClr val="FCCC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26" name="Freeform 8">
                  <a:extLst>
                    <a:ext uri="{FF2B5EF4-FFF2-40B4-BE49-F238E27FC236}">
                      <a16:creationId xmlns:a16="http://schemas.microsoft.com/office/drawing/2014/main" id="{0BD3E8B1-6D36-4963-846F-0AA2BBDF16A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305926" y="1250950"/>
                  <a:ext cx="401638" cy="1150937"/>
                </a:xfrm>
                <a:custGeom>
                  <a:avLst/>
                  <a:gdLst>
                    <a:gd name="T0" fmla="*/ 185 w 187"/>
                    <a:gd name="T1" fmla="*/ 536 h 536"/>
                    <a:gd name="T2" fmla="*/ 183 w 187"/>
                    <a:gd name="T3" fmla="*/ 534 h 536"/>
                    <a:gd name="T4" fmla="*/ 183 w 187"/>
                    <a:gd name="T5" fmla="*/ 131 h 536"/>
                    <a:gd name="T6" fmla="*/ 56 w 187"/>
                    <a:gd name="T7" fmla="*/ 4 h 536"/>
                    <a:gd name="T8" fmla="*/ 2 w 187"/>
                    <a:gd name="T9" fmla="*/ 4 h 536"/>
                    <a:gd name="T10" fmla="*/ 0 w 187"/>
                    <a:gd name="T11" fmla="*/ 2 h 536"/>
                    <a:gd name="T12" fmla="*/ 2 w 187"/>
                    <a:gd name="T13" fmla="*/ 0 h 536"/>
                    <a:gd name="T14" fmla="*/ 56 w 187"/>
                    <a:gd name="T15" fmla="*/ 0 h 536"/>
                    <a:gd name="T16" fmla="*/ 187 w 187"/>
                    <a:gd name="T17" fmla="*/ 131 h 536"/>
                    <a:gd name="T18" fmla="*/ 187 w 187"/>
                    <a:gd name="T19" fmla="*/ 534 h 536"/>
                    <a:gd name="T20" fmla="*/ 185 w 187"/>
                    <a:gd name="T21" fmla="*/ 536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87" h="536">
                      <a:moveTo>
                        <a:pt x="185" y="536"/>
                      </a:moveTo>
                      <a:cubicBezTo>
                        <a:pt x="183" y="536"/>
                        <a:pt x="183" y="535"/>
                        <a:pt x="183" y="534"/>
                      </a:cubicBezTo>
                      <a:cubicBezTo>
                        <a:pt x="183" y="131"/>
                        <a:pt x="183" y="131"/>
                        <a:pt x="183" y="131"/>
                      </a:cubicBezTo>
                      <a:cubicBezTo>
                        <a:pt x="183" y="61"/>
                        <a:pt x="126" y="4"/>
                        <a:pt x="56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128" y="0"/>
                        <a:pt x="187" y="59"/>
                        <a:pt x="187" y="131"/>
                      </a:cubicBezTo>
                      <a:cubicBezTo>
                        <a:pt x="187" y="534"/>
                        <a:pt x="187" y="534"/>
                        <a:pt x="187" y="534"/>
                      </a:cubicBezTo>
                      <a:cubicBezTo>
                        <a:pt x="187" y="535"/>
                        <a:pt x="186" y="536"/>
                        <a:pt x="185" y="536"/>
                      </a:cubicBezTo>
                      <a:close/>
                    </a:path>
                  </a:pathLst>
                </a:custGeom>
                <a:solidFill>
                  <a:srgbClr val="FCCC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27" name="Freeform 9">
                  <a:extLst>
                    <a:ext uri="{FF2B5EF4-FFF2-40B4-BE49-F238E27FC236}">
                      <a16:creationId xmlns:a16="http://schemas.microsoft.com/office/drawing/2014/main" id="{7121831E-5F3E-4863-8736-DB5E73135C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27988" y="1177925"/>
                  <a:ext cx="1744663" cy="1095375"/>
                </a:xfrm>
                <a:custGeom>
                  <a:avLst/>
                  <a:gdLst>
                    <a:gd name="T0" fmla="*/ 809 w 811"/>
                    <a:gd name="T1" fmla="*/ 510 h 510"/>
                    <a:gd name="T2" fmla="*/ 807 w 811"/>
                    <a:gd name="T3" fmla="*/ 508 h 510"/>
                    <a:gd name="T4" fmla="*/ 807 w 811"/>
                    <a:gd name="T5" fmla="*/ 161 h 510"/>
                    <a:gd name="T6" fmla="*/ 650 w 811"/>
                    <a:gd name="T7" fmla="*/ 4 h 510"/>
                    <a:gd name="T8" fmla="*/ 2 w 811"/>
                    <a:gd name="T9" fmla="*/ 4 h 510"/>
                    <a:gd name="T10" fmla="*/ 0 w 811"/>
                    <a:gd name="T11" fmla="*/ 2 h 510"/>
                    <a:gd name="T12" fmla="*/ 2 w 811"/>
                    <a:gd name="T13" fmla="*/ 0 h 510"/>
                    <a:gd name="T14" fmla="*/ 650 w 811"/>
                    <a:gd name="T15" fmla="*/ 0 h 510"/>
                    <a:gd name="T16" fmla="*/ 811 w 811"/>
                    <a:gd name="T17" fmla="*/ 161 h 510"/>
                    <a:gd name="T18" fmla="*/ 811 w 811"/>
                    <a:gd name="T19" fmla="*/ 508 h 510"/>
                    <a:gd name="T20" fmla="*/ 809 w 811"/>
                    <a:gd name="T21" fmla="*/ 510 h 5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11" h="510">
                      <a:moveTo>
                        <a:pt x="809" y="510"/>
                      </a:moveTo>
                      <a:cubicBezTo>
                        <a:pt x="807" y="510"/>
                        <a:pt x="807" y="509"/>
                        <a:pt x="807" y="508"/>
                      </a:cubicBezTo>
                      <a:cubicBezTo>
                        <a:pt x="807" y="161"/>
                        <a:pt x="807" y="161"/>
                        <a:pt x="807" y="161"/>
                      </a:cubicBezTo>
                      <a:cubicBezTo>
                        <a:pt x="807" y="75"/>
                        <a:pt x="736" y="4"/>
                        <a:pt x="650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0" y="4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650" y="0"/>
                        <a:pt x="650" y="0"/>
                        <a:pt x="650" y="0"/>
                      </a:cubicBezTo>
                      <a:cubicBezTo>
                        <a:pt x="739" y="0"/>
                        <a:pt x="811" y="72"/>
                        <a:pt x="811" y="161"/>
                      </a:cubicBezTo>
                      <a:cubicBezTo>
                        <a:pt x="811" y="508"/>
                        <a:pt x="811" y="508"/>
                        <a:pt x="811" y="508"/>
                      </a:cubicBezTo>
                      <a:cubicBezTo>
                        <a:pt x="811" y="509"/>
                        <a:pt x="810" y="510"/>
                        <a:pt x="809" y="510"/>
                      </a:cubicBezTo>
                      <a:close/>
                    </a:path>
                  </a:pathLst>
                </a:custGeom>
                <a:solidFill>
                  <a:srgbClr val="FCCC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29" name="Freeform 11">
                  <a:extLst>
                    <a:ext uri="{FF2B5EF4-FFF2-40B4-BE49-F238E27FC236}">
                      <a16:creationId xmlns:a16="http://schemas.microsoft.com/office/drawing/2014/main" id="{F64B35D8-EA80-416D-BE65-DCDAFEBB57AC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272588" y="1235075"/>
                  <a:ext cx="39688" cy="38100"/>
                </a:xfrm>
                <a:custGeom>
                  <a:avLst/>
                  <a:gdLst>
                    <a:gd name="T0" fmla="*/ 9 w 18"/>
                    <a:gd name="T1" fmla="*/ 18 h 18"/>
                    <a:gd name="T2" fmla="*/ 0 w 18"/>
                    <a:gd name="T3" fmla="*/ 9 h 18"/>
                    <a:gd name="T4" fmla="*/ 9 w 18"/>
                    <a:gd name="T5" fmla="*/ 0 h 18"/>
                    <a:gd name="T6" fmla="*/ 18 w 18"/>
                    <a:gd name="T7" fmla="*/ 9 h 18"/>
                    <a:gd name="T8" fmla="*/ 9 w 18"/>
                    <a:gd name="T9" fmla="*/ 18 h 18"/>
                    <a:gd name="T10" fmla="*/ 9 w 18"/>
                    <a:gd name="T11" fmla="*/ 4 h 18"/>
                    <a:gd name="T12" fmla="*/ 4 w 18"/>
                    <a:gd name="T13" fmla="*/ 9 h 18"/>
                    <a:gd name="T14" fmla="*/ 9 w 18"/>
                    <a:gd name="T15" fmla="*/ 14 h 18"/>
                    <a:gd name="T16" fmla="*/ 14 w 18"/>
                    <a:gd name="T17" fmla="*/ 9 h 18"/>
                    <a:gd name="T18" fmla="*/ 9 w 18"/>
                    <a:gd name="T19" fmla="*/ 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18">
                      <a:moveTo>
                        <a:pt x="9" y="18"/>
                      </a:moveTo>
                      <a:cubicBezTo>
                        <a:pt x="4" y="18"/>
                        <a:pt x="0" y="14"/>
                        <a:pt x="0" y="9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14" y="0"/>
                        <a:pt x="18" y="4"/>
                        <a:pt x="18" y="9"/>
                      </a:cubicBezTo>
                      <a:cubicBezTo>
                        <a:pt x="18" y="14"/>
                        <a:pt x="14" y="18"/>
                        <a:pt x="9" y="18"/>
                      </a:cubicBezTo>
                      <a:close/>
                      <a:moveTo>
                        <a:pt x="9" y="4"/>
                      </a:moveTo>
                      <a:cubicBezTo>
                        <a:pt x="6" y="4"/>
                        <a:pt x="4" y="6"/>
                        <a:pt x="4" y="9"/>
                      </a:cubicBezTo>
                      <a:cubicBezTo>
                        <a:pt x="4" y="12"/>
                        <a:pt x="6" y="14"/>
                        <a:pt x="9" y="14"/>
                      </a:cubicBezTo>
                      <a:cubicBezTo>
                        <a:pt x="12" y="14"/>
                        <a:pt x="14" y="12"/>
                        <a:pt x="14" y="9"/>
                      </a:cubicBezTo>
                      <a:cubicBezTo>
                        <a:pt x="14" y="6"/>
                        <a:pt x="12" y="4"/>
                        <a:pt x="9" y="4"/>
                      </a:cubicBezTo>
                      <a:close/>
                    </a:path>
                  </a:pathLst>
                </a:custGeom>
                <a:solidFill>
                  <a:srgbClr val="FCCC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0" name="Freeform 12">
                  <a:extLst>
                    <a:ext uri="{FF2B5EF4-FFF2-40B4-BE49-F238E27FC236}">
                      <a16:creationId xmlns:a16="http://schemas.microsoft.com/office/drawing/2014/main" id="{83CB2F0C-A9D9-4818-B319-B3307C2E68E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994651" y="1165225"/>
                  <a:ext cx="39688" cy="36512"/>
                </a:xfrm>
                <a:custGeom>
                  <a:avLst/>
                  <a:gdLst>
                    <a:gd name="T0" fmla="*/ 9 w 18"/>
                    <a:gd name="T1" fmla="*/ 17 h 17"/>
                    <a:gd name="T2" fmla="*/ 0 w 18"/>
                    <a:gd name="T3" fmla="*/ 8 h 17"/>
                    <a:gd name="T4" fmla="*/ 9 w 18"/>
                    <a:gd name="T5" fmla="*/ 0 h 17"/>
                    <a:gd name="T6" fmla="*/ 18 w 18"/>
                    <a:gd name="T7" fmla="*/ 8 h 17"/>
                    <a:gd name="T8" fmla="*/ 9 w 18"/>
                    <a:gd name="T9" fmla="*/ 17 h 17"/>
                    <a:gd name="T10" fmla="*/ 9 w 18"/>
                    <a:gd name="T11" fmla="*/ 4 h 17"/>
                    <a:gd name="T12" fmla="*/ 4 w 18"/>
                    <a:gd name="T13" fmla="*/ 8 h 17"/>
                    <a:gd name="T14" fmla="*/ 9 w 18"/>
                    <a:gd name="T15" fmla="*/ 13 h 17"/>
                    <a:gd name="T16" fmla="*/ 14 w 18"/>
                    <a:gd name="T17" fmla="*/ 8 h 17"/>
                    <a:gd name="T18" fmla="*/ 9 w 18"/>
                    <a:gd name="T19" fmla="*/ 4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17">
                      <a:moveTo>
                        <a:pt x="9" y="17"/>
                      </a:moveTo>
                      <a:cubicBezTo>
                        <a:pt x="4" y="17"/>
                        <a:pt x="0" y="13"/>
                        <a:pt x="0" y="8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14" y="0"/>
                        <a:pt x="18" y="4"/>
                        <a:pt x="18" y="8"/>
                      </a:cubicBezTo>
                      <a:cubicBezTo>
                        <a:pt x="18" y="13"/>
                        <a:pt x="14" y="17"/>
                        <a:pt x="9" y="17"/>
                      </a:cubicBezTo>
                      <a:close/>
                      <a:moveTo>
                        <a:pt x="9" y="4"/>
                      </a:moveTo>
                      <a:cubicBezTo>
                        <a:pt x="7" y="4"/>
                        <a:pt x="4" y="6"/>
                        <a:pt x="4" y="8"/>
                      </a:cubicBezTo>
                      <a:cubicBezTo>
                        <a:pt x="4" y="11"/>
                        <a:pt x="7" y="13"/>
                        <a:pt x="9" y="13"/>
                      </a:cubicBezTo>
                      <a:cubicBezTo>
                        <a:pt x="12" y="13"/>
                        <a:pt x="14" y="11"/>
                        <a:pt x="14" y="8"/>
                      </a:cubicBezTo>
                      <a:cubicBezTo>
                        <a:pt x="14" y="6"/>
                        <a:pt x="12" y="4"/>
                        <a:pt x="9" y="4"/>
                      </a:cubicBezTo>
                      <a:close/>
                    </a:path>
                  </a:pathLst>
                </a:custGeom>
                <a:solidFill>
                  <a:srgbClr val="FCCC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1" name="Freeform 13">
                  <a:extLst>
                    <a:ext uri="{FF2B5EF4-FFF2-40B4-BE49-F238E27FC236}">
                      <a16:creationId xmlns:a16="http://schemas.microsoft.com/office/drawing/2014/main" id="{F658335C-DC93-4E25-BCF2-8524B004ECD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059863" y="1120775"/>
                  <a:ext cx="773113" cy="1216025"/>
                </a:xfrm>
                <a:custGeom>
                  <a:avLst/>
                  <a:gdLst>
                    <a:gd name="T0" fmla="*/ 357 w 359"/>
                    <a:gd name="T1" fmla="*/ 566 h 566"/>
                    <a:gd name="T2" fmla="*/ 355 w 359"/>
                    <a:gd name="T3" fmla="*/ 564 h 566"/>
                    <a:gd name="T4" fmla="*/ 355 w 359"/>
                    <a:gd name="T5" fmla="*/ 180 h 566"/>
                    <a:gd name="T6" fmla="*/ 179 w 359"/>
                    <a:gd name="T7" fmla="*/ 4 h 566"/>
                    <a:gd name="T8" fmla="*/ 2 w 359"/>
                    <a:gd name="T9" fmla="*/ 4 h 566"/>
                    <a:gd name="T10" fmla="*/ 0 w 359"/>
                    <a:gd name="T11" fmla="*/ 2 h 566"/>
                    <a:gd name="T12" fmla="*/ 2 w 359"/>
                    <a:gd name="T13" fmla="*/ 0 h 566"/>
                    <a:gd name="T14" fmla="*/ 179 w 359"/>
                    <a:gd name="T15" fmla="*/ 0 h 566"/>
                    <a:gd name="T16" fmla="*/ 359 w 359"/>
                    <a:gd name="T17" fmla="*/ 180 h 566"/>
                    <a:gd name="T18" fmla="*/ 359 w 359"/>
                    <a:gd name="T19" fmla="*/ 564 h 566"/>
                    <a:gd name="T20" fmla="*/ 357 w 359"/>
                    <a:gd name="T21" fmla="*/ 566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9" h="566">
                      <a:moveTo>
                        <a:pt x="357" y="566"/>
                      </a:moveTo>
                      <a:cubicBezTo>
                        <a:pt x="356" y="566"/>
                        <a:pt x="355" y="565"/>
                        <a:pt x="355" y="564"/>
                      </a:cubicBezTo>
                      <a:cubicBezTo>
                        <a:pt x="355" y="180"/>
                        <a:pt x="355" y="180"/>
                        <a:pt x="355" y="180"/>
                      </a:cubicBezTo>
                      <a:cubicBezTo>
                        <a:pt x="355" y="83"/>
                        <a:pt x="276" y="4"/>
                        <a:pt x="179" y="4"/>
                      </a:cubicBezTo>
                      <a:cubicBezTo>
                        <a:pt x="2" y="4"/>
                        <a:pt x="2" y="4"/>
                        <a:pt x="2" y="4"/>
                      </a:cubicBezTo>
                      <a:cubicBezTo>
                        <a:pt x="1" y="4"/>
                        <a:pt x="0" y="3"/>
                        <a:pt x="0" y="2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179" y="0"/>
                        <a:pt x="179" y="0"/>
                        <a:pt x="179" y="0"/>
                      </a:cubicBezTo>
                      <a:cubicBezTo>
                        <a:pt x="279" y="0"/>
                        <a:pt x="359" y="81"/>
                        <a:pt x="359" y="180"/>
                      </a:cubicBezTo>
                      <a:cubicBezTo>
                        <a:pt x="359" y="564"/>
                        <a:pt x="359" y="564"/>
                        <a:pt x="359" y="564"/>
                      </a:cubicBezTo>
                      <a:cubicBezTo>
                        <a:pt x="359" y="565"/>
                        <a:pt x="358" y="566"/>
                        <a:pt x="357" y="566"/>
                      </a:cubicBezTo>
                      <a:close/>
                    </a:path>
                  </a:pathLst>
                </a:custGeom>
                <a:solidFill>
                  <a:srgbClr val="FCCC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2" name="Freeform 14">
                  <a:extLst>
                    <a:ext uri="{FF2B5EF4-FFF2-40B4-BE49-F238E27FC236}">
                      <a16:creationId xmlns:a16="http://schemas.microsoft.com/office/drawing/2014/main" id="{D3A3D16C-4347-4208-B090-C874C7FA20D1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029701" y="1106488"/>
                  <a:ext cx="39688" cy="38100"/>
                </a:xfrm>
                <a:custGeom>
                  <a:avLst/>
                  <a:gdLst>
                    <a:gd name="T0" fmla="*/ 9 w 18"/>
                    <a:gd name="T1" fmla="*/ 18 h 18"/>
                    <a:gd name="T2" fmla="*/ 0 w 18"/>
                    <a:gd name="T3" fmla="*/ 9 h 18"/>
                    <a:gd name="T4" fmla="*/ 9 w 18"/>
                    <a:gd name="T5" fmla="*/ 0 h 18"/>
                    <a:gd name="T6" fmla="*/ 18 w 18"/>
                    <a:gd name="T7" fmla="*/ 9 h 18"/>
                    <a:gd name="T8" fmla="*/ 9 w 18"/>
                    <a:gd name="T9" fmla="*/ 18 h 18"/>
                    <a:gd name="T10" fmla="*/ 9 w 18"/>
                    <a:gd name="T11" fmla="*/ 4 h 18"/>
                    <a:gd name="T12" fmla="*/ 4 w 18"/>
                    <a:gd name="T13" fmla="*/ 9 h 18"/>
                    <a:gd name="T14" fmla="*/ 9 w 18"/>
                    <a:gd name="T15" fmla="*/ 14 h 18"/>
                    <a:gd name="T16" fmla="*/ 14 w 18"/>
                    <a:gd name="T17" fmla="*/ 9 h 18"/>
                    <a:gd name="T18" fmla="*/ 9 w 18"/>
                    <a:gd name="T19" fmla="*/ 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18">
                      <a:moveTo>
                        <a:pt x="9" y="18"/>
                      </a:moveTo>
                      <a:cubicBezTo>
                        <a:pt x="4" y="18"/>
                        <a:pt x="0" y="14"/>
                        <a:pt x="0" y="9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14" y="0"/>
                        <a:pt x="18" y="4"/>
                        <a:pt x="18" y="9"/>
                      </a:cubicBezTo>
                      <a:cubicBezTo>
                        <a:pt x="18" y="14"/>
                        <a:pt x="14" y="18"/>
                        <a:pt x="9" y="18"/>
                      </a:cubicBezTo>
                      <a:close/>
                      <a:moveTo>
                        <a:pt x="9" y="4"/>
                      </a:moveTo>
                      <a:cubicBezTo>
                        <a:pt x="6" y="4"/>
                        <a:pt x="4" y="6"/>
                        <a:pt x="4" y="9"/>
                      </a:cubicBezTo>
                      <a:cubicBezTo>
                        <a:pt x="4" y="12"/>
                        <a:pt x="6" y="14"/>
                        <a:pt x="9" y="14"/>
                      </a:cubicBezTo>
                      <a:cubicBezTo>
                        <a:pt x="12" y="14"/>
                        <a:pt x="14" y="12"/>
                        <a:pt x="14" y="9"/>
                      </a:cubicBezTo>
                      <a:cubicBezTo>
                        <a:pt x="14" y="6"/>
                        <a:pt x="12" y="4"/>
                        <a:pt x="9" y="4"/>
                      </a:cubicBezTo>
                      <a:close/>
                    </a:path>
                  </a:pathLst>
                </a:custGeom>
                <a:solidFill>
                  <a:srgbClr val="FCCC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3" name="Freeform 15">
                  <a:extLst>
                    <a:ext uri="{FF2B5EF4-FFF2-40B4-BE49-F238E27FC236}">
                      <a16:creationId xmlns:a16="http://schemas.microsoft.com/office/drawing/2014/main" id="{A6AF7818-12E6-499C-BB82-BDBFF1BA6E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893301" y="1120775"/>
                  <a:ext cx="544513" cy="1092200"/>
                </a:xfrm>
                <a:custGeom>
                  <a:avLst/>
                  <a:gdLst>
                    <a:gd name="T0" fmla="*/ 2 w 253"/>
                    <a:gd name="T1" fmla="*/ 508 h 508"/>
                    <a:gd name="T2" fmla="*/ 0 w 253"/>
                    <a:gd name="T3" fmla="*/ 506 h 508"/>
                    <a:gd name="T4" fmla="*/ 0 w 253"/>
                    <a:gd name="T5" fmla="*/ 180 h 508"/>
                    <a:gd name="T6" fmla="*/ 180 w 253"/>
                    <a:gd name="T7" fmla="*/ 0 h 508"/>
                    <a:gd name="T8" fmla="*/ 251 w 253"/>
                    <a:gd name="T9" fmla="*/ 0 h 508"/>
                    <a:gd name="T10" fmla="*/ 253 w 253"/>
                    <a:gd name="T11" fmla="*/ 2 h 508"/>
                    <a:gd name="T12" fmla="*/ 251 w 253"/>
                    <a:gd name="T13" fmla="*/ 4 h 508"/>
                    <a:gd name="T14" fmla="*/ 180 w 253"/>
                    <a:gd name="T15" fmla="*/ 4 h 508"/>
                    <a:gd name="T16" fmla="*/ 4 w 253"/>
                    <a:gd name="T17" fmla="*/ 180 h 508"/>
                    <a:gd name="T18" fmla="*/ 4 w 253"/>
                    <a:gd name="T19" fmla="*/ 506 h 508"/>
                    <a:gd name="T20" fmla="*/ 2 w 253"/>
                    <a:gd name="T21" fmla="*/ 508 h 5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3" h="508">
                      <a:moveTo>
                        <a:pt x="2" y="508"/>
                      </a:moveTo>
                      <a:cubicBezTo>
                        <a:pt x="1" y="508"/>
                        <a:pt x="0" y="507"/>
                        <a:pt x="0" y="506"/>
                      </a:cubicBezTo>
                      <a:cubicBezTo>
                        <a:pt x="0" y="180"/>
                        <a:pt x="0" y="180"/>
                        <a:pt x="0" y="180"/>
                      </a:cubicBezTo>
                      <a:cubicBezTo>
                        <a:pt x="0" y="81"/>
                        <a:pt x="80" y="0"/>
                        <a:pt x="180" y="0"/>
                      </a:cubicBezTo>
                      <a:cubicBezTo>
                        <a:pt x="251" y="0"/>
                        <a:pt x="251" y="0"/>
                        <a:pt x="251" y="0"/>
                      </a:cubicBezTo>
                      <a:cubicBezTo>
                        <a:pt x="252" y="0"/>
                        <a:pt x="253" y="1"/>
                        <a:pt x="253" y="2"/>
                      </a:cubicBezTo>
                      <a:cubicBezTo>
                        <a:pt x="253" y="3"/>
                        <a:pt x="252" y="4"/>
                        <a:pt x="251" y="4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83" y="4"/>
                        <a:pt x="4" y="83"/>
                        <a:pt x="4" y="180"/>
                      </a:cubicBezTo>
                      <a:cubicBezTo>
                        <a:pt x="4" y="506"/>
                        <a:pt x="4" y="506"/>
                        <a:pt x="4" y="506"/>
                      </a:cubicBezTo>
                      <a:cubicBezTo>
                        <a:pt x="4" y="507"/>
                        <a:pt x="3" y="508"/>
                        <a:pt x="2" y="508"/>
                      </a:cubicBezTo>
                      <a:close/>
                    </a:path>
                  </a:pathLst>
                </a:custGeom>
                <a:solidFill>
                  <a:srgbClr val="FCCC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4" name="Freeform 16">
                  <a:extLst>
                    <a:ext uri="{FF2B5EF4-FFF2-40B4-BE49-F238E27FC236}">
                      <a16:creationId xmlns:a16="http://schemas.microsoft.com/office/drawing/2014/main" id="{6A1D1029-7F16-419B-AF12-C4FC2973C5C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0428288" y="1106488"/>
                  <a:ext cx="39688" cy="38100"/>
                </a:xfrm>
                <a:custGeom>
                  <a:avLst/>
                  <a:gdLst>
                    <a:gd name="T0" fmla="*/ 9 w 18"/>
                    <a:gd name="T1" fmla="*/ 18 h 18"/>
                    <a:gd name="T2" fmla="*/ 0 w 18"/>
                    <a:gd name="T3" fmla="*/ 9 h 18"/>
                    <a:gd name="T4" fmla="*/ 9 w 18"/>
                    <a:gd name="T5" fmla="*/ 0 h 18"/>
                    <a:gd name="T6" fmla="*/ 18 w 18"/>
                    <a:gd name="T7" fmla="*/ 9 h 18"/>
                    <a:gd name="T8" fmla="*/ 9 w 18"/>
                    <a:gd name="T9" fmla="*/ 18 h 18"/>
                    <a:gd name="T10" fmla="*/ 9 w 18"/>
                    <a:gd name="T11" fmla="*/ 4 h 18"/>
                    <a:gd name="T12" fmla="*/ 4 w 18"/>
                    <a:gd name="T13" fmla="*/ 9 h 18"/>
                    <a:gd name="T14" fmla="*/ 9 w 18"/>
                    <a:gd name="T15" fmla="*/ 14 h 18"/>
                    <a:gd name="T16" fmla="*/ 14 w 18"/>
                    <a:gd name="T17" fmla="*/ 9 h 18"/>
                    <a:gd name="T18" fmla="*/ 9 w 18"/>
                    <a:gd name="T19" fmla="*/ 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18">
                      <a:moveTo>
                        <a:pt x="9" y="18"/>
                      </a:moveTo>
                      <a:cubicBezTo>
                        <a:pt x="4" y="18"/>
                        <a:pt x="0" y="14"/>
                        <a:pt x="0" y="9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14" y="0"/>
                        <a:pt x="18" y="4"/>
                        <a:pt x="18" y="9"/>
                      </a:cubicBezTo>
                      <a:cubicBezTo>
                        <a:pt x="18" y="14"/>
                        <a:pt x="14" y="18"/>
                        <a:pt x="9" y="18"/>
                      </a:cubicBezTo>
                      <a:close/>
                      <a:moveTo>
                        <a:pt x="9" y="4"/>
                      </a:moveTo>
                      <a:cubicBezTo>
                        <a:pt x="7" y="4"/>
                        <a:pt x="4" y="6"/>
                        <a:pt x="4" y="9"/>
                      </a:cubicBezTo>
                      <a:cubicBezTo>
                        <a:pt x="4" y="12"/>
                        <a:pt x="7" y="14"/>
                        <a:pt x="9" y="14"/>
                      </a:cubicBezTo>
                      <a:cubicBezTo>
                        <a:pt x="12" y="14"/>
                        <a:pt x="14" y="12"/>
                        <a:pt x="14" y="9"/>
                      </a:cubicBezTo>
                      <a:cubicBezTo>
                        <a:pt x="14" y="6"/>
                        <a:pt x="12" y="4"/>
                        <a:pt x="9" y="4"/>
                      </a:cubicBezTo>
                      <a:close/>
                    </a:path>
                  </a:pathLst>
                </a:custGeom>
                <a:solidFill>
                  <a:srgbClr val="FCCC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51" name="Freeform 10">
                  <a:extLst>
                    <a:ext uri="{FF2B5EF4-FFF2-40B4-BE49-F238E27FC236}">
                      <a16:creationId xmlns:a16="http://schemas.microsoft.com/office/drawing/2014/main" id="{DCF7CD2E-3613-4633-B569-0B2E4194875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7478713" y="1301750"/>
                  <a:ext cx="38100" cy="38100"/>
                </a:xfrm>
                <a:custGeom>
                  <a:avLst/>
                  <a:gdLst>
                    <a:gd name="T0" fmla="*/ 9 w 18"/>
                    <a:gd name="T1" fmla="*/ 18 h 18"/>
                    <a:gd name="T2" fmla="*/ 0 w 18"/>
                    <a:gd name="T3" fmla="*/ 9 h 18"/>
                    <a:gd name="T4" fmla="*/ 9 w 18"/>
                    <a:gd name="T5" fmla="*/ 0 h 18"/>
                    <a:gd name="T6" fmla="*/ 18 w 18"/>
                    <a:gd name="T7" fmla="*/ 9 h 18"/>
                    <a:gd name="T8" fmla="*/ 9 w 18"/>
                    <a:gd name="T9" fmla="*/ 18 h 18"/>
                    <a:gd name="T10" fmla="*/ 9 w 18"/>
                    <a:gd name="T11" fmla="*/ 4 h 18"/>
                    <a:gd name="T12" fmla="*/ 4 w 18"/>
                    <a:gd name="T13" fmla="*/ 9 h 18"/>
                    <a:gd name="T14" fmla="*/ 9 w 18"/>
                    <a:gd name="T15" fmla="*/ 14 h 18"/>
                    <a:gd name="T16" fmla="*/ 14 w 18"/>
                    <a:gd name="T17" fmla="*/ 9 h 18"/>
                    <a:gd name="T18" fmla="*/ 9 w 18"/>
                    <a:gd name="T19" fmla="*/ 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8" h="18">
                      <a:moveTo>
                        <a:pt x="9" y="18"/>
                      </a:moveTo>
                      <a:cubicBezTo>
                        <a:pt x="4" y="18"/>
                        <a:pt x="0" y="14"/>
                        <a:pt x="0" y="9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14" y="0"/>
                        <a:pt x="18" y="4"/>
                        <a:pt x="18" y="9"/>
                      </a:cubicBezTo>
                      <a:cubicBezTo>
                        <a:pt x="18" y="14"/>
                        <a:pt x="14" y="18"/>
                        <a:pt x="9" y="18"/>
                      </a:cubicBezTo>
                      <a:close/>
                      <a:moveTo>
                        <a:pt x="9" y="4"/>
                      </a:moveTo>
                      <a:cubicBezTo>
                        <a:pt x="6" y="4"/>
                        <a:pt x="4" y="7"/>
                        <a:pt x="4" y="9"/>
                      </a:cubicBezTo>
                      <a:cubicBezTo>
                        <a:pt x="4" y="12"/>
                        <a:pt x="6" y="14"/>
                        <a:pt x="9" y="14"/>
                      </a:cubicBezTo>
                      <a:cubicBezTo>
                        <a:pt x="12" y="14"/>
                        <a:pt x="14" y="12"/>
                        <a:pt x="14" y="9"/>
                      </a:cubicBezTo>
                      <a:cubicBezTo>
                        <a:pt x="14" y="7"/>
                        <a:pt x="12" y="4"/>
                        <a:pt x="9" y="4"/>
                      </a:cubicBezTo>
                      <a:close/>
                    </a:path>
                  </a:pathLst>
                </a:custGeom>
                <a:solidFill>
                  <a:srgbClr val="FCCC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1FAC7FE1-66AD-44B4-9405-77C150AA3A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28483" y="1660657"/>
              <a:ext cx="5325381" cy="5090575"/>
              <a:chOff x="1304670" y="933978"/>
              <a:chExt cx="5325381" cy="5090575"/>
            </a:xfrm>
          </p:grpSpPr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8EB3758F-90FF-400C-AD36-C9520F307A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86193" y="3099352"/>
                <a:ext cx="4943858" cy="2925201"/>
                <a:chOff x="1686193" y="3099352"/>
                <a:chExt cx="4943858" cy="2925201"/>
              </a:xfrm>
            </p:grpSpPr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597501C0-4140-4656-9A83-5262FB202DF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688137" y="3113816"/>
                  <a:ext cx="4932783" cy="2889982"/>
                  <a:chOff x="6828867" y="5124317"/>
                  <a:chExt cx="1563688" cy="916122"/>
                </a:xfrm>
              </p:grpSpPr>
              <p:sp>
                <p:nvSpPr>
                  <p:cNvPr id="218" name="Freeform 123">
                    <a:extLst>
                      <a:ext uri="{FF2B5EF4-FFF2-40B4-BE49-F238E27FC236}">
                        <a16:creationId xmlns:a16="http://schemas.microsoft.com/office/drawing/2014/main" id="{5C6191CC-BE2C-43F9-ABE6-D6A0778510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832042" y="5151439"/>
                    <a:ext cx="1557338" cy="889000"/>
                  </a:xfrm>
                  <a:custGeom>
                    <a:avLst/>
                    <a:gdLst>
                      <a:gd name="T0" fmla="*/ 787 w 1312"/>
                      <a:gd name="T1" fmla="*/ 0 h 751"/>
                      <a:gd name="T2" fmla="*/ 773 w 1312"/>
                      <a:gd name="T3" fmla="*/ 4 h 751"/>
                      <a:gd name="T4" fmla="*/ 38 w 1312"/>
                      <a:gd name="T5" fmla="*/ 429 h 751"/>
                      <a:gd name="T6" fmla="*/ 0 w 1312"/>
                      <a:gd name="T7" fmla="*/ 435 h 751"/>
                      <a:gd name="T8" fmla="*/ 0 w 1312"/>
                      <a:gd name="T9" fmla="*/ 448 h 751"/>
                      <a:gd name="T10" fmla="*/ 0 w 1312"/>
                      <a:gd name="T11" fmla="*/ 448 h 751"/>
                      <a:gd name="T12" fmla="*/ 4 w 1312"/>
                      <a:gd name="T13" fmla="*/ 454 h 751"/>
                      <a:gd name="T14" fmla="*/ 514 w 1312"/>
                      <a:gd name="T15" fmla="*/ 749 h 751"/>
                      <a:gd name="T16" fmla="*/ 525 w 1312"/>
                      <a:gd name="T17" fmla="*/ 751 h 751"/>
                      <a:gd name="T18" fmla="*/ 539 w 1312"/>
                      <a:gd name="T19" fmla="*/ 748 h 751"/>
                      <a:gd name="T20" fmla="*/ 1306 w 1312"/>
                      <a:gd name="T21" fmla="*/ 304 h 751"/>
                      <a:gd name="T22" fmla="*/ 1312 w 1312"/>
                      <a:gd name="T23" fmla="*/ 296 h 751"/>
                      <a:gd name="T24" fmla="*/ 1312 w 1312"/>
                      <a:gd name="T25" fmla="*/ 296 h 751"/>
                      <a:gd name="T26" fmla="*/ 1312 w 1312"/>
                      <a:gd name="T27" fmla="*/ 284 h 751"/>
                      <a:gd name="T28" fmla="*/ 1291 w 1312"/>
                      <a:gd name="T29" fmla="*/ 287 h 751"/>
                      <a:gd name="T30" fmla="*/ 798 w 1312"/>
                      <a:gd name="T31" fmla="*/ 3 h 751"/>
                      <a:gd name="T32" fmla="*/ 787 w 1312"/>
                      <a:gd name="T33" fmla="*/ 0 h 7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312" h="751">
                        <a:moveTo>
                          <a:pt x="787" y="0"/>
                        </a:moveTo>
                        <a:cubicBezTo>
                          <a:pt x="782" y="0"/>
                          <a:pt x="777" y="1"/>
                          <a:pt x="773" y="4"/>
                        </a:cubicBezTo>
                        <a:cubicBezTo>
                          <a:pt x="38" y="429"/>
                          <a:pt x="38" y="429"/>
                          <a:pt x="38" y="429"/>
                        </a:cubicBezTo>
                        <a:cubicBezTo>
                          <a:pt x="0" y="435"/>
                          <a:pt x="0" y="435"/>
                          <a:pt x="0" y="435"/>
                        </a:cubicBezTo>
                        <a:cubicBezTo>
                          <a:pt x="0" y="448"/>
                          <a:pt x="0" y="448"/>
                          <a:pt x="0" y="448"/>
                        </a:cubicBezTo>
                        <a:cubicBezTo>
                          <a:pt x="0" y="448"/>
                          <a:pt x="0" y="448"/>
                          <a:pt x="0" y="448"/>
                        </a:cubicBezTo>
                        <a:cubicBezTo>
                          <a:pt x="0" y="450"/>
                          <a:pt x="1" y="452"/>
                          <a:pt x="4" y="454"/>
                        </a:cubicBezTo>
                        <a:cubicBezTo>
                          <a:pt x="514" y="749"/>
                          <a:pt x="514" y="749"/>
                          <a:pt x="514" y="749"/>
                        </a:cubicBezTo>
                        <a:cubicBezTo>
                          <a:pt x="517" y="750"/>
                          <a:pt x="521" y="751"/>
                          <a:pt x="525" y="751"/>
                        </a:cubicBezTo>
                        <a:cubicBezTo>
                          <a:pt x="530" y="751"/>
                          <a:pt x="535" y="750"/>
                          <a:pt x="539" y="748"/>
                        </a:cubicBezTo>
                        <a:cubicBezTo>
                          <a:pt x="1306" y="304"/>
                          <a:pt x="1306" y="304"/>
                          <a:pt x="1306" y="304"/>
                        </a:cubicBezTo>
                        <a:cubicBezTo>
                          <a:pt x="1310" y="302"/>
                          <a:pt x="1312" y="299"/>
                          <a:pt x="1312" y="296"/>
                        </a:cubicBezTo>
                        <a:cubicBezTo>
                          <a:pt x="1312" y="296"/>
                          <a:pt x="1312" y="296"/>
                          <a:pt x="1312" y="296"/>
                        </a:cubicBezTo>
                        <a:cubicBezTo>
                          <a:pt x="1312" y="284"/>
                          <a:pt x="1312" y="284"/>
                          <a:pt x="1312" y="284"/>
                        </a:cubicBezTo>
                        <a:cubicBezTo>
                          <a:pt x="1291" y="287"/>
                          <a:pt x="1291" y="287"/>
                          <a:pt x="1291" y="287"/>
                        </a:cubicBezTo>
                        <a:cubicBezTo>
                          <a:pt x="798" y="3"/>
                          <a:pt x="798" y="3"/>
                          <a:pt x="798" y="3"/>
                        </a:cubicBezTo>
                        <a:cubicBezTo>
                          <a:pt x="795" y="1"/>
                          <a:pt x="791" y="0"/>
                          <a:pt x="787" y="0"/>
                        </a:cubicBezTo>
                      </a:path>
                    </a:pathLst>
                  </a:custGeom>
                  <a:solidFill>
                    <a:srgbClr val="312795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9" name="Freeform 129">
                    <a:extLst>
                      <a:ext uri="{FF2B5EF4-FFF2-40B4-BE49-F238E27FC236}">
                        <a16:creationId xmlns:a16="http://schemas.microsoft.com/office/drawing/2014/main" id="{1E0663CD-8D54-4323-9149-2C3BDEFD71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828867" y="5125736"/>
                    <a:ext cx="1563688" cy="900113"/>
                  </a:xfrm>
                  <a:custGeom>
                    <a:avLst/>
                    <a:gdLst>
                      <a:gd name="T0" fmla="*/ 517 w 1317"/>
                      <a:gd name="T1" fmla="*/ 757 h 760"/>
                      <a:gd name="T2" fmla="*/ 7 w 1317"/>
                      <a:gd name="T3" fmla="*/ 462 h 760"/>
                      <a:gd name="T4" fmla="*/ 8 w 1317"/>
                      <a:gd name="T5" fmla="*/ 448 h 760"/>
                      <a:gd name="T6" fmla="*/ 776 w 1317"/>
                      <a:gd name="T7" fmla="*/ 4 h 760"/>
                      <a:gd name="T8" fmla="*/ 800 w 1317"/>
                      <a:gd name="T9" fmla="*/ 3 h 760"/>
                      <a:gd name="T10" fmla="*/ 1310 w 1317"/>
                      <a:gd name="T11" fmla="*/ 298 h 760"/>
                      <a:gd name="T12" fmla="*/ 1309 w 1317"/>
                      <a:gd name="T13" fmla="*/ 312 h 760"/>
                      <a:gd name="T14" fmla="*/ 542 w 1317"/>
                      <a:gd name="T15" fmla="*/ 756 h 760"/>
                      <a:gd name="T16" fmla="*/ 517 w 1317"/>
                      <a:gd name="T17" fmla="*/ 757 h 7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17" h="760">
                        <a:moveTo>
                          <a:pt x="517" y="757"/>
                        </a:moveTo>
                        <a:cubicBezTo>
                          <a:pt x="7" y="462"/>
                          <a:pt x="7" y="462"/>
                          <a:pt x="7" y="462"/>
                        </a:cubicBezTo>
                        <a:cubicBezTo>
                          <a:pt x="0" y="458"/>
                          <a:pt x="1" y="452"/>
                          <a:pt x="8" y="448"/>
                        </a:cubicBezTo>
                        <a:cubicBezTo>
                          <a:pt x="776" y="4"/>
                          <a:pt x="776" y="4"/>
                          <a:pt x="776" y="4"/>
                        </a:cubicBezTo>
                        <a:cubicBezTo>
                          <a:pt x="783" y="0"/>
                          <a:pt x="794" y="0"/>
                          <a:pt x="800" y="3"/>
                        </a:cubicBezTo>
                        <a:cubicBezTo>
                          <a:pt x="1310" y="298"/>
                          <a:pt x="1310" y="298"/>
                          <a:pt x="1310" y="298"/>
                        </a:cubicBezTo>
                        <a:cubicBezTo>
                          <a:pt x="1317" y="302"/>
                          <a:pt x="1316" y="308"/>
                          <a:pt x="1309" y="312"/>
                        </a:cubicBezTo>
                        <a:cubicBezTo>
                          <a:pt x="542" y="756"/>
                          <a:pt x="542" y="756"/>
                          <a:pt x="542" y="756"/>
                        </a:cubicBezTo>
                        <a:cubicBezTo>
                          <a:pt x="534" y="760"/>
                          <a:pt x="523" y="760"/>
                          <a:pt x="517" y="75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71F75">
                          <a:alpha val="56000"/>
                        </a:srgbClr>
                      </a:gs>
                      <a:gs pos="100000">
                        <a:srgbClr val="180D5B"/>
                      </a:gs>
                    </a:gsLst>
                    <a:lin ang="2700000" scaled="1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0" name="Freeform 125">
                    <a:extLst>
                      <a:ext uri="{FF2B5EF4-FFF2-40B4-BE49-F238E27FC236}">
                        <a16:creationId xmlns:a16="http://schemas.microsoft.com/office/drawing/2014/main" id="{A78BECCD-DFC0-4A8D-8B47-BBA44E52D1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830455" y="5124317"/>
                    <a:ext cx="1562100" cy="900113"/>
                  </a:xfrm>
                  <a:custGeom>
                    <a:avLst/>
                    <a:gdLst>
                      <a:gd name="T0" fmla="*/ 517 w 1317"/>
                      <a:gd name="T1" fmla="*/ 757 h 760"/>
                      <a:gd name="T2" fmla="*/ 6 w 1317"/>
                      <a:gd name="T3" fmla="*/ 462 h 760"/>
                      <a:gd name="T4" fmla="*/ 8 w 1317"/>
                      <a:gd name="T5" fmla="*/ 448 h 760"/>
                      <a:gd name="T6" fmla="*/ 775 w 1317"/>
                      <a:gd name="T7" fmla="*/ 4 h 760"/>
                      <a:gd name="T8" fmla="*/ 800 w 1317"/>
                      <a:gd name="T9" fmla="*/ 3 h 760"/>
                      <a:gd name="T10" fmla="*/ 1310 w 1317"/>
                      <a:gd name="T11" fmla="*/ 298 h 760"/>
                      <a:gd name="T12" fmla="*/ 1308 w 1317"/>
                      <a:gd name="T13" fmla="*/ 312 h 760"/>
                      <a:gd name="T14" fmla="*/ 541 w 1317"/>
                      <a:gd name="T15" fmla="*/ 756 h 760"/>
                      <a:gd name="T16" fmla="*/ 517 w 1317"/>
                      <a:gd name="T17" fmla="*/ 757 h 7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17" h="760">
                        <a:moveTo>
                          <a:pt x="517" y="757"/>
                        </a:moveTo>
                        <a:cubicBezTo>
                          <a:pt x="6" y="462"/>
                          <a:pt x="6" y="462"/>
                          <a:pt x="6" y="462"/>
                        </a:cubicBezTo>
                        <a:cubicBezTo>
                          <a:pt x="0" y="458"/>
                          <a:pt x="1" y="452"/>
                          <a:pt x="8" y="448"/>
                        </a:cubicBezTo>
                        <a:cubicBezTo>
                          <a:pt x="775" y="4"/>
                          <a:pt x="775" y="4"/>
                          <a:pt x="775" y="4"/>
                        </a:cubicBezTo>
                        <a:cubicBezTo>
                          <a:pt x="783" y="0"/>
                          <a:pt x="794" y="0"/>
                          <a:pt x="800" y="3"/>
                        </a:cubicBezTo>
                        <a:cubicBezTo>
                          <a:pt x="1310" y="298"/>
                          <a:pt x="1310" y="298"/>
                          <a:pt x="1310" y="298"/>
                        </a:cubicBezTo>
                        <a:cubicBezTo>
                          <a:pt x="1317" y="302"/>
                          <a:pt x="1316" y="308"/>
                          <a:pt x="1308" y="312"/>
                        </a:cubicBezTo>
                        <a:cubicBezTo>
                          <a:pt x="541" y="756"/>
                          <a:pt x="541" y="756"/>
                          <a:pt x="541" y="756"/>
                        </a:cubicBezTo>
                        <a:cubicBezTo>
                          <a:pt x="534" y="760"/>
                          <a:pt x="523" y="760"/>
                          <a:pt x="517" y="757"/>
                        </a:cubicBezTo>
                        <a:close/>
                      </a:path>
                    </a:pathLst>
                  </a:custGeom>
                  <a:gradFill>
                    <a:gsLst>
                      <a:gs pos="12000">
                        <a:srgbClr val="312795">
                          <a:alpha val="79000"/>
                        </a:srgbClr>
                      </a:gs>
                      <a:gs pos="100000">
                        <a:srgbClr val="56DAE8"/>
                      </a:gs>
                    </a:gsLst>
                    <a:lin ang="21594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C343851D-610D-468D-9A79-B852FCB8B77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704342" y="3102187"/>
                  <a:ext cx="4924848" cy="2922366"/>
                  <a:chOff x="6650454" y="4659183"/>
                  <a:chExt cx="3060584" cy="1780180"/>
                </a:xfrm>
              </p:grpSpPr>
              <p:sp>
                <p:nvSpPr>
                  <p:cNvPr id="189" name="Freeform 122">
                    <a:extLst>
                      <a:ext uri="{FF2B5EF4-FFF2-40B4-BE49-F238E27FC236}">
                        <a16:creationId xmlns:a16="http://schemas.microsoft.com/office/drawing/2014/main" id="{8E7A0DE4-045A-4AAD-B836-6A3B329E02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50454" y="4689823"/>
                    <a:ext cx="3048487" cy="1749540"/>
                  </a:xfrm>
                  <a:custGeom>
                    <a:avLst/>
                    <a:gdLst>
                      <a:gd name="T0" fmla="*/ 1312 w 1312"/>
                      <a:gd name="T1" fmla="*/ 285 h 754"/>
                      <a:gd name="T2" fmla="*/ 1291 w 1312"/>
                      <a:gd name="T3" fmla="*/ 289 h 754"/>
                      <a:gd name="T4" fmla="*/ 798 w 1312"/>
                      <a:gd name="T5" fmla="*/ 4 h 754"/>
                      <a:gd name="T6" fmla="*/ 773 w 1312"/>
                      <a:gd name="T7" fmla="*/ 5 h 754"/>
                      <a:gd name="T8" fmla="*/ 38 w 1312"/>
                      <a:gd name="T9" fmla="*/ 430 h 754"/>
                      <a:gd name="T10" fmla="*/ 0 w 1312"/>
                      <a:gd name="T11" fmla="*/ 437 h 754"/>
                      <a:gd name="T12" fmla="*/ 0 w 1312"/>
                      <a:gd name="T13" fmla="*/ 449 h 754"/>
                      <a:gd name="T14" fmla="*/ 0 w 1312"/>
                      <a:gd name="T15" fmla="*/ 449 h 754"/>
                      <a:gd name="T16" fmla="*/ 4 w 1312"/>
                      <a:gd name="T17" fmla="*/ 456 h 754"/>
                      <a:gd name="T18" fmla="*/ 515 w 1312"/>
                      <a:gd name="T19" fmla="*/ 750 h 754"/>
                      <a:gd name="T20" fmla="*/ 539 w 1312"/>
                      <a:gd name="T21" fmla="*/ 749 h 754"/>
                      <a:gd name="T22" fmla="*/ 1306 w 1312"/>
                      <a:gd name="T23" fmla="*/ 306 h 754"/>
                      <a:gd name="T24" fmla="*/ 1312 w 1312"/>
                      <a:gd name="T25" fmla="*/ 298 h 754"/>
                      <a:gd name="T26" fmla="*/ 1312 w 1312"/>
                      <a:gd name="T27" fmla="*/ 298 h 754"/>
                      <a:gd name="T28" fmla="*/ 1312 w 1312"/>
                      <a:gd name="T29" fmla="*/ 285 h 7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12" h="754">
                        <a:moveTo>
                          <a:pt x="1312" y="285"/>
                        </a:moveTo>
                        <a:cubicBezTo>
                          <a:pt x="1291" y="289"/>
                          <a:pt x="1291" y="289"/>
                          <a:pt x="1291" y="289"/>
                        </a:cubicBezTo>
                        <a:cubicBezTo>
                          <a:pt x="798" y="4"/>
                          <a:pt x="798" y="4"/>
                          <a:pt x="798" y="4"/>
                        </a:cubicBezTo>
                        <a:cubicBezTo>
                          <a:pt x="792" y="0"/>
                          <a:pt x="781" y="1"/>
                          <a:pt x="773" y="5"/>
                        </a:cubicBezTo>
                        <a:cubicBezTo>
                          <a:pt x="38" y="430"/>
                          <a:pt x="38" y="430"/>
                          <a:pt x="38" y="430"/>
                        </a:cubicBezTo>
                        <a:cubicBezTo>
                          <a:pt x="0" y="437"/>
                          <a:pt x="0" y="437"/>
                          <a:pt x="0" y="437"/>
                        </a:cubicBezTo>
                        <a:cubicBezTo>
                          <a:pt x="0" y="449"/>
                          <a:pt x="0" y="449"/>
                          <a:pt x="0" y="449"/>
                        </a:cubicBezTo>
                        <a:cubicBezTo>
                          <a:pt x="0" y="449"/>
                          <a:pt x="0" y="449"/>
                          <a:pt x="0" y="449"/>
                        </a:cubicBezTo>
                        <a:cubicBezTo>
                          <a:pt x="0" y="452"/>
                          <a:pt x="2" y="454"/>
                          <a:pt x="4" y="456"/>
                        </a:cubicBezTo>
                        <a:cubicBezTo>
                          <a:pt x="515" y="750"/>
                          <a:pt x="515" y="750"/>
                          <a:pt x="515" y="750"/>
                        </a:cubicBezTo>
                        <a:cubicBezTo>
                          <a:pt x="521" y="754"/>
                          <a:pt x="532" y="753"/>
                          <a:pt x="539" y="749"/>
                        </a:cubicBezTo>
                        <a:cubicBezTo>
                          <a:pt x="1306" y="306"/>
                          <a:pt x="1306" y="306"/>
                          <a:pt x="1306" y="306"/>
                        </a:cubicBezTo>
                        <a:cubicBezTo>
                          <a:pt x="1310" y="303"/>
                          <a:pt x="1312" y="301"/>
                          <a:pt x="1312" y="298"/>
                        </a:cubicBezTo>
                        <a:cubicBezTo>
                          <a:pt x="1312" y="298"/>
                          <a:pt x="1312" y="298"/>
                          <a:pt x="1312" y="298"/>
                        </a:cubicBezTo>
                        <a:lnTo>
                          <a:pt x="1312" y="285"/>
                        </a:lnTo>
                        <a:close/>
                      </a:path>
                    </a:pathLst>
                  </a:custGeom>
                  <a:solidFill>
                    <a:srgbClr val="312795">
                      <a:alpha val="13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90" name="Freeform 131">
                    <a:extLst>
                      <a:ext uri="{FF2B5EF4-FFF2-40B4-BE49-F238E27FC236}">
                        <a16:creationId xmlns:a16="http://schemas.microsoft.com/office/drawing/2014/main" id="{C69B3E90-B2FE-4B7C-BE0D-583FE48BB1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670407" y="4659183"/>
                    <a:ext cx="3040631" cy="1747204"/>
                  </a:xfrm>
                  <a:custGeom>
                    <a:avLst/>
                    <a:gdLst>
                      <a:gd name="T0" fmla="*/ 790 w 1317"/>
                      <a:gd name="T1" fmla="*/ 0 h 759"/>
                      <a:gd name="T2" fmla="*/ 776 w 1317"/>
                      <a:gd name="T3" fmla="*/ 4 h 759"/>
                      <a:gd name="T4" fmla="*/ 9 w 1317"/>
                      <a:gd name="T5" fmla="*/ 447 h 759"/>
                      <a:gd name="T6" fmla="*/ 7 w 1317"/>
                      <a:gd name="T7" fmla="*/ 462 h 759"/>
                      <a:gd name="T8" fmla="*/ 517 w 1317"/>
                      <a:gd name="T9" fmla="*/ 756 h 759"/>
                      <a:gd name="T10" fmla="*/ 528 w 1317"/>
                      <a:gd name="T11" fmla="*/ 759 h 759"/>
                      <a:gd name="T12" fmla="*/ 542 w 1317"/>
                      <a:gd name="T13" fmla="*/ 755 h 759"/>
                      <a:gd name="T14" fmla="*/ 1309 w 1317"/>
                      <a:gd name="T15" fmla="*/ 312 h 759"/>
                      <a:gd name="T16" fmla="*/ 1311 w 1317"/>
                      <a:gd name="T17" fmla="*/ 298 h 759"/>
                      <a:gd name="T18" fmla="*/ 800 w 1317"/>
                      <a:gd name="T19" fmla="*/ 3 h 759"/>
                      <a:gd name="T20" fmla="*/ 790 w 1317"/>
                      <a:gd name="T21" fmla="*/ 0 h 7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317" h="759">
                        <a:moveTo>
                          <a:pt x="790" y="0"/>
                        </a:moveTo>
                        <a:cubicBezTo>
                          <a:pt x="785" y="0"/>
                          <a:pt x="780" y="2"/>
                          <a:pt x="776" y="4"/>
                        </a:cubicBezTo>
                        <a:cubicBezTo>
                          <a:pt x="9" y="447"/>
                          <a:pt x="9" y="447"/>
                          <a:pt x="9" y="447"/>
                        </a:cubicBezTo>
                        <a:cubicBezTo>
                          <a:pt x="1" y="452"/>
                          <a:pt x="0" y="458"/>
                          <a:pt x="7" y="462"/>
                        </a:cubicBezTo>
                        <a:cubicBezTo>
                          <a:pt x="517" y="756"/>
                          <a:pt x="517" y="756"/>
                          <a:pt x="517" y="756"/>
                        </a:cubicBezTo>
                        <a:cubicBezTo>
                          <a:pt x="520" y="758"/>
                          <a:pt x="524" y="759"/>
                          <a:pt x="528" y="759"/>
                        </a:cubicBezTo>
                        <a:cubicBezTo>
                          <a:pt x="533" y="759"/>
                          <a:pt x="538" y="758"/>
                          <a:pt x="542" y="755"/>
                        </a:cubicBezTo>
                        <a:cubicBezTo>
                          <a:pt x="1309" y="312"/>
                          <a:pt x="1309" y="312"/>
                          <a:pt x="1309" y="312"/>
                        </a:cubicBezTo>
                        <a:cubicBezTo>
                          <a:pt x="1316" y="308"/>
                          <a:pt x="1317" y="301"/>
                          <a:pt x="1311" y="298"/>
                        </a:cubicBezTo>
                        <a:cubicBezTo>
                          <a:pt x="800" y="3"/>
                          <a:pt x="800" y="3"/>
                          <a:pt x="800" y="3"/>
                        </a:cubicBezTo>
                        <a:cubicBezTo>
                          <a:pt x="797" y="1"/>
                          <a:pt x="794" y="0"/>
                          <a:pt x="790" y="0"/>
                        </a:cubicBezTo>
                      </a:path>
                    </a:pathLst>
                  </a:custGeom>
                  <a:solidFill>
                    <a:srgbClr val="312795">
                      <a:alpha val="21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188" name="Freeform 124">
                  <a:extLst>
                    <a:ext uri="{FF2B5EF4-FFF2-40B4-BE49-F238E27FC236}">
                      <a16:creationId xmlns:a16="http://schemas.microsoft.com/office/drawing/2014/main" id="{82437A3B-E1E3-4A82-830B-67CF14CB11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696982" y="4273568"/>
                  <a:ext cx="4933069" cy="1724815"/>
                </a:xfrm>
                <a:custGeom>
                  <a:avLst/>
                  <a:gdLst>
                    <a:gd name="T0" fmla="*/ 1306 w 1312"/>
                    <a:gd name="T1" fmla="*/ 8 h 460"/>
                    <a:gd name="T2" fmla="*/ 539 w 1312"/>
                    <a:gd name="T3" fmla="*/ 452 h 460"/>
                    <a:gd name="T4" fmla="*/ 514 w 1312"/>
                    <a:gd name="T5" fmla="*/ 453 h 460"/>
                    <a:gd name="T6" fmla="*/ 4 w 1312"/>
                    <a:gd name="T7" fmla="*/ 158 h 460"/>
                    <a:gd name="T8" fmla="*/ 0 w 1312"/>
                    <a:gd name="T9" fmla="*/ 152 h 460"/>
                    <a:gd name="T10" fmla="*/ 0 w 1312"/>
                    <a:gd name="T11" fmla="*/ 152 h 460"/>
                    <a:gd name="T12" fmla="*/ 0 w 1312"/>
                    <a:gd name="T13" fmla="*/ 155 h 460"/>
                    <a:gd name="T14" fmla="*/ 0 w 1312"/>
                    <a:gd name="T15" fmla="*/ 155 h 460"/>
                    <a:gd name="T16" fmla="*/ 4 w 1312"/>
                    <a:gd name="T17" fmla="*/ 161 h 460"/>
                    <a:gd name="T18" fmla="*/ 514 w 1312"/>
                    <a:gd name="T19" fmla="*/ 456 h 460"/>
                    <a:gd name="T20" fmla="*/ 539 w 1312"/>
                    <a:gd name="T21" fmla="*/ 455 h 460"/>
                    <a:gd name="T22" fmla="*/ 1306 w 1312"/>
                    <a:gd name="T23" fmla="*/ 12 h 460"/>
                    <a:gd name="T24" fmla="*/ 1312 w 1312"/>
                    <a:gd name="T25" fmla="*/ 4 h 460"/>
                    <a:gd name="T26" fmla="*/ 1312 w 1312"/>
                    <a:gd name="T27" fmla="*/ 4 h 460"/>
                    <a:gd name="T28" fmla="*/ 1312 w 1312"/>
                    <a:gd name="T29" fmla="*/ 0 h 460"/>
                    <a:gd name="T30" fmla="*/ 1312 w 1312"/>
                    <a:gd name="T31" fmla="*/ 0 h 460"/>
                    <a:gd name="T32" fmla="*/ 1306 w 1312"/>
                    <a:gd name="T33" fmla="*/ 8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2" h="460">
                      <a:moveTo>
                        <a:pt x="1306" y="8"/>
                      </a:moveTo>
                      <a:cubicBezTo>
                        <a:pt x="539" y="452"/>
                        <a:pt x="539" y="452"/>
                        <a:pt x="539" y="452"/>
                      </a:cubicBezTo>
                      <a:cubicBezTo>
                        <a:pt x="531" y="456"/>
                        <a:pt x="520" y="457"/>
                        <a:pt x="514" y="453"/>
                      </a:cubicBezTo>
                      <a:cubicBezTo>
                        <a:pt x="4" y="158"/>
                        <a:pt x="4" y="158"/>
                        <a:pt x="4" y="158"/>
                      </a:cubicBezTo>
                      <a:cubicBezTo>
                        <a:pt x="1" y="156"/>
                        <a:pt x="0" y="154"/>
                        <a:pt x="0" y="152"/>
                      </a:cubicBezTo>
                      <a:cubicBezTo>
                        <a:pt x="0" y="152"/>
                        <a:pt x="0" y="152"/>
                        <a:pt x="0" y="152"/>
                      </a:cubicBezTo>
                      <a:cubicBezTo>
                        <a:pt x="0" y="155"/>
                        <a:pt x="0" y="155"/>
                        <a:pt x="0" y="155"/>
                      </a:cubicBezTo>
                      <a:cubicBezTo>
                        <a:pt x="0" y="155"/>
                        <a:pt x="0" y="155"/>
                        <a:pt x="0" y="155"/>
                      </a:cubicBezTo>
                      <a:cubicBezTo>
                        <a:pt x="0" y="157"/>
                        <a:pt x="1" y="160"/>
                        <a:pt x="4" y="161"/>
                      </a:cubicBezTo>
                      <a:cubicBezTo>
                        <a:pt x="514" y="456"/>
                        <a:pt x="514" y="456"/>
                        <a:pt x="514" y="456"/>
                      </a:cubicBezTo>
                      <a:cubicBezTo>
                        <a:pt x="520" y="460"/>
                        <a:pt x="531" y="459"/>
                        <a:pt x="539" y="455"/>
                      </a:cubicBezTo>
                      <a:cubicBezTo>
                        <a:pt x="1306" y="12"/>
                        <a:pt x="1306" y="12"/>
                        <a:pt x="1306" y="12"/>
                      </a:cubicBezTo>
                      <a:cubicBezTo>
                        <a:pt x="1310" y="9"/>
                        <a:pt x="1312" y="6"/>
                        <a:pt x="1312" y="4"/>
                      </a:cubicBezTo>
                      <a:cubicBezTo>
                        <a:pt x="1312" y="4"/>
                        <a:pt x="1312" y="4"/>
                        <a:pt x="1312" y="4"/>
                      </a:cubicBezTo>
                      <a:cubicBezTo>
                        <a:pt x="1312" y="0"/>
                        <a:pt x="1312" y="0"/>
                        <a:pt x="1312" y="0"/>
                      </a:cubicBezTo>
                      <a:cubicBezTo>
                        <a:pt x="1312" y="0"/>
                        <a:pt x="1312" y="0"/>
                        <a:pt x="1312" y="0"/>
                      </a:cubicBezTo>
                      <a:cubicBezTo>
                        <a:pt x="1312" y="3"/>
                        <a:pt x="1310" y="6"/>
                        <a:pt x="1306" y="8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6DAE8"/>
                    </a:gs>
                    <a:gs pos="100000">
                      <a:srgbClr val="180D5B"/>
                    </a:gs>
                  </a:gsLst>
                  <a:lin ang="2700000" scaled="1"/>
                </a:gradFill>
                <a:ln w="0">
                  <a:gradFill>
                    <a:gsLst>
                      <a:gs pos="0">
                        <a:srgbClr val="56DAE8"/>
                      </a:gs>
                      <a:gs pos="100000">
                        <a:srgbClr val="1C1E68"/>
                      </a:gs>
                    </a:gsLst>
                    <a:lin ang="9000000" scaled="0"/>
                  </a:gra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8697E6C6-318D-4366-803E-A4C8D0AD351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187323" y="4288997"/>
                  <a:ext cx="168573" cy="103786"/>
                  <a:chOff x="8158603" y="4893864"/>
                  <a:chExt cx="168573" cy="103786"/>
                </a:xfrm>
              </p:grpSpPr>
              <p:sp>
                <p:nvSpPr>
                  <p:cNvPr id="345" name="Freeform: Shape 344">
                    <a:extLst>
                      <a:ext uri="{FF2B5EF4-FFF2-40B4-BE49-F238E27FC236}">
                        <a16:creationId xmlns:a16="http://schemas.microsoft.com/office/drawing/2014/main" id="{1CA043B1-B152-409D-873B-72E6B02FB3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58603" y="4947330"/>
                    <a:ext cx="75480" cy="50320"/>
                  </a:xfrm>
                  <a:custGeom>
                    <a:avLst/>
                    <a:gdLst>
                      <a:gd name="connsiteX0" fmla="*/ 969254 w 1336902"/>
                      <a:gd name="connsiteY0" fmla="*/ 401071 h 891268"/>
                      <a:gd name="connsiteX1" fmla="*/ 969254 w 1336902"/>
                      <a:gd name="connsiteY1" fmla="*/ 713014 h 891268"/>
                      <a:gd name="connsiteX2" fmla="*/ 434493 w 1336902"/>
                      <a:gd name="connsiteY2" fmla="*/ 713014 h 891268"/>
                      <a:gd name="connsiteX3" fmla="*/ 434493 w 1336902"/>
                      <a:gd name="connsiteY3" fmla="*/ 401071 h 891268"/>
                      <a:gd name="connsiteX4" fmla="*/ 969254 w 1336902"/>
                      <a:gd name="connsiteY4" fmla="*/ 401071 h 891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6902" h="891268">
                        <a:moveTo>
                          <a:pt x="969254" y="401071"/>
                        </a:moveTo>
                        <a:cubicBezTo>
                          <a:pt x="1102944" y="490197"/>
                          <a:pt x="1102944" y="623888"/>
                          <a:pt x="969254" y="713014"/>
                        </a:cubicBezTo>
                        <a:cubicBezTo>
                          <a:pt x="791000" y="802141"/>
                          <a:pt x="568183" y="802141"/>
                          <a:pt x="434493" y="713014"/>
                        </a:cubicBezTo>
                        <a:cubicBezTo>
                          <a:pt x="300803" y="623888"/>
                          <a:pt x="300803" y="490197"/>
                          <a:pt x="434493" y="401071"/>
                        </a:cubicBezTo>
                        <a:cubicBezTo>
                          <a:pt x="568183" y="311944"/>
                          <a:pt x="791000" y="311944"/>
                          <a:pt x="969254" y="401071"/>
                        </a:cubicBezTo>
                        <a:close/>
                      </a:path>
                    </a:pathLst>
                  </a:custGeom>
                  <a:solidFill>
                    <a:srgbClr val="FCCC6B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/>
                  </a:p>
                </p:txBody>
              </p:sp>
              <p:sp>
                <p:nvSpPr>
                  <p:cNvPr id="346" name="Freeform: Shape 345">
                    <a:extLst>
                      <a:ext uri="{FF2B5EF4-FFF2-40B4-BE49-F238E27FC236}">
                        <a16:creationId xmlns:a16="http://schemas.microsoft.com/office/drawing/2014/main" id="{61B28D94-8F9F-4964-8887-D5247A5DAD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03891" y="4919653"/>
                    <a:ext cx="75481" cy="50321"/>
                  </a:xfrm>
                  <a:custGeom>
                    <a:avLst/>
                    <a:gdLst>
                      <a:gd name="connsiteX0" fmla="*/ 969254 w 1336902"/>
                      <a:gd name="connsiteY0" fmla="*/ 401071 h 891268"/>
                      <a:gd name="connsiteX1" fmla="*/ 969254 w 1336902"/>
                      <a:gd name="connsiteY1" fmla="*/ 713014 h 891268"/>
                      <a:gd name="connsiteX2" fmla="*/ 434493 w 1336902"/>
                      <a:gd name="connsiteY2" fmla="*/ 713014 h 891268"/>
                      <a:gd name="connsiteX3" fmla="*/ 434493 w 1336902"/>
                      <a:gd name="connsiteY3" fmla="*/ 401071 h 891268"/>
                      <a:gd name="connsiteX4" fmla="*/ 969254 w 1336902"/>
                      <a:gd name="connsiteY4" fmla="*/ 401071 h 891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6902" h="891268">
                        <a:moveTo>
                          <a:pt x="969254" y="401071"/>
                        </a:moveTo>
                        <a:cubicBezTo>
                          <a:pt x="1102944" y="490197"/>
                          <a:pt x="1102944" y="623888"/>
                          <a:pt x="969254" y="713014"/>
                        </a:cubicBezTo>
                        <a:cubicBezTo>
                          <a:pt x="835564" y="802141"/>
                          <a:pt x="612747" y="802141"/>
                          <a:pt x="434493" y="713014"/>
                        </a:cubicBezTo>
                        <a:cubicBezTo>
                          <a:pt x="300803" y="623888"/>
                          <a:pt x="300803" y="490197"/>
                          <a:pt x="434493" y="401071"/>
                        </a:cubicBezTo>
                        <a:cubicBezTo>
                          <a:pt x="612747" y="311944"/>
                          <a:pt x="835564" y="311944"/>
                          <a:pt x="969254" y="401071"/>
                        </a:cubicBezTo>
                        <a:close/>
                      </a:path>
                    </a:pathLst>
                  </a:custGeom>
                  <a:solidFill>
                    <a:srgbClr val="FCCC6B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/>
                  </a:p>
                </p:txBody>
              </p:sp>
              <p:sp>
                <p:nvSpPr>
                  <p:cNvPr id="347" name="Freeform: Shape 346">
                    <a:extLst>
                      <a:ext uri="{FF2B5EF4-FFF2-40B4-BE49-F238E27FC236}">
                        <a16:creationId xmlns:a16="http://schemas.microsoft.com/office/drawing/2014/main" id="{AA834195-8371-45FA-AD05-8299F326A0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251696" y="4893864"/>
                    <a:ext cx="75480" cy="50320"/>
                  </a:xfrm>
                  <a:custGeom>
                    <a:avLst/>
                    <a:gdLst>
                      <a:gd name="connsiteX0" fmla="*/ 969254 w 1336902"/>
                      <a:gd name="connsiteY0" fmla="*/ 367648 h 891268"/>
                      <a:gd name="connsiteX1" fmla="*/ 969254 w 1336902"/>
                      <a:gd name="connsiteY1" fmla="*/ 679592 h 891268"/>
                      <a:gd name="connsiteX2" fmla="*/ 434493 w 1336902"/>
                      <a:gd name="connsiteY2" fmla="*/ 679592 h 891268"/>
                      <a:gd name="connsiteX3" fmla="*/ 434493 w 1336902"/>
                      <a:gd name="connsiteY3" fmla="*/ 367648 h 891268"/>
                      <a:gd name="connsiteX4" fmla="*/ 969254 w 1336902"/>
                      <a:gd name="connsiteY4" fmla="*/ 367648 h 891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6902" h="891268">
                        <a:moveTo>
                          <a:pt x="969254" y="367648"/>
                        </a:moveTo>
                        <a:cubicBezTo>
                          <a:pt x="1102944" y="456775"/>
                          <a:pt x="1102944" y="590465"/>
                          <a:pt x="969254" y="679592"/>
                        </a:cubicBezTo>
                        <a:cubicBezTo>
                          <a:pt x="835564" y="768719"/>
                          <a:pt x="612747" y="768719"/>
                          <a:pt x="434493" y="679592"/>
                        </a:cubicBezTo>
                        <a:cubicBezTo>
                          <a:pt x="300803" y="590465"/>
                          <a:pt x="300803" y="456775"/>
                          <a:pt x="434493" y="367648"/>
                        </a:cubicBezTo>
                        <a:cubicBezTo>
                          <a:pt x="612747" y="323085"/>
                          <a:pt x="835564" y="323085"/>
                          <a:pt x="969254" y="367648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/>
                  </a:p>
                </p:txBody>
              </p:sp>
            </p:grpSp>
            <p:grpSp>
              <p:nvGrpSpPr>
                <p:cNvPr id="1884" name="Group 1883">
                  <a:extLst>
                    <a:ext uri="{FF2B5EF4-FFF2-40B4-BE49-F238E27FC236}">
                      <a16:creationId xmlns:a16="http://schemas.microsoft.com/office/drawing/2014/main" id="{0858C827-3D55-4963-AFAE-AA771B06E9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495088" y="3590459"/>
                  <a:ext cx="3391713" cy="1955846"/>
                  <a:chOff x="2495088" y="3590459"/>
                  <a:chExt cx="3391713" cy="1955846"/>
                </a:xfrm>
              </p:grpSpPr>
              <p:sp>
                <p:nvSpPr>
                  <p:cNvPr id="191" name="Freeform 141">
                    <a:extLst>
                      <a:ext uri="{FF2B5EF4-FFF2-40B4-BE49-F238E27FC236}">
                        <a16:creationId xmlns:a16="http://schemas.microsoft.com/office/drawing/2014/main" id="{1292612E-3907-41A7-BB4F-8FA915B120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495088" y="4943596"/>
                    <a:ext cx="224538" cy="129996"/>
                  </a:xfrm>
                  <a:custGeom>
                    <a:avLst/>
                    <a:gdLst>
                      <a:gd name="T0" fmla="*/ 26 w 51"/>
                      <a:gd name="T1" fmla="*/ 0 h 29"/>
                      <a:gd name="T2" fmla="*/ 22 w 51"/>
                      <a:gd name="T3" fmla="*/ 1 h 29"/>
                      <a:gd name="T4" fmla="*/ 3 w 51"/>
                      <a:gd name="T5" fmla="*/ 12 h 29"/>
                      <a:gd name="T6" fmla="*/ 2 w 51"/>
                      <a:gd name="T7" fmla="*/ 16 h 29"/>
                      <a:gd name="T8" fmla="*/ 23 w 51"/>
                      <a:gd name="T9" fmla="*/ 28 h 29"/>
                      <a:gd name="T10" fmla="*/ 26 w 51"/>
                      <a:gd name="T11" fmla="*/ 29 h 29"/>
                      <a:gd name="T12" fmla="*/ 30 w 51"/>
                      <a:gd name="T13" fmla="*/ 28 h 29"/>
                      <a:gd name="T14" fmla="*/ 49 w 51"/>
                      <a:gd name="T15" fmla="*/ 16 h 29"/>
                      <a:gd name="T16" fmla="*/ 50 w 51"/>
                      <a:gd name="T17" fmla="*/ 13 h 29"/>
                      <a:gd name="T18" fmla="*/ 29 w 51"/>
                      <a:gd name="T19" fmla="*/ 1 h 29"/>
                      <a:gd name="T20" fmla="*/ 26 w 51"/>
                      <a:gd name="T2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9">
                        <a:moveTo>
                          <a:pt x="26" y="0"/>
                        </a:moveTo>
                        <a:cubicBezTo>
                          <a:pt x="25" y="0"/>
                          <a:pt x="23" y="0"/>
                          <a:pt x="22" y="1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1" y="13"/>
                          <a:pt x="0" y="15"/>
                          <a:pt x="2" y="16"/>
                        </a:cubicBezTo>
                        <a:cubicBezTo>
                          <a:pt x="23" y="28"/>
                          <a:pt x="23" y="28"/>
                          <a:pt x="23" y="28"/>
                        </a:cubicBezTo>
                        <a:cubicBezTo>
                          <a:pt x="24" y="29"/>
                          <a:pt x="25" y="29"/>
                          <a:pt x="26" y="29"/>
                        </a:cubicBezTo>
                        <a:cubicBezTo>
                          <a:pt x="27" y="29"/>
                          <a:pt x="28" y="28"/>
                          <a:pt x="30" y="28"/>
                        </a:cubicBezTo>
                        <a:cubicBezTo>
                          <a:pt x="49" y="16"/>
                          <a:pt x="49" y="16"/>
                          <a:pt x="49" y="16"/>
                        </a:cubicBezTo>
                        <a:cubicBezTo>
                          <a:pt x="51" y="15"/>
                          <a:pt x="51" y="14"/>
                          <a:pt x="50" y="13"/>
                        </a:cubicBezTo>
                        <a:cubicBezTo>
                          <a:pt x="29" y="1"/>
                          <a:pt x="29" y="1"/>
                          <a:pt x="29" y="1"/>
                        </a:cubicBezTo>
                        <a:cubicBezTo>
                          <a:pt x="28" y="0"/>
                          <a:pt x="27" y="0"/>
                          <a:pt x="26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92" name="Freeform 142">
                    <a:extLst>
                      <a:ext uri="{FF2B5EF4-FFF2-40B4-BE49-F238E27FC236}">
                        <a16:creationId xmlns:a16="http://schemas.microsoft.com/office/drawing/2014/main" id="{F68E0E7A-9537-4EAD-B379-1F92D2415F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806865" y="4648152"/>
                    <a:ext cx="1051786" cy="608619"/>
                  </a:xfrm>
                  <a:custGeom>
                    <a:avLst/>
                    <a:gdLst>
                      <a:gd name="T0" fmla="*/ 213 w 239"/>
                      <a:gd name="T1" fmla="*/ 0 h 137"/>
                      <a:gd name="T2" fmla="*/ 210 w 239"/>
                      <a:gd name="T3" fmla="*/ 1 h 137"/>
                      <a:gd name="T4" fmla="*/ 3 w 239"/>
                      <a:gd name="T5" fmla="*/ 120 h 137"/>
                      <a:gd name="T6" fmla="*/ 2 w 239"/>
                      <a:gd name="T7" fmla="*/ 124 h 137"/>
                      <a:gd name="T8" fmla="*/ 23 w 239"/>
                      <a:gd name="T9" fmla="*/ 136 h 137"/>
                      <a:gd name="T10" fmla="*/ 26 w 239"/>
                      <a:gd name="T11" fmla="*/ 137 h 137"/>
                      <a:gd name="T12" fmla="*/ 29 w 239"/>
                      <a:gd name="T13" fmla="*/ 136 h 137"/>
                      <a:gd name="T14" fmla="*/ 236 w 239"/>
                      <a:gd name="T15" fmla="*/ 16 h 137"/>
                      <a:gd name="T16" fmla="*/ 237 w 239"/>
                      <a:gd name="T17" fmla="*/ 13 h 137"/>
                      <a:gd name="T18" fmla="*/ 216 w 239"/>
                      <a:gd name="T19" fmla="*/ 1 h 137"/>
                      <a:gd name="T20" fmla="*/ 213 w 239"/>
                      <a:gd name="T21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39" h="137">
                        <a:moveTo>
                          <a:pt x="213" y="0"/>
                        </a:moveTo>
                        <a:cubicBezTo>
                          <a:pt x="212" y="0"/>
                          <a:pt x="211" y="0"/>
                          <a:pt x="210" y="1"/>
                        </a:cubicBezTo>
                        <a:cubicBezTo>
                          <a:pt x="3" y="120"/>
                          <a:pt x="3" y="120"/>
                          <a:pt x="3" y="120"/>
                        </a:cubicBezTo>
                        <a:cubicBezTo>
                          <a:pt x="1" y="122"/>
                          <a:pt x="0" y="123"/>
                          <a:pt x="2" y="124"/>
                        </a:cubicBezTo>
                        <a:cubicBezTo>
                          <a:pt x="23" y="136"/>
                          <a:pt x="23" y="136"/>
                          <a:pt x="23" y="136"/>
                        </a:cubicBezTo>
                        <a:cubicBezTo>
                          <a:pt x="23" y="137"/>
                          <a:pt x="25" y="137"/>
                          <a:pt x="26" y="137"/>
                        </a:cubicBezTo>
                        <a:cubicBezTo>
                          <a:pt x="27" y="137"/>
                          <a:pt x="28" y="137"/>
                          <a:pt x="29" y="136"/>
                        </a:cubicBezTo>
                        <a:cubicBezTo>
                          <a:pt x="236" y="16"/>
                          <a:pt x="236" y="16"/>
                          <a:pt x="236" y="16"/>
                        </a:cubicBezTo>
                        <a:cubicBezTo>
                          <a:pt x="238" y="15"/>
                          <a:pt x="239" y="14"/>
                          <a:pt x="237" y="13"/>
                        </a:cubicBezTo>
                        <a:cubicBezTo>
                          <a:pt x="216" y="1"/>
                          <a:pt x="216" y="1"/>
                          <a:pt x="216" y="1"/>
                        </a:cubicBezTo>
                        <a:cubicBezTo>
                          <a:pt x="216" y="0"/>
                          <a:pt x="215" y="0"/>
                          <a:pt x="213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93" name="Freeform 143">
                    <a:extLst>
                      <a:ext uri="{FF2B5EF4-FFF2-40B4-BE49-F238E27FC236}">
                        <a16:creationId xmlns:a16="http://schemas.microsoft.com/office/drawing/2014/main" id="{6D16AB8C-7354-4D51-87F3-8A011F98E8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313635" y="4258164"/>
                    <a:ext cx="224538" cy="129996"/>
                  </a:xfrm>
                  <a:custGeom>
                    <a:avLst/>
                    <a:gdLst>
                      <a:gd name="T0" fmla="*/ 26 w 51"/>
                      <a:gd name="T1" fmla="*/ 0 h 29"/>
                      <a:gd name="T2" fmla="*/ 22 w 51"/>
                      <a:gd name="T3" fmla="*/ 1 h 29"/>
                      <a:gd name="T4" fmla="*/ 2 w 51"/>
                      <a:gd name="T5" fmla="*/ 13 h 29"/>
                      <a:gd name="T6" fmla="*/ 2 w 51"/>
                      <a:gd name="T7" fmla="*/ 17 h 29"/>
                      <a:gd name="T8" fmla="*/ 23 w 51"/>
                      <a:gd name="T9" fmla="*/ 28 h 29"/>
                      <a:gd name="T10" fmla="*/ 25 w 51"/>
                      <a:gd name="T11" fmla="*/ 29 h 29"/>
                      <a:gd name="T12" fmla="*/ 29 w 51"/>
                      <a:gd name="T13" fmla="*/ 28 h 29"/>
                      <a:gd name="T14" fmla="*/ 49 w 51"/>
                      <a:gd name="T15" fmla="*/ 17 h 29"/>
                      <a:gd name="T16" fmla="*/ 49 w 51"/>
                      <a:gd name="T17" fmla="*/ 13 h 29"/>
                      <a:gd name="T18" fmla="*/ 29 w 51"/>
                      <a:gd name="T19" fmla="*/ 1 h 29"/>
                      <a:gd name="T20" fmla="*/ 26 w 51"/>
                      <a:gd name="T2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9">
                        <a:moveTo>
                          <a:pt x="26" y="0"/>
                        </a:moveTo>
                        <a:cubicBezTo>
                          <a:pt x="25" y="0"/>
                          <a:pt x="23" y="1"/>
                          <a:pt x="22" y="1"/>
                        </a:cubicBezTo>
                        <a:cubicBezTo>
                          <a:pt x="2" y="13"/>
                          <a:pt x="2" y="13"/>
                          <a:pt x="2" y="13"/>
                        </a:cubicBezTo>
                        <a:cubicBezTo>
                          <a:pt x="0" y="14"/>
                          <a:pt x="0" y="16"/>
                          <a:pt x="2" y="17"/>
                        </a:cubicBezTo>
                        <a:cubicBezTo>
                          <a:pt x="23" y="28"/>
                          <a:pt x="23" y="28"/>
                          <a:pt x="23" y="28"/>
                        </a:cubicBezTo>
                        <a:cubicBezTo>
                          <a:pt x="23" y="29"/>
                          <a:pt x="24" y="29"/>
                          <a:pt x="25" y="29"/>
                        </a:cubicBezTo>
                        <a:cubicBezTo>
                          <a:pt x="27" y="29"/>
                          <a:pt x="28" y="29"/>
                          <a:pt x="29" y="28"/>
                        </a:cubicBezTo>
                        <a:cubicBezTo>
                          <a:pt x="49" y="17"/>
                          <a:pt x="49" y="17"/>
                          <a:pt x="49" y="17"/>
                        </a:cubicBezTo>
                        <a:cubicBezTo>
                          <a:pt x="51" y="16"/>
                          <a:pt x="51" y="14"/>
                          <a:pt x="49" y="13"/>
                        </a:cubicBezTo>
                        <a:cubicBezTo>
                          <a:pt x="29" y="1"/>
                          <a:pt x="29" y="1"/>
                          <a:pt x="29" y="1"/>
                        </a:cubicBezTo>
                        <a:cubicBezTo>
                          <a:pt x="28" y="1"/>
                          <a:pt x="27" y="0"/>
                          <a:pt x="26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94" name="Freeform 144">
                    <a:extLst>
                      <a:ext uri="{FF2B5EF4-FFF2-40B4-BE49-F238E27FC236}">
                        <a16:creationId xmlns:a16="http://schemas.microsoft.com/office/drawing/2014/main" id="{865AEB1E-80A0-4CCC-A221-4641C358EA4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484996" y="4157713"/>
                    <a:ext cx="224538" cy="129996"/>
                  </a:xfrm>
                  <a:custGeom>
                    <a:avLst/>
                    <a:gdLst>
                      <a:gd name="T0" fmla="*/ 26 w 51"/>
                      <a:gd name="T1" fmla="*/ 0 h 29"/>
                      <a:gd name="T2" fmla="*/ 22 w 51"/>
                      <a:gd name="T3" fmla="*/ 1 h 29"/>
                      <a:gd name="T4" fmla="*/ 2 w 51"/>
                      <a:gd name="T5" fmla="*/ 12 h 29"/>
                      <a:gd name="T6" fmla="*/ 2 w 51"/>
                      <a:gd name="T7" fmla="*/ 16 h 29"/>
                      <a:gd name="T8" fmla="*/ 23 w 51"/>
                      <a:gd name="T9" fmla="*/ 28 h 29"/>
                      <a:gd name="T10" fmla="*/ 25 w 51"/>
                      <a:gd name="T11" fmla="*/ 29 h 29"/>
                      <a:gd name="T12" fmla="*/ 29 w 51"/>
                      <a:gd name="T13" fmla="*/ 28 h 29"/>
                      <a:gd name="T14" fmla="*/ 49 w 51"/>
                      <a:gd name="T15" fmla="*/ 16 h 29"/>
                      <a:gd name="T16" fmla="*/ 49 w 51"/>
                      <a:gd name="T17" fmla="*/ 12 h 29"/>
                      <a:gd name="T18" fmla="*/ 29 w 51"/>
                      <a:gd name="T19" fmla="*/ 1 h 29"/>
                      <a:gd name="T20" fmla="*/ 26 w 51"/>
                      <a:gd name="T2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9">
                        <a:moveTo>
                          <a:pt x="26" y="0"/>
                        </a:moveTo>
                        <a:cubicBezTo>
                          <a:pt x="25" y="0"/>
                          <a:pt x="23" y="0"/>
                          <a:pt x="22" y="1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0" y="13"/>
                          <a:pt x="0" y="15"/>
                          <a:pt x="2" y="16"/>
                        </a:cubicBezTo>
                        <a:cubicBezTo>
                          <a:pt x="23" y="28"/>
                          <a:pt x="23" y="28"/>
                          <a:pt x="23" y="28"/>
                        </a:cubicBezTo>
                        <a:cubicBezTo>
                          <a:pt x="23" y="28"/>
                          <a:pt x="24" y="29"/>
                          <a:pt x="25" y="29"/>
                        </a:cubicBezTo>
                        <a:cubicBezTo>
                          <a:pt x="27" y="29"/>
                          <a:pt x="28" y="28"/>
                          <a:pt x="29" y="28"/>
                        </a:cubicBezTo>
                        <a:cubicBezTo>
                          <a:pt x="49" y="16"/>
                          <a:pt x="49" y="16"/>
                          <a:pt x="49" y="16"/>
                        </a:cubicBezTo>
                        <a:cubicBezTo>
                          <a:pt x="51" y="15"/>
                          <a:pt x="51" y="13"/>
                          <a:pt x="49" y="12"/>
                        </a:cubicBezTo>
                        <a:cubicBezTo>
                          <a:pt x="29" y="1"/>
                          <a:pt x="29" y="1"/>
                          <a:pt x="29" y="1"/>
                        </a:cubicBezTo>
                        <a:cubicBezTo>
                          <a:pt x="28" y="0"/>
                          <a:pt x="27" y="0"/>
                          <a:pt x="26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95" name="Freeform 145">
                    <a:extLst>
                      <a:ext uri="{FF2B5EF4-FFF2-40B4-BE49-F238E27FC236}">
                        <a16:creationId xmlns:a16="http://schemas.microsoft.com/office/drawing/2014/main" id="{BEB53E1D-00D9-492A-ABBF-F0AC9DD91A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331364" y="4074989"/>
                    <a:ext cx="224538" cy="124089"/>
                  </a:xfrm>
                  <a:custGeom>
                    <a:avLst/>
                    <a:gdLst>
                      <a:gd name="T0" fmla="*/ 25 w 51"/>
                      <a:gd name="T1" fmla="*/ 0 h 29"/>
                      <a:gd name="T2" fmla="*/ 21 w 51"/>
                      <a:gd name="T3" fmla="*/ 1 h 29"/>
                      <a:gd name="T4" fmla="*/ 2 w 51"/>
                      <a:gd name="T5" fmla="*/ 12 h 29"/>
                      <a:gd name="T6" fmla="*/ 1 w 51"/>
                      <a:gd name="T7" fmla="*/ 16 h 29"/>
                      <a:gd name="T8" fmla="*/ 22 w 51"/>
                      <a:gd name="T9" fmla="*/ 28 h 29"/>
                      <a:gd name="T10" fmla="*/ 25 w 51"/>
                      <a:gd name="T11" fmla="*/ 29 h 29"/>
                      <a:gd name="T12" fmla="*/ 29 w 51"/>
                      <a:gd name="T13" fmla="*/ 28 h 29"/>
                      <a:gd name="T14" fmla="*/ 48 w 51"/>
                      <a:gd name="T15" fmla="*/ 16 h 29"/>
                      <a:gd name="T16" fmla="*/ 49 w 51"/>
                      <a:gd name="T17" fmla="*/ 12 h 29"/>
                      <a:gd name="T18" fmla="*/ 28 w 51"/>
                      <a:gd name="T19" fmla="*/ 1 h 29"/>
                      <a:gd name="T20" fmla="*/ 25 w 51"/>
                      <a:gd name="T2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9">
                        <a:moveTo>
                          <a:pt x="25" y="0"/>
                        </a:moveTo>
                        <a:cubicBezTo>
                          <a:pt x="24" y="0"/>
                          <a:pt x="23" y="0"/>
                          <a:pt x="21" y="1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0" y="13"/>
                          <a:pt x="0" y="15"/>
                          <a:pt x="1" y="16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3" y="28"/>
                          <a:pt x="24" y="29"/>
                          <a:pt x="25" y="29"/>
                        </a:cubicBezTo>
                        <a:cubicBezTo>
                          <a:pt x="26" y="29"/>
                          <a:pt x="28" y="28"/>
                          <a:pt x="29" y="28"/>
                        </a:cubicBezTo>
                        <a:cubicBezTo>
                          <a:pt x="48" y="16"/>
                          <a:pt x="48" y="16"/>
                          <a:pt x="48" y="16"/>
                        </a:cubicBezTo>
                        <a:cubicBezTo>
                          <a:pt x="50" y="15"/>
                          <a:pt x="51" y="13"/>
                          <a:pt x="49" y="12"/>
                        </a:cubicBezTo>
                        <a:cubicBezTo>
                          <a:pt x="28" y="1"/>
                          <a:pt x="28" y="1"/>
                          <a:pt x="28" y="1"/>
                        </a:cubicBezTo>
                        <a:cubicBezTo>
                          <a:pt x="27" y="0"/>
                          <a:pt x="26" y="0"/>
                          <a:pt x="25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96" name="Freeform 146">
                    <a:extLst>
                      <a:ext uri="{FF2B5EF4-FFF2-40B4-BE49-F238E27FC236}">
                        <a16:creationId xmlns:a16="http://schemas.microsoft.com/office/drawing/2014/main" id="{500BE8E1-0BAD-4213-A7CE-C94264A5DF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662263" y="4057260"/>
                    <a:ext cx="224538" cy="129996"/>
                  </a:xfrm>
                  <a:custGeom>
                    <a:avLst/>
                    <a:gdLst>
                      <a:gd name="T0" fmla="*/ 25 w 51"/>
                      <a:gd name="T1" fmla="*/ 0 h 29"/>
                      <a:gd name="T2" fmla="*/ 22 w 51"/>
                      <a:gd name="T3" fmla="*/ 1 h 29"/>
                      <a:gd name="T4" fmla="*/ 2 w 51"/>
                      <a:gd name="T5" fmla="*/ 12 h 29"/>
                      <a:gd name="T6" fmla="*/ 2 w 51"/>
                      <a:gd name="T7" fmla="*/ 16 h 29"/>
                      <a:gd name="T8" fmla="*/ 22 w 51"/>
                      <a:gd name="T9" fmla="*/ 28 h 29"/>
                      <a:gd name="T10" fmla="*/ 25 w 51"/>
                      <a:gd name="T11" fmla="*/ 29 h 29"/>
                      <a:gd name="T12" fmla="*/ 29 w 51"/>
                      <a:gd name="T13" fmla="*/ 28 h 29"/>
                      <a:gd name="T14" fmla="*/ 49 w 51"/>
                      <a:gd name="T15" fmla="*/ 16 h 29"/>
                      <a:gd name="T16" fmla="*/ 49 w 51"/>
                      <a:gd name="T17" fmla="*/ 13 h 29"/>
                      <a:gd name="T18" fmla="*/ 28 w 51"/>
                      <a:gd name="T19" fmla="*/ 1 h 29"/>
                      <a:gd name="T20" fmla="*/ 25 w 51"/>
                      <a:gd name="T2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9">
                        <a:moveTo>
                          <a:pt x="25" y="0"/>
                        </a:moveTo>
                        <a:cubicBezTo>
                          <a:pt x="24" y="0"/>
                          <a:pt x="23" y="0"/>
                          <a:pt x="22" y="1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0" y="13"/>
                          <a:pt x="0" y="15"/>
                          <a:pt x="2" y="16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3" y="29"/>
                          <a:pt x="24" y="29"/>
                          <a:pt x="25" y="29"/>
                        </a:cubicBezTo>
                        <a:cubicBezTo>
                          <a:pt x="26" y="29"/>
                          <a:pt x="28" y="28"/>
                          <a:pt x="29" y="28"/>
                        </a:cubicBezTo>
                        <a:cubicBezTo>
                          <a:pt x="49" y="16"/>
                          <a:pt x="49" y="16"/>
                          <a:pt x="49" y="16"/>
                        </a:cubicBezTo>
                        <a:cubicBezTo>
                          <a:pt x="51" y="15"/>
                          <a:pt x="51" y="14"/>
                          <a:pt x="49" y="13"/>
                        </a:cubicBezTo>
                        <a:cubicBezTo>
                          <a:pt x="28" y="1"/>
                          <a:pt x="28" y="1"/>
                          <a:pt x="28" y="1"/>
                        </a:cubicBezTo>
                        <a:cubicBezTo>
                          <a:pt x="28" y="0"/>
                          <a:pt x="27" y="0"/>
                          <a:pt x="25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97" name="Freeform 147">
                    <a:extLst>
                      <a:ext uri="{FF2B5EF4-FFF2-40B4-BE49-F238E27FC236}">
                        <a16:creationId xmlns:a16="http://schemas.microsoft.com/office/drawing/2014/main" id="{2897C7E0-51DA-4319-B58D-52DA20573A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304607" y="5369038"/>
                    <a:ext cx="301356" cy="177267"/>
                  </a:xfrm>
                  <a:custGeom>
                    <a:avLst/>
                    <a:gdLst>
                      <a:gd name="T0" fmla="*/ 43 w 68"/>
                      <a:gd name="T1" fmla="*/ 0 h 40"/>
                      <a:gd name="T2" fmla="*/ 39 w 68"/>
                      <a:gd name="T3" fmla="*/ 1 h 40"/>
                      <a:gd name="T4" fmla="*/ 2 w 68"/>
                      <a:gd name="T5" fmla="*/ 23 h 40"/>
                      <a:gd name="T6" fmla="*/ 1 w 68"/>
                      <a:gd name="T7" fmla="*/ 27 h 40"/>
                      <a:gd name="T8" fmla="*/ 22 w 68"/>
                      <a:gd name="T9" fmla="*/ 39 h 40"/>
                      <a:gd name="T10" fmla="*/ 25 w 68"/>
                      <a:gd name="T11" fmla="*/ 40 h 40"/>
                      <a:gd name="T12" fmla="*/ 29 w 68"/>
                      <a:gd name="T13" fmla="*/ 39 h 40"/>
                      <a:gd name="T14" fmla="*/ 66 w 68"/>
                      <a:gd name="T15" fmla="*/ 17 h 40"/>
                      <a:gd name="T16" fmla="*/ 67 w 68"/>
                      <a:gd name="T17" fmla="*/ 13 h 40"/>
                      <a:gd name="T18" fmla="*/ 46 w 68"/>
                      <a:gd name="T19" fmla="*/ 1 h 40"/>
                      <a:gd name="T20" fmla="*/ 43 w 68"/>
                      <a:gd name="T21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8" h="40">
                        <a:moveTo>
                          <a:pt x="43" y="0"/>
                        </a:moveTo>
                        <a:cubicBezTo>
                          <a:pt x="42" y="0"/>
                          <a:pt x="40" y="1"/>
                          <a:pt x="39" y="1"/>
                        </a:cubicBezTo>
                        <a:cubicBezTo>
                          <a:pt x="2" y="23"/>
                          <a:pt x="2" y="23"/>
                          <a:pt x="2" y="23"/>
                        </a:cubicBezTo>
                        <a:cubicBezTo>
                          <a:pt x="0" y="24"/>
                          <a:pt x="0" y="26"/>
                          <a:pt x="1" y="27"/>
                        </a:cubicBezTo>
                        <a:cubicBezTo>
                          <a:pt x="22" y="39"/>
                          <a:pt x="22" y="39"/>
                          <a:pt x="22" y="39"/>
                        </a:cubicBezTo>
                        <a:cubicBezTo>
                          <a:pt x="23" y="39"/>
                          <a:pt x="24" y="40"/>
                          <a:pt x="25" y="40"/>
                        </a:cubicBezTo>
                        <a:cubicBezTo>
                          <a:pt x="26" y="40"/>
                          <a:pt x="28" y="39"/>
                          <a:pt x="29" y="39"/>
                        </a:cubicBezTo>
                        <a:cubicBezTo>
                          <a:pt x="66" y="17"/>
                          <a:pt x="66" y="17"/>
                          <a:pt x="66" y="17"/>
                        </a:cubicBezTo>
                        <a:cubicBezTo>
                          <a:pt x="68" y="16"/>
                          <a:pt x="68" y="14"/>
                          <a:pt x="67" y="13"/>
                        </a:cubicBezTo>
                        <a:cubicBezTo>
                          <a:pt x="46" y="1"/>
                          <a:pt x="46" y="1"/>
                          <a:pt x="46" y="1"/>
                        </a:cubicBezTo>
                        <a:cubicBezTo>
                          <a:pt x="45" y="1"/>
                          <a:pt x="44" y="0"/>
                          <a:pt x="43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98" name="Freeform 148">
                    <a:extLst>
                      <a:ext uri="{FF2B5EF4-FFF2-40B4-BE49-F238E27FC236}">
                        <a16:creationId xmlns:a16="http://schemas.microsoft.com/office/drawing/2014/main" id="{9B6DF770-7170-4F9F-A32C-CC4C70C4FA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552781" y="5227225"/>
                    <a:ext cx="307263" cy="171361"/>
                  </a:xfrm>
                  <a:custGeom>
                    <a:avLst/>
                    <a:gdLst>
                      <a:gd name="T0" fmla="*/ 44 w 69"/>
                      <a:gd name="T1" fmla="*/ 0 h 39"/>
                      <a:gd name="T2" fmla="*/ 40 w 69"/>
                      <a:gd name="T3" fmla="*/ 1 h 39"/>
                      <a:gd name="T4" fmla="*/ 3 w 69"/>
                      <a:gd name="T5" fmla="*/ 22 h 39"/>
                      <a:gd name="T6" fmla="*/ 2 w 69"/>
                      <a:gd name="T7" fmla="*/ 26 h 39"/>
                      <a:gd name="T8" fmla="*/ 23 w 69"/>
                      <a:gd name="T9" fmla="*/ 38 h 39"/>
                      <a:gd name="T10" fmla="*/ 26 w 69"/>
                      <a:gd name="T11" fmla="*/ 39 h 39"/>
                      <a:gd name="T12" fmla="*/ 29 w 69"/>
                      <a:gd name="T13" fmla="*/ 38 h 39"/>
                      <a:gd name="T14" fmla="*/ 67 w 69"/>
                      <a:gd name="T15" fmla="*/ 16 h 39"/>
                      <a:gd name="T16" fmla="*/ 67 w 69"/>
                      <a:gd name="T17" fmla="*/ 12 h 39"/>
                      <a:gd name="T18" fmla="*/ 47 w 69"/>
                      <a:gd name="T19" fmla="*/ 0 h 39"/>
                      <a:gd name="T20" fmla="*/ 44 w 69"/>
                      <a:gd name="T21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9" h="39">
                        <a:moveTo>
                          <a:pt x="44" y="0"/>
                        </a:moveTo>
                        <a:cubicBezTo>
                          <a:pt x="43" y="0"/>
                          <a:pt x="41" y="0"/>
                          <a:pt x="40" y="1"/>
                        </a:cubicBezTo>
                        <a:cubicBezTo>
                          <a:pt x="3" y="22"/>
                          <a:pt x="3" y="22"/>
                          <a:pt x="3" y="22"/>
                        </a:cubicBezTo>
                        <a:cubicBezTo>
                          <a:pt x="1" y="24"/>
                          <a:pt x="0" y="25"/>
                          <a:pt x="2" y="26"/>
                        </a:cubicBezTo>
                        <a:cubicBezTo>
                          <a:pt x="23" y="38"/>
                          <a:pt x="23" y="38"/>
                          <a:pt x="23" y="38"/>
                        </a:cubicBezTo>
                        <a:cubicBezTo>
                          <a:pt x="23" y="39"/>
                          <a:pt x="24" y="39"/>
                          <a:pt x="26" y="39"/>
                        </a:cubicBezTo>
                        <a:cubicBezTo>
                          <a:pt x="27" y="39"/>
                          <a:pt x="28" y="39"/>
                          <a:pt x="29" y="38"/>
                        </a:cubicBezTo>
                        <a:cubicBezTo>
                          <a:pt x="67" y="16"/>
                          <a:pt x="67" y="16"/>
                          <a:pt x="67" y="16"/>
                        </a:cubicBezTo>
                        <a:cubicBezTo>
                          <a:pt x="69" y="15"/>
                          <a:pt x="69" y="13"/>
                          <a:pt x="67" y="12"/>
                        </a:cubicBezTo>
                        <a:cubicBezTo>
                          <a:pt x="47" y="0"/>
                          <a:pt x="47" y="0"/>
                          <a:pt x="47" y="0"/>
                        </a:cubicBezTo>
                        <a:cubicBezTo>
                          <a:pt x="46" y="0"/>
                          <a:pt x="45" y="0"/>
                          <a:pt x="44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99" name="Freeform 149">
                    <a:extLst>
                      <a:ext uri="{FF2B5EF4-FFF2-40B4-BE49-F238E27FC236}">
                        <a16:creationId xmlns:a16="http://schemas.microsoft.com/office/drawing/2014/main" id="{E83FA013-EA4B-4DE0-AB6D-964044F6D6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811379" y="4500431"/>
                    <a:ext cx="307263" cy="171361"/>
                  </a:xfrm>
                  <a:custGeom>
                    <a:avLst/>
                    <a:gdLst>
                      <a:gd name="T0" fmla="*/ 44 w 69"/>
                      <a:gd name="T1" fmla="*/ 0 h 39"/>
                      <a:gd name="T2" fmla="*/ 40 w 69"/>
                      <a:gd name="T3" fmla="*/ 1 h 39"/>
                      <a:gd name="T4" fmla="*/ 3 w 69"/>
                      <a:gd name="T5" fmla="*/ 23 h 39"/>
                      <a:gd name="T6" fmla="*/ 2 w 69"/>
                      <a:gd name="T7" fmla="*/ 27 h 39"/>
                      <a:gd name="T8" fmla="*/ 23 w 69"/>
                      <a:gd name="T9" fmla="*/ 39 h 39"/>
                      <a:gd name="T10" fmla="*/ 26 w 69"/>
                      <a:gd name="T11" fmla="*/ 39 h 39"/>
                      <a:gd name="T12" fmla="*/ 29 w 69"/>
                      <a:gd name="T13" fmla="*/ 38 h 39"/>
                      <a:gd name="T14" fmla="*/ 67 w 69"/>
                      <a:gd name="T15" fmla="*/ 17 h 39"/>
                      <a:gd name="T16" fmla="*/ 67 w 69"/>
                      <a:gd name="T17" fmla="*/ 13 h 39"/>
                      <a:gd name="T18" fmla="*/ 47 w 69"/>
                      <a:gd name="T19" fmla="*/ 1 h 39"/>
                      <a:gd name="T20" fmla="*/ 44 w 69"/>
                      <a:gd name="T21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9" h="39">
                        <a:moveTo>
                          <a:pt x="44" y="0"/>
                        </a:moveTo>
                        <a:cubicBezTo>
                          <a:pt x="43" y="0"/>
                          <a:pt x="41" y="1"/>
                          <a:pt x="40" y="1"/>
                        </a:cubicBezTo>
                        <a:cubicBezTo>
                          <a:pt x="3" y="23"/>
                          <a:pt x="3" y="23"/>
                          <a:pt x="3" y="23"/>
                        </a:cubicBezTo>
                        <a:cubicBezTo>
                          <a:pt x="1" y="24"/>
                          <a:pt x="0" y="26"/>
                          <a:pt x="2" y="27"/>
                        </a:cubicBezTo>
                        <a:cubicBezTo>
                          <a:pt x="23" y="39"/>
                          <a:pt x="23" y="39"/>
                          <a:pt x="23" y="39"/>
                        </a:cubicBezTo>
                        <a:cubicBezTo>
                          <a:pt x="23" y="39"/>
                          <a:pt x="24" y="39"/>
                          <a:pt x="26" y="39"/>
                        </a:cubicBezTo>
                        <a:cubicBezTo>
                          <a:pt x="27" y="39"/>
                          <a:pt x="28" y="39"/>
                          <a:pt x="29" y="38"/>
                        </a:cubicBezTo>
                        <a:cubicBezTo>
                          <a:pt x="67" y="17"/>
                          <a:pt x="67" y="17"/>
                          <a:pt x="67" y="17"/>
                        </a:cubicBezTo>
                        <a:cubicBezTo>
                          <a:pt x="69" y="16"/>
                          <a:pt x="69" y="14"/>
                          <a:pt x="67" y="13"/>
                        </a:cubicBezTo>
                        <a:cubicBezTo>
                          <a:pt x="47" y="1"/>
                          <a:pt x="47" y="1"/>
                          <a:pt x="47" y="1"/>
                        </a:cubicBezTo>
                        <a:cubicBezTo>
                          <a:pt x="46" y="0"/>
                          <a:pt x="45" y="0"/>
                          <a:pt x="44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0" name="Freeform 150">
                    <a:extLst>
                      <a:ext uri="{FF2B5EF4-FFF2-40B4-BE49-F238E27FC236}">
                        <a16:creationId xmlns:a16="http://schemas.microsoft.com/office/drawing/2014/main" id="{20651144-347C-45CF-B344-A2800FF9F4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065461" y="4352706"/>
                    <a:ext cx="301356" cy="177267"/>
                  </a:xfrm>
                  <a:custGeom>
                    <a:avLst/>
                    <a:gdLst>
                      <a:gd name="T0" fmla="*/ 44 w 69"/>
                      <a:gd name="T1" fmla="*/ 0 h 40"/>
                      <a:gd name="T2" fmla="*/ 40 w 69"/>
                      <a:gd name="T3" fmla="*/ 1 h 40"/>
                      <a:gd name="T4" fmla="*/ 2 w 69"/>
                      <a:gd name="T5" fmla="*/ 23 h 40"/>
                      <a:gd name="T6" fmla="*/ 2 w 69"/>
                      <a:gd name="T7" fmla="*/ 27 h 40"/>
                      <a:gd name="T8" fmla="*/ 22 w 69"/>
                      <a:gd name="T9" fmla="*/ 39 h 40"/>
                      <a:gd name="T10" fmla="*/ 25 w 69"/>
                      <a:gd name="T11" fmla="*/ 40 h 40"/>
                      <a:gd name="T12" fmla="*/ 29 w 69"/>
                      <a:gd name="T13" fmla="*/ 39 h 40"/>
                      <a:gd name="T14" fmla="*/ 67 w 69"/>
                      <a:gd name="T15" fmla="*/ 17 h 40"/>
                      <a:gd name="T16" fmla="*/ 67 w 69"/>
                      <a:gd name="T17" fmla="*/ 13 h 40"/>
                      <a:gd name="T18" fmla="*/ 47 w 69"/>
                      <a:gd name="T19" fmla="*/ 1 h 40"/>
                      <a:gd name="T20" fmla="*/ 44 w 69"/>
                      <a:gd name="T21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9" h="40">
                        <a:moveTo>
                          <a:pt x="44" y="0"/>
                        </a:moveTo>
                        <a:cubicBezTo>
                          <a:pt x="42" y="0"/>
                          <a:pt x="41" y="1"/>
                          <a:pt x="40" y="1"/>
                        </a:cubicBezTo>
                        <a:cubicBezTo>
                          <a:pt x="2" y="23"/>
                          <a:pt x="2" y="23"/>
                          <a:pt x="2" y="23"/>
                        </a:cubicBezTo>
                        <a:cubicBezTo>
                          <a:pt x="0" y="24"/>
                          <a:pt x="0" y="26"/>
                          <a:pt x="2" y="27"/>
                        </a:cubicBezTo>
                        <a:cubicBezTo>
                          <a:pt x="22" y="39"/>
                          <a:pt x="22" y="39"/>
                          <a:pt x="22" y="39"/>
                        </a:cubicBezTo>
                        <a:cubicBezTo>
                          <a:pt x="23" y="39"/>
                          <a:pt x="24" y="40"/>
                          <a:pt x="25" y="40"/>
                        </a:cubicBezTo>
                        <a:cubicBezTo>
                          <a:pt x="27" y="40"/>
                          <a:pt x="28" y="39"/>
                          <a:pt x="29" y="39"/>
                        </a:cubicBezTo>
                        <a:cubicBezTo>
                          <a:pt x="67" y="17"/>
                          <a:pt x="67" y="17"/>
                          <a:pt x="67" y="17"/>
                        </a:cubicBezTo>
                        <a:cubicBezTo>
                          <a:pt x="69" y="16"/>
                          <a:pt x="69" y="14"/>
                          <a:pt x="67" y="13"/>
                        </a:cubicBezTo>
                        <a:cubicBezTo>
                          <a:pt x="47" y="1"/>
                          <a:pt x="47" y="1"/>
                          <a:pt x="47" y="1"/>
                        </a:cubicBezTo>
                        <a:cubicBezTo>
                          <a:pt x="46" y="1"/>
                          <a:pt x="45" y="0"/>
                          <a:pt x="44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1" name="Freeform 151">
                    <a:extLst>
                      <a:ext uri="{FF2B5EF4-FFF2-40B4-BE49-F238E27FC236}">
                        <a16:creationId xmlns:a16="http://schemas.microsoft.com/office/drawing/2014/main" id="{D04ED731-62AE-4D2F-8E43-9CFA65A573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796440" y="4772241"/>
                    <a:ext cx="224538" cy="129996"/>
                  </a:xfrm>
                  <a:custGeom>
                    <a:avLst/>
                    <a:gdLst>
                      <a:gd name="T0" fmla="*/ 26 w 51"/>
                      <a:gd name="T1" fmla="*/ 0 h 29"/>
                      <a:gd name="T2" fmla="*/ 22 w 51"/>
                      <a:gd name="T3" fmla="*/ 1 h 29"/>
                      <a:gd name="T4" fmla="*/ 2 w 51"/>
                      <a:gd name="T5" fmla="*/ 12 h 29"/>
                      <a:gd name="T6" fmla="*/ 2 w 51"/>
                      <a:gd name="T7" fmla="*/ 16 h 29"/>
                      <a:gd name="T8" fmla="*/ 22 w 51"/>
                      <a:gd name="T9" fmla="*/ 28 h 29"/>
                      <a:gd name="T10" fmla="*/ 25 w 51"/>
                      <a:gd name="T11" fmla="*/ 29 h 29"/>
                      <a:gd name="T12" fmla="*/ 29 w 51"/>
                      <a:gd name="T13" fmla="*/ 28 h 29"/>
                      <a:gd name="T14" fmla="*/ 49 w 51"/>
                      <a:gd name="T15" fmla="*/ 17 h 29"/>
                      <a:gd name="T16" fmla="*/ 49 w 51"/>
                      <a:gd name="T17" fmla="*/ 13 h 29"/>
                      <a:gd name="T18" fmla="*/ 28 w 51"/>
                      <a:gd name="T19" fmla="*/ 1 h 29"/>
                      <a:gd name="T20" fmla="*/ 26 w 51"/>
                      <a:gd name="T2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9">
                        <a:moveTo>
                          <a:pt x="26" y="0"/>
                        </a:moveTo>
                        <a:cubicBezTo>
                          <a:pt x="24" y="0"/>
                          <a:pt x="23" y="0"/>
                          <a:pt x="22" y="1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0" y="14"/>
                          <a:pt x="0" y="15"/>
                          <a:pt x="2" y="16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3" y="29"/>
                          <a:pt x="24" y="29"/>
                          <a:pt x="25" y="29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49" y="17"/>
                          <a:pt x="49" y="17"/>
                          <a:pt x="49" y="17"/>
                        </a:cubicBezTo>
                        <a:cubicBezTo>
                          <a:pt x="51" y="15"/>
                          <a:pt x="51" y="14"/>
                          <a:pt x="49" y="13"/>
                        </a:cubicBezTo>
                        <a:cubicBezTo>
                          <a:pt x="28" y="1"/>
                          <a:pt x="28" y="1"/>
                          <a:pt x="28" y="1"/>
                        </a:cubicBezTo>
                        <a:cubicBezTo>
                          <a:pt x="28" y="0"/>
                          <a:pt x="27" y="0"/>
                          <a:pt x="26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2" name="Freeform 152">
                    <a:extLst>
                      <a:ext uri="{FF2B5EF4-FFF2-40B4-BE49-F238E27FC236}">
                        <a16:creationId xmlns:a16="http://schemas.microsoft.com/office/drawing/2014/main" id="{A6F4A81A-BBC7-4EBB-A71F-8970A3DB26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660537" y="3690908"/>
                    <a:ext cx="2582194" cy="1483137"/>
                  </a:xfrm>
                  <a:custGeom>
                    <a:avLst/>
                    <a:gdLst>
                      <a:gd name="T0" fmla="*/ 559 w 584"/>
                      <a:gd name="T1" fmla="*/ 0 h 337"/>
                      <a:gd name="T2" fmla="*/ 555 w 584"/>
                      <a:gd name="T3" fmla="*/ 1 h 337"/>
                      <a:gd name="T4" fmla="*/ 2 w 584"/>
                      <a:gd name="T5" fmla="*/ 320 h 337"/>
                      <a:gd name="T6" fmla="*/ 2 w 584"/>
                      <a:gd name="T7" fmla="*/ 324 h 337"/>
                      <a:gd name="T8" fmla="*/ 22 w 584"/>
                      <a:gd name="T9" fmla="*/ 336 h 337"/>
                      <a:gd name="T10" fmla="*/ 25 w 584"/>
                      <a:gd name="T11" fmla="*/ 337 h 337"/>
                      <a:gd name="T12" fmla="*/ 29 w 584"/>
                      <a:gd name="T13" fmla="*/ 336 h 337"/>
                      <a:gd name="T14" fmla="*/ 582 w 584"/>
                      <a:gd name="T15" fmla="*/ 16 h 337"/>
                      <a:gd name="T16" fmla="*/ 583 w 584"/>
                      <a:gd name="T17" fmla="*/ 13 h 337"/>
                      <a:gd name="T18" fmla="*/ 562 w 584"/>
                      <a:gd name="T19" fmla="*/ 1 h 337"/>
                      <a:gd name="T20" fmla="*/ 559 w 584"/>
                      <a:gd name="T21" fmla="*/ 0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84" h="337">
                        <a:moveTo>
                          <a:pt x="559" y="0"/>
                        </a:moveTo>
                        <a:cubicBezTo>
                          <a:pt x="558" y="0"/>
                          <a:pt x="556" y="0"/>
                          <a:pt x="555" y="1"/>
                        </a:cubicBezTo>
                        <a:cubicBezTo>
                          <a:pt x="2" y="320"/>
                          <a:pt x="2" y="320"/>
                          <a:pt x="2" y="320"/>
                        </a:cubicBezTo>
                        <a:cubicBezTo>
                          <a:pt x="0" y="321"/>
                          <a:pt x="0" y="323"/>
                          <a:pt x="2" y="324"/>
                        </a:cubicBezTo>
                        <a:cubicBezTo>
                          <a:pt x="22" y="336"/>
                          <a:pt x="22" y="336"/>
                          <a:pt x="22" y="336"/>
                        </a:cubicBezTo>
                        <a:cubicBezTo>
                          <a:pt x="23" y="336"/>
                          <a:pt x="24" y="337"/>
                          <a:pt x="25" y="337"/>
                        </a:cubicBezTo>
                        <a:cubicBezTo>
                          <a:pt x="27" y="337"/>
                          <a:pt x="28" y="336"/>
                          <a:pt x="29" y="336"/>
                        </a:cubicBezTo>
                        <a:cubicBezTo>
                          <a:pt x="582" y="16"/>
                          <a:pt x="582" y="16"/>
                          <a:pt x="582" y="16"/>
                        </a:cubicBezTo>
                        <a:cubicBezTo>
                          <a:pt x="584" y="15"/>
                          <a:pt x="584" y="14"/>
                          <a:pt x="583" y="13"/>
                        </a:cubicBezTo>
                        <a:cubicBezTo>
                          <a:pt x="562" y="1"/>
                          <a:pt x="562" y="1"/>
                          <a:pt x="562" y="1"/>
                        </a:cubicBezTo>
                        <a:cubicBezTo>
                          <a:pt x="561" y="0"/>
                          <a:pt x="560" y="0"/>
                          <a:pt x="559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3" name="Freeform 153">
                    <a:extLst>
                      <a:ext uri="{FF2B5EF4-FFF2-40B4-BE49-F238E27FC236}">
                        <a16:creationId xmlns:a16="http://schemas.microsoft.com/office/drawing/2014/main" id="{0D04F9E2-0EF7-4BA6-8F19-E6562A7C5B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825987" y="3779544"/>
                    <a:ext cx="2576284" cy="1489045"/>
                  </a:xfrm>
                  <a:custGeom>
                    <a:avLst/>
                    <a:gdLst>
                      <a:gd name="T0" fmla="*/ 559 w 584"/>
                      <a:gd name="T1" fmla="*/ 0 h 337"/>
                      <a:gd name="T2" fmla="*/ 555 w 584"/>
                      <a:gd name="T3" fmla="*/ 1 h 337"/>
                      <a:gd name="T4" fmla="*/ 2 w 584"/>
                      <a:gd name="T5" fmla="*/ 320 h 337"/>
                      <a:gd name="T6" fmla="*/ 2 w 584"/>
                      <a:gd name="T7" fmla="*/ 324 h 337"/>
                      <a:gd name="T8" fmla="*/ 22 w 584"/>
                      <a:gd name="T9" fmla="*/ 336 h 337"/>
                      <a:gd name="T10" fmla="*/ 25 w 584"/>
                      <a:gd name="T11" fmla="*/ 337 h 337"/>
                      <a:gd name="T12" fmla="*/ 29 w 584"/>
                      <a:gd name="T13" fmla="*/ 336 h 337"/>
                      <a:gd name="T14" fmla="*/ 582 w 584"/>
                      <a:gd name="T15" fmla="*/ 17 h 337"/>
                      <a:gd name="T16" fmla="*/ 583 w 584"/>
                      <a:gd name="T17" fmla="*/ 13 h 337"/>
                      <a:gd name="T18" fmla="*/ 562 w 584"/>
                      <a:gd name="T19" fmla="*/ 1 h 337"/>
                      <a:gd name="T20" fmla="*/ 559 w 584"/>
                      <a:gd name="T21" fmla="*/ 0 h 3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84" h="337">
                        <a:moveTo>
                          <a:pt x="559" y="0"/>
                        </a:moveTo>
                        <a:cubicBezTo>
                          <a:pt x="558" y="0"/>
                          <a:pt x="556" y="1"/>
                          <a:pt x="555" y="1"/>
                        </a:cubicBezTo>
                        <a:cubicBezTo>
                          <a:pt x="2" y="320"/>
                          <a:pt x="2" y="320"/>
                          <a:pt x="2" y="320"/>
                        </a:cubicBezTo>
                        <a:cubicBezTo>
                          <a:pt x="0" y="322"/>
                          <a:pt x="0" y="323"/>
                          <a:pt x="2" y="324"/>
                        </a:cubicBezTo>
                        <a:cubicBezTo>
                          <a:pt x="22" y="336"/>
                          <a:pt x="22" y="336"/>
                          <a:pt x="22" y="336"/>
                        </a:cubicBezTo>
                        <a:cubicBezTo>
                          <a:pt x="23" y="337"/>
                          <a:pt x="24" y="337"/>
                          <a:pt x="25" y="337"/>
                        </a:cubicBezTo>
                        <a:cubicBezTo>
                          <a:pt x="27" y="337"/>
                          <a:pt x="28" y="337"/>
                          <a:pt x="29" y="336"/>
                        </a:cubicBezTo>
                        <a:cubicBezTo>
                          <a:pt x="582" y="17"/>
                          <a:pt x="582" y="17"/>
                          <a:pt x="582" y="17"/>
                        </a:cubicBezTo>
                        <a:cubicBezTo>
                          <a:pt x="584" y="16"/>
                          <a:pt x="584" y="14"/>
                          <a:pt x="583" y="13"/>
                        </a:cubicBezTo>
                        <a:cubicBezTo>
                          <a:pt x="562" y="1"/>
                          <a:pt x="562" y="1"/>
                          <a:pt x="562" y="1"/>
                        </a:cubicBezTo>
                        <a:cubicBezTo>
                          <a:pt x="561" y="1"/>
                          <a:pt x="560" y="0"/>
                          <a:pt x="559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4" name="Freeform 154">
                    <a:extLst>
                      <a:ext uri="{FF2B5EF4-FFF2-40B4-BE49-F238E27FC236}">
                        <a16:creationId xmlns:a16="http://schemas.microsoft.com/office/drawing/2014/main" id="{6AAB7E5D-D989-4027-A433-4BC38C4821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985525" y="3879994"/>
                    <a:ext cx="2582194" cy="1477226"/>
                  </a:xfrm>
                  <a:custGeom>
                    <a:avLst/>
                    <a:gdLst>
                      <a:gd name="T0" fmla="*/ 559 w 584"/>
                      <a:gd name="T1" fmla="*/ 0 h 336"/>
                      <a:gd name="T2" fmla="*/ 555 w 584"/>
                      <a:gd name="T3" fmla="*/ 1 h 336"/>
                      <a:gd name="T4" fmla="*/ 2 w 584"/>
                      <a:gd name="T5" fmla="*/ 320 h 336"/>
                      <a:gd name="T6" fmla="*/ 2 w 584"/>
                      <a:gd name="T7" fmla="*/ 324 h 336"/>
                      <a:gd name="T8" fmla="*/ 22 w 584"/>
                      <a:gd name="T9" fmla="*/ 336 h 336"/>
                      <a:gd name="T10" fmla="*/ 25 w 584"/>
                      <a:gd name="T11" fmla="*/ 336 h 336"/>
                      <a:gd name="T12" fmla="*/ 29 w 584"/>
                      <a:gd name="T13" fmla="*/ 335 h 336"/>
                      <a:gd name="T14" fmla="*/ 582 w 584"/>
                      <a:gd name="T15" fmla="*/ 16 h 336"/>
                      <a:gd name="T16" fmla="*/ 582 w 584"/>
                      <a:gd name="T17" fmla="*/ 12 h 336"/>
                      <a:gd name="T18" fmla="*/ 562 w 584"/>
                      <a:gd name="T19" fmla="*/ 0 h 336"/>
                      <a:gd name="T20" fmla="*/ 559 w 584"/>
                      <a:gd name="T21" fmla="*/ 0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84" h="336">
                        <a:moveTo>
                          <a:pt x="559" y="0"/>
                        </a:moveTo>
                        <a:cubicBezTo>
                          <a:pt x="558" y="0"/>
                          <a:pt x="556" y="0"/>
                          <a:pt x="555" y="1"/>
                        </a:cubicBezTo>
                        <a:cubicBezTo>
                          <a:pt x="2" y="320"/>
                          <a:pt x="2" y="320"/>
                          <a:pt x="2" y="320"/>
                        </a:cubicBezTo>
                        <a:cubicBezTo>
                          <a:pt x="0" y="321"/>
                          <a:pt x="0" y="323"/>
                          <a:pt x="2" y="324"/>
                        </a:cubicBezTo>
                        <a:cubicBezTo>
                          <a:pt x="22" y="336"/>
                          <a:pt x="22" y="336"/>
                          <a:pt x="22" y="336"/>
                        </a:cubicBezTo>
                        <a:cubicBezTo>
                          <a:pt x="23" y="336"/>
                          <a:pt x="24" y="336"/>
                          <a:pt x="25" y="336"/>
                        </a:cubicBezTo>
                        <a:cubicBezTo>
                          <a:pt x="27" y="336"/>
                          <a:pt x="28" y="336"/>
                          <a:pt x="29" y="335"/>
                        </a:cubicBezTo>
                        <a:cubicBezTo>
                          <a:pt x="582" y="16"/>
                          <a:pt x="582" y="16"/>
                          <a:pt x="582" y="16"/>
                        </a:cubicBezTo>
                        <a:cubicBezTo>
                          <a:pt x="584" y="15"/>
                          <a:pt x="584" y="13"/>
                          <a:pt x="582" y="12"/>
                        </a:cubicBezTo>
                        <a:cubicBezTo>
                          <a:pt x="562" y="0"/>
                          <a:pt x="562" y="0"/>
                          <a:pt x="562" y="0"/>
                        </a:cubicBezTo>
                        <a:cubicBezTo>
                          <a:pt x="561" y="0"/>
                          <a:pt x="560" y="0"/>
                          <a:pt x="559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5" name="Freeform 155">
                    <a:extLst>
                      <a:ext uri="{FF2B5EF4-FFF2-40B4-BE49-F238E27FC236}">
                        <a16:creationId xmlns:a16="http://schemas.microsoft.com/office/drawing/2014/main" id="{716B9FC0-3079-4B8D-B3D4-4C05488813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150975" y="4169532"/>
                    <a:ext cx="2233567" cy="1288141"/>
                  </a:xfrm>
                  <a:custGeom>
                    <a:avLst/>
                    <a:gdLst>
                      <a:gd name="T0" fmla="*/ 480 w 506"/>
                      <a:gd name="T1" fmla="*/ 0 h 292"/>
                      <a:gd name="T2" fmla="*/ 476 w 506"/>
                      <a:gd name="T3" fmla="*/ 1 h 292"/>
                      <a:gd name="T4" fmla="*/ 2 w 506"/>
                      <a:gd name="T5" fmla="*/ 275 h 292"/>
                      <a:gd name="T6" fmla="*/ 2 w 506"/>
                      <a:gd name="T7" fmla="*/ 279 h 292"/>
                      <a:gd name="T8" fmla="*/ 22 w 506"/>
                      <a:gd name="T9" fmla="*/ 291 h 292"/>
                      <a:gd name="T10" fmla="*/ 25 w 506"/>
                      <a:gd name="T11" fmla="*/ 292 h 292"/>
                      <a:gd name="T12" fmla="*/ 29 w 506"/>
                      <a:gd name="T13" fmla="*/ 291 h 292"/>
                      <a:gd name="T14" fmla="*/ 503 w 506"/>
                      <a:gd name="T15" fmla="*/ 17 h 292"/>
                      <a:gd name="T16" fmla="*/ 504 w 506"/>
                      <a:gd name="T17" fmla="*/ 13 h 292"/>
                      <a:gd name="T18" fmla="*/ 483 w 506"/>
                      <a:gd name="T19" fmla="*/ 1 h 292"/>
                      <a:gd name="T20" fmla="*/ 480 w 506"/>
                      <a:gd name="T21" fmla="*/ 0 h 2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06" h="292">
                        <a:moveTo>
                          <a:pt x="480" y="0"/>
                        </a:moveTo>
                        <a:cubicBezTo>
                          <a:pt x="479" y="0"/>
                          <a:pt x="478" y="1"/>
                          <a:pt x="476" y="1"/>
                        </a:cubicBezTo>
                        <a:cubicBezTo>
                          <a:pt x="2" y="275"/>
                          <a:pt x="2" y="275"/>
                          <a:pt x="2" y="275"/>
                        </a:cubicBezTo>
                        <a:cubicBezTo>
                          <a:pt x="0" y="276"/>
                          <a:pt x="0" y="278"/>
                          <a:pt x="2" y="279"/>
                        </a:cubicBezTo>
                        <a:cubicBezTo>
                          <a:pt x="22" y="291"/>
                          <a:pt x="22" y="291"/>
                          <a:pt x="22" y="291"/>
                        </a:cubicBezTo>
                        <a:cubicBezTo>
                          <a:pt x="23" y="291"/>
                          <a:pt x="24" y="292"/>
                          <a:pt x="25" y="292"/>
                        </a:cubicBezTo>
                        <a:cubicBezTo>
                          <a:pt x="27" y="292"/>
                          <a:pt x="28" y="291"/>
                          <a:pt x="29" y="291"/>
                        </a:cubicBezTo>
                        <a:cubicBezTo>
                          <a:pt x="503" y="17"/>
                          <a:pt x="503" y="17"/>
                          <a:pt x="503" y="17"/>
                        </a:cubicBezTo>
                        <a:cubicBezTo>
                          <a:pt x="505" y="16"/>
                          <a:pt x="506" y="14"/>
                          <a:pt x="504" y="13"/>
                        </a:cubicBezTo>
                        <a:cubicBezTo>
                          <a:pt x="483" y="1"/>
                          <a:pt x="483" y="1"/>
                          <a:pt x="483" y="1"/>
                        </a:cubicBezTo>
                        <a:cubicBezTo>
                          <a:pt x="482" y="1"/>
                          <a:pt x="481" y="0"/>
                          <a:pt x="480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6" name="Freeform 156">
                    <a:extLst>
                      <a:ext uri="{FF2B5EF4-FFF2-40B4-BE49-F238E27FC236}">
                        <a16:creationId xmlns:a16="http://schemas.microsoft.com/office/drawing/2014/main" id="{6DFB47D7-1F1E-43E8-9690-8E7E65414E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961889" y="4683605"/>
                    <a:ext cx="224538" cy="124089"/>
                  </a:xfrm>
                  <a:custGeom>
                    <a:avLst/>
                    <a:gdLst>
                      <a:gd name="T0" fmla="*/ 25 w 51"/>
                      <a:gd name="T1" fmla="*/ 0 h 29"/>
                      <a:gd name="T2" fmla="*/ 22 w 51"/>
                      <a:gd name="T3" fmla="*/ 1 h 29"/>
                      <a:gd name="T4" fmla="*/ 2 w 51"/>
                      <a:gd name="T5" fmla="*/ 12 h 29"/>
                      <a:gd name="T6" fmla="*/ 1 w 51"/>
                      <a:gd name="T7" fmla="*/ 16 h 29"/>
                      <a:gd name="T8" fmla="*/ 22 w 51"/>
                      <a:gd name="T9" fmla="*/ 28 h 29"/>
                      <a:gd name="T10" fmla="*/ 25 w 51"/>
                      <a:gd name="T11" fmla="*/ 29 h 29"/>
                      <a:gd name="T12" fmla="*/ 29 w 51"/>
                      <a:gd name="T13" fmla="*/ 28 h 29"/>
                      <a:gd name="T14" fmla="*/ 48 w 51"/>
                      <a:gd name="T15" fmla="*/ 16 h 29"/>
                      <a:gd name="T16" fmla="*/ 49 w 51"/>
                      <a:gd name="T17" fmla="*/ 12 h 29"/>
                      <a:gd name="T18" fmla="*/ 28 w 51"/>
                      <a:gd name="T19" fmla="*/ 0 h 29"/>
                      <a:gd name="T20" fmla="*/ 25 w 51"/>
                      <a:gd name="T2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9">
                        <a:moveTo>
                          <a:pt x="25" y="0"/>
                        </a:moveTo>
                        <a:cubicBezTo>
                          <a:pt x="24" y="0"/>
                          <a:pt x="23" y="0"/>
                          <a:pt x="22" y="1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0" y="13"/>
                          <a:pt x="0" y="15"/>
                          <a:pt x="1" y="16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3" y="28"/>
                          <a:pt x="24" y="29"/>
                          <a:pt x="25" y="29"/>
                        </a:cubicBezTo>
                        <a:cubicBezTo>
                          <a:pt x="26" y="29"/>
                          <a:pt x="28" y="28"/>
                          <a:pt x="29" y="28"/>
                        </a:cubicBezTo>
                        <a:cubicBezTo>
                          <a:pt x="48" y="16"/>
                          <a:pt x="48" y="16"/>
                          <a:pt x="48" y="16"/>
                        </a:cubicBezTo>
                        <a:cubicBezTo>
                          <a:pt x="50" y="15"/>
                          <a:pt x="51" y="13"/>
                          <a:pt x="49" y="12"/>
                        </a:cubicBezTo>
                        <a:cubicBezTo>
                          <a:pt x="28" y="0"/>
                          <a:pt x="28" y="0"/>
                          <a:pt x="28" y="0"/>
                        </a:cubicBezTo>
                        <a:cubicBezTo>
                          <a:pt x="28" y="0"/>
                          <a:pt x="26" y="0"/>
                          <a:pt x="25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7" name="Freeform 157">
                    <a:extLst>
                      <a:ext uri="{FF2B5EF4-FFF2-40B4-BE49-F238E27FC236}">
                        <a16:creationId xmlns:a16="http://schemas.microsoft.com/office/drawing/2014/main" id="{30ED6D03-084F-4E58-8AD3-32658527A9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121433" y="4589063"/>
                    <a:ext cx="224538" cy="124089"/>
                  </a:xfrm>
                  <a:custGeom>
                    <a:avLst/>
                    <a:gdLst>
                      <a:gd name="T0" fmla="*/ 25 w 50"/>
                      <a:gd name="T1" fmla="*/ 0 h 28"/>
                      <a:gd name="T2" fmla="*/ 21 w 50"/>
                      <a:gd name="T3" fmla="*/ 1 h 28"/>
                      <a:gd name="T4" fmla="*/ 2 w 50"/>
                      <a:gd name="T5" fmla="*/ 12 h 28"/>
                      <a:gd name="T6" fmla="*/ 1 w 50"/>
                      <a:gd name="T7" fmla="*/ 16 h 28"/>
                      <a:gd name="T8" fmla="*/ 22 w 50"/>
                      <a:gd name="T9" fmla="*/ 28 h 28"/>
                      <a:gd name="T10" fmla="*/ 25 w 50"/>
                      <a:gd name="T11" fmla="*/ 28 h 28"/>
                      <a:gd name="T12" fmla="*/ 29 w 50"/>
                      <a:gd name="T13" fmla="*/ 27 h 28"/>
                      <a:gd name="T14" fmla="*/ 48 w 50"/>
                      <a:gd name="T15" fmla="*/ 16 h 28"/>
                      <a:gd name="T16" fmla="*/ 49 w 50"/>
                      <a:gd name="T17" fmla="*/ 12 h 28"/>
                      <a:gd name="T18" fmla="*/ 28 w 50"/>
                      <a:gd name="T19" fmla="*/ 0 h 28"/>
                      <a:gd name="T20" fmla="*/ 25 w 50"/>
                      <a:gd name="T2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0" h="28">
                        <a:moveTo>
                          <a:pt x="25" y="0"/>
                        </a:moveTo>
                        <a:cubicBezTo>
                          <a:pt x="24" y="0"/>
                          <a:pt x="22" y="0"/>
                          <a:pt x="21" y="1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0" y="13"/>
                          <a:pt x="0" y="15"/>
                          <a:pt x="1" y="16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3" y="28"/>
                          <a:pt x="24" y="28"/>
                          <a:pt x="25" y="28"/>
                        </a:cubicBezTo>
                        <a:cubicBezTo>
                          <a:pt x="26" y="28"/>
                          <a:pt x="28" y="28"/>
                          <a:pt x="29" y="27"/>
                        </a:cubicBezTo>
                        <a:cubicBezTo>
                          <a:pt x="48" y="16"/>
                          <a:pt x="48" y="16"/>
                          <a:pt x="48" y="16"/>
                        </a:cubicBezTo>
                        <a:cubicBezTo>
                          <a:pt x="50" y="15"/>
                          <a:pt x="50" y="13"/>
                          <a:pt x="49" y="12"/>
                        </a:cubicBezTo>
                        <a:cubicBezTo>
                          <a:pt x="28" y="0"/>
                          <a:pt x="28" y="0"/>
                          <a:pt x="28" y="0"/>
                        </a:cubicBezTo>
                        <a:cubicBezTo>
                          <a:pt x="27" y="0"/>
                          <a:pt x="26" y="0"/>
                          <a:pt x="25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8" name="Freeform 158">
                    <a:extLst>
                      <a:ext uri="{FF2B5EF4-FFF2-40B4-BE49-F238E27FC236}">
                        <a16:creationId xmlns:a16="http://schemas.microsoft.com/office/drawing/2014/main" id="{04BDF8CE-35D2-4D68-AA60-FDD2DA85EE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280971" y="4488612"/>
                    <a:ext cx="224538" cy="129996"/>
                  </a:xfrm>
                  <a:custGeom>
                    <a:avLst/>
                    <a:gdLst>
                      <a:gd name="T0" fmla="*/ 26 w 51"/>
                      <a:gd name="T1" fmla="*/ 0 h 29"/>
                      <a:gd name="T2" fmla="*/ 22 w 51"/>
                      <a:gd name="T3" fmla="*/ 1 h 29"/>
                      <a:gd name="T4" fmla="*/ 3 w 51"/>
                      <a:gd name="T5" fmla="*/ 13 h 29"/>
                      <a:gd name="T6" fmla="*/ 2 w 51"/>
                      <a:gd name="T7" fmla="*/ 16 h 29"/>
                      <a:gd name="T8" fmla="*/ 23 w 51"/>
                      <a:gd name="T9" fmla="*/ 28 h 29"/>
                      <a:gd name="T10" fmla="*/ 26 w 51"/>
                      <a:gd name="T11" fmla="*/ 29 h 29"/>
                      <a:gd name="T12" fmla="*/ 29 w 51"/>
                      <a:gd name="T13" fmla="*/ 28 h 29"/>
                      <a:gd name="T14" fmla="*/ 49 w 51"/>
                      <a:gd name="T15" fmla="*/ 17 h 29"/>
                      <a:gd name="T16" fmla="*/ 50 w 51"/>
                      <a:gd name="T17" fmla="*/ 13 h 29"/>
                      <a:gd name="T18" fmla="*/ 29 w 51"/>
                      <a:gd name="T19" fmla="*/ 1 h 29"/>
                      <a:gd name="T20" fmla="*/ 26 w 51"/>
                      <a:gd name="T2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9">
                        <a:moveTo>
                          <a:pt x="26" y="0"/>
                        </a:moveTo>
                        <a:cubicBezTo>
                          <a:pt x="25" y="0"/>
                          <a:pt x="23" y="1"/>
                          <a:pt x="22" y="1"/>
                        </a:cubicBez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1" y="14"/>
                          <a:pt x="0" y="15"/>
                          <a:pt x="2" y="16"/>
                        </a:cubicBezTo>
                        <a:cubicBezTo>
                          <a:pt x="23" y="28"/>
                          <a:pt x="23" y="28"/>
                          <a:pt x="23" y="28"/>
                        </a:cubicBezTo>
                        <a:cubicBezTo>
                          <a:pt x="23" y="29"/>
                          <a:pt x="25" y="29"/>
                          <a:pt x="26" y="29"/>
                        </a:cubicBezTo>
                        <a:cubicBezTo>
                          <a:pt x="27" y="29"/>
                          <a:pt x="28" y="29"/>
                          <a:pt x="29" y="28"/>
                        </a:cubicBezTo>
                        <a:cubicBezTo>
                          <a:pt x="49" y="17"/>
                          <a:pt x="49" y="17"/>
                          <a:pt x="49" y="17"/>
                        </a:cubicBezTo>
                        <a:cubicBezTo>
                          <a:pt x="51" y="16"/>
                          <a:pt x="51" y="14"/>
                          <a:pt x="50" y="13"/>
                        </a:cubicBezTo>
                        <a:cubicBezTo>
                          <a:pt x="29" y="1"/>
                          <a:pt x="29" y="1"/>
                          <a:pt x="29" y="1"/>
                        </a:cubicBezTo>
                        <a:cubicBezTo>
                          <a:pt x="28" y="1"/>
                          <a:pt x="27" y="0"/>
                          <a:pt x="26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09" name="Freeform 159">
                    <a:extLst>
                      <a:ext uri="{FF2B5EF4-FFF2-40B4-BE49-F238E27FC236}">
                        <a16:creationId xmlns:a16="http://schemas.microsoft.com/office/drawing/2014/main" id="{0FFF1585-C5DA-462A-B519-60FBDEB5D1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659140" y="4275892"/>
                    <a:ext cx="224538" cy="129996"/>
                  </a:xfrm>
                  <a:custGeom>
                    <a:avLst/>
                    <a:gdLst>
                      <a:gd name="T0" fmla="*/ 26 w 51"/>
                      <a:gd name="T1" fmla="*/ 0 h 29"/>
                      <a:gd name="T2" fmla="*/ 22 w 51"/>
                      <a:gd name="T3" fmla="*/ 1 h 29"/>
                      <a:gd name="T4" fmla="*/ 2 w 51"/>
                      <a:gd name="T5" fmla="*/ 13 h 29"/>
                      <a:gd name="T6" fmla="*/ 2 w 51"/>
                      <a:gd name="T7" fmla="*/ 17 h 29"/>
                      <a:gd name="T8" fmla="*/ 22 w 51"/>
                      <a:gd name="T9" fmla="*/ 28 h 29"/>
                      <a:gd name="T10" fmla="*/ 25 w 51"/>
                      <a:gd name="T11" fmla="*/ 29 h 29"/>
                      <a:gd name="T12" fmla="*/ 29 w 51"/>
                      <a:gd name="T13" fmla="*/ 28 h 29"/>
                      <a:gd name="T14" fmla="*/ 49 w 51"/>
                      <a:gd name="T15" fmla="*/ 17 h 29"/>
                      <a:gd name="T16" fmla="*/ 49 w 51"/>
                      <a:gd name="T17" fmla="*/ 13 h 29"/>
                      <a:gd name="T18" fmla="*/ 29 w 51"/>
                      <a:gd name="T19" fmla="*/ 1 h 29"/>
                      <a:gd name="T20" fmla="*/ 26 w 51"/>
                      <a:gd name="T2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9">
                        <a:moveTo>
                          <a:pt x="26" y="0"/>
                        </a:moveTo>
                        <a:cubicBezTo>
                          <a:pt x="24" y="0"/>
                          <a:pt x="23" y="1"/>
                          <a:pt x="22" y="1"/>
                        </a:cubicBezTo>
                        <a:cubicBezTo>
                          <a:pt x="2" y="13"/>
                          <a:pt x="2" y="13"/>
                          <a:pt x="2" y="13"/>
                        </a:cubicBezTo>
                        <a:cubicBezTo>
                          <a:pt x="0" y="14"/>
                          <a:pt x="0" y="16"/>
                          <a:pt x="2" y="1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3" y="29"/>
                          <a:pt x="24" y="29"/>
                          <a:pt x="25" y="29"/>
                        </a:cubicBezTo>
                        <a:cubicBezTo>
                          <a:pt x="27" y="29"/>
                          <a:pt x="28" y="29"/>
                          <a:pt x="29" y="28"/>
                        </a:cubicBezTo>
                        <a:cubicBezTo>
                          <a:pt x="49" y="17"/>
                          <a:pt x="49" y="17"/>
                          <a:pt x="49" y="17"/>
                        </a:cubicBezTo>
                        <a:cubicBezTo>
                          <a:pt x="51" y="16"/>
                          <a:pt x="51" y="14"/>
                          <a:pt x="49" y="13"/>
                        </a:cubicBezTo>
                        <a:cubicBezTo>
                          <a:pt x="29" y="1"/>
                          <a:pt x="29" y="1"/>
                          <a:pt x="29" y="1"/>
                        </a:cubicBezTo>
                        <a:cubicBezTo>
                          <a:pt x="28" y="1"/>
                          <a:pt x="27" y="0"/>
                          <a:pt x="26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0" name="Freeform 160">
                    <a:extLst>
                      <a:ext uri="{FF2B5EF4-FFF2-40B4-BE49-F238E27FC236}">
                        <a16:creationId xmlns:a16="http://schemas.microsoft.com/office/drawing/2014/main" id="{AEDCDC36-7132-4345-94C0-F5246255C4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824590" y="4181349"/>
                    <a:ext cx="224538" cy="129996"/>
                  </a:xfrm>
                  <a:custGeom>
                    <a:avLst/>
                    <a:gdLst>
                      <a:gd name="T0" fmla="*/ 26 w 51"/>
                      <a:gd name="T1" fmla="*/ 0 h 29"/>
                      <a:gd name="T2" fmla="*/ 22 w 51"/>
                      <a:gd name="T3" fmla="*/ 1 h 29"/>
                      <a:gd name="T4" fmla="*/ 2 w 51"/>
                      <a:gd name="T5" fmla="*/ 12 h 29"/>
                      <a:gd name="T6" fmla="*/ 2 w 51"/>
                      <a:gd name="T7" fmla="*/ 16 h 29"/>
                      <a:gd name="T8" fmla="*/ 22 w 51"/>
                      <a:gd name="T9" fmla="*/ 28 h 29"/>
                      <a:gd name="T10" fmla="*/ 25 w 51"/>
                      <a:gd name="T11" fmla="*/ 29 h 29"/>
                      <a:gd name="T12" fmla="*/ 29 w 51"/>
                      <a:gd name="T13" fmla="*/ 28 h 29"/>
                      <a:gd name="T14" fmla="*/ 49 w 51"/>
                      <a:gd name="T15" fmla="*/ 17 h 29"/>
                      <a:gd name="T16" fmla="*/ 49 w 51"/>
                      <a:gd name="T17" fmla="*/ 13 h 29"/>
                      <a:gd name="T18" fmla="*/ 29 w 51"/>
                      <a:gd name="T19" fmla="*/ 1 h 29"/>
                      <a:gd name="T20" fmla="*/ 26 w 51"/>
                      <a:gd name="T2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9">
                        <a:moveTo>
                          <a:pt x="26" y="0"/>
                        </a:moveTo>
                        <a:cubicBezTo>
                          <a:pt x="24" y="0"/>
                          <a:pt x="23" y="0"/>
                          <a:pt x="22" y="1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0" y="14"/>
                          <a:pt x="0" y="15"/>
                          <a:pt x="2" y="16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3" y="29"/>
                          <a:pt x="24" y="29"/>
                          <a:pt x="25" y="29"/>
                        </a:cubicBezTo>
                        <a:cubicBezTo>
                          <a:pt x="27" y="29"/>
                          <a:pt x="28" y="29"/>
                          <a:pt x="29" y="28"/>
                        </a:cubicBezTo>
                        <a:cubicBezTo>
                          <a:pt x="49" y="17"/>
                          <a:pt x="49" y="17"/>
                          <a:pt x="49" y="17"/>
                        </a:cubicBezTo>
                        <a:cubicBezTo>
                          <a:pt x="51" y="15"/>
                          <a:pt x="51" y="14"/>
                          <a:pt x="49" y="13"/>
                        </a:cubicBezTo>
                        <a:cubicBezTo>
                          <a:pt x="29" y="1"/>
                          <a:pt x="29" y="1"/>
                          <a:pt x="29" y="1"/>
                        </a:cubicBezTo>
                        <a:cubicBezTo>
                          <a:pt x="28" y="0"/>
                          <a:pt x="27" y="0"/>
                          <a:pt x="26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1" name="Freeform 161">
                    <a:extLst>
                      <a:ext uri="{FF2B5EF4-FFF2-40B4-BE49-F238E27FC236}">
                        <a16:creationId xmlns:a16="http://schemas.microsoft.com/office/drawing/2014/main" id="{B984BA88-3999-4228-B170-D450BD95E9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984133" y="4092715"/>
                    <a:ext cx="224538" cy="124089"/>
                  </a:xfrm>
                  <a:custGeom>
                    <a:avLst/>
                    <a:gdLst>
                      <a:gd name="T0" fmla="*/ 25 w 51"/>
                      <a:gd name="T1" fmla="*/ 0 h 29"/>
                      <a:gd name="T2" fmla="*/ 22 w 51"/>
                      <a:gd name="T3" fmla="*/ 1 h 29"/>
                      <a:gd name="T4" fmla="*/ 2 w 51"/>
                      <a:gd name="T5" fmla="*/ 12 h 29"/>
                      <a:gd name="T6" fmla="*/ 2 w 51"/>
                      <a:gd name="T7" fmla="*/ 16 h 29"/>
                      <a:gd name="T8" fmla="*/ 22 w 51"/>
                      <a:gd name="T9" fmla="*/ 28 h 29"/>
                      <a:gd name="T10" fmla="*/ 25 w 51"/>
                      <a:gd name="T11" fmla="*/ 29 h 29"/>
                      <a:gd name="T12" fmla="*/ 29 w 51"/>
                      <a:gd name="T13" fmla="*/ 28 h 29"/>
                      <a:gd name="T14" fmla="*/ 49 w 51"/>
                      <a:gd name="T15" fmla="*/ 16 h 29"/>
                      <a:gd name="T16" fmla="*/ 49 w 51"/>
                      <a:gd name="T17" fmla="*/ 12 h 29"/>
                      <a:gd name="T18" fmla="*/ 28 w 51"/>
                      <a:gd name="T19" fmla="*/ 0 h 29"/>
                      <a:gd name="T20" fmla="*/ 25 w 51"/>
                      <a:gd name="T2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9">
                        <a:moveTo>
                          <a:pt x="25" y="0"/>
                        </a:moveTo>
                        <a:cubicBezTo>
                          <a:pt x="24" y="0"/>
                          <a:pt x="23" y="0"/>
                          <a:pt x="22" y="1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0" y="13"/>
                          <a:pt x="0" y="15"/>
                          <a:pt x="2" y="16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3" y="28"/>
                          <a:pt x="24" y="29"/>
                          <a:pt x="25" y="29"/>
                        </a:cubicBezTo>
                        <a:cubicBezTo>
                          <a:pt x="26" y="29"/>
                          <a:pt x="28" y="28"/>
                          <a:pt x="29" y="28"/>
                        </a:cubicBezTo>
                        <a:cubicBezTo>
                          <a:pt x="49" y="16"/>
                          <a:pt x="49" y="16"/>
                          <a:pt x="49" y="16"/>
                        </a:cubicBezTo>
                        <a:cubicBezTo>
                          <a:pt x="51" y="15"/>
                          <a:pt x="51" y="13"/>
                          <a:pt x="49" y="12"/>
                        </a:cubicBezTo>
                        <a:cubicBezTo>
                          <a:pt x="28" y="0"/>
                          <a:pt x="28" y="0"/>
                          <a:pt x="28" y="0"/>
                        </a:cubicBezTo>
                        <a:cubicBezTo>
                          <a:pt x="28" y="0"/>
                          <a:pt x="27" y="0"/>
                          <a:pt x="25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2" name="Freeform 162">
                    <a:extLst>
                      <a:ext uri="{FF2B5EF4-FFF2-40B4-BE49-F238E27FC236}">
                        <a16:creationId xmlns:a16="http://schemas.microsoft.com/office/drawing/2014/main" id="{507D7CC0-F008-46E1-ADB8-DB965EB404F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149583" y="3998171"/>
                    <a:ext cx="224538" cy="124089"/>
                  </a:xfrm>
                  <a:custGeom>
                    <a:avLst/>
                    <a:gdLst>
                      <a:gd name="T0" fmla="*/ 25 w 51"/>
                      <a:gd name="T1" fmla="*/ 0 h 28"/>
                      <a:gd name="T2" fmla="*/ 21 w 51"/>
                      <a:gd name="T3" fmla="*/ 1 h 28"/>
                      <a:gd name="T4" fmla="*/ 2 w 51"/>
                      <a:gd name="T5" fmla="*/ 12 h 28"/>
                      <a:gd name="T6" fmla="*/ 1 w 51"/>
                      <a:gd name="T7" fmla="*/ 16 h 28"/>
                      <a:gd name="T8" fmla="*/ 22 w 51"/>
                      <a:gd name="T9" fmla="*/ 28 h 28"/>
                      <a:gd name="T10" fmla="*/ 25 w 51"/>
                      <a:gd name="T11" fmla="*/ 28 h 28"/>
                      <a:gd name="T12" fmla="*/ 29 w 51"/>
                      <a:gd name="T13" fmla="*/ 27 h 28"/>
                      <a:gd name="T14" fmla="*/ 48 w 51"/>
                      <a:gd name="T15" fmla="*/ 16 h 28"/>
                      <a:gd name="T16" fmla="*/ 49 w 51"/>
                      <a:gd name="T17" fmla="*/ 12 h 28"/>
                      <a:gd name="T18" fmla="*/ 28 w 51"/>
                      <a:gd name="T19" fmla="*/ 0 h 28"/>
                      <a:gd name="T20" fmla="*/ 25 w 51"/>
                      <a:gd name="T2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8">
                        <a:moveTo>
                          <a:pt x="25" y="0"/>
                        </a:moveTo>
                        <a:cubicBezTo>
                          <a:pt x="24" y="0"/>
                          <a:pt x="23" y="0"/>
                          <a:pt x="21" y="1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0" y="13"/>
                          <a:pt x="0" y="15"/>
                          <a:pt x="1" y="16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3" y="28"/>
                          <a:pt x="24" y="28"/>
                          <a:pt x="25" y="28"/>
                        </a:cubicBezTo>
                        <a:cubicBezTo>
                          <a:pt x="26" y="28"/>
                          <a:pt x="28" y="28"/>
                          <a:pt x="29" y="27"/>
                        </a:cubicBezTo>
                        <a:cubicBezTo>
                          <a:pt x="48" y="16"/>
                          <a:pt x="48" y="16"/>
                          <a:pt x="48" y="16"/>
                        </a:cubicBezTo>
                        <a:cubicBezTo>
                          <a:pt x="50" y="15"/>
                          <a:pt x="51" y="13"/>
                          <a:pt x="49" y="12"/>
                        </a:cubicBezTo>
                        <a:cubicBezTo>
                          <a:pt x="28" y="0"/>
                          <a:pt x="28" y="0"/>
                          <a:pt x="28" y="0"/>
                        </a:cubicBezTo>
                        <a:cubicBezTo>
                          <a:pt x="27" y="0"/>
                          <a:pt x="26" y="0"/>
                          <a:pt x="25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3" name="Freeform 163">
                    <a:extLst>
                      <a:ext uri="{FF2B5EF4-FFF2-40B4-BE49-F238E27FC236}">
                        <a16:creationId xmlns:a16="http://schemas.microsoft.com/office/drawing/2014/main" id="{772CC1ED-E557-45DA-B59D-22D287848E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521841" y="3779544"/>
                    <a:ext cx="224538" cy="124089"/>
                  </a:xfrm>
                  <a:custGeom>
                    <a:avLst/>
                    <a:gdLst>
                      <a:gd name="T0" fmla="*/ 26 w 51"/>
                      <a:gd name="T1" fmla="*/ 0 h 28"/>
                      <a:gd name="T2" fmla="*/ 22 w 51"/>
                      <a:gd name="T3" fmla="*/ 1 h 28"/>
                      <a:gd name="T4" fmla="*/ 3 w 51"/>
                      <a:gd name="T5" fmla="*/ 12 h 28"/>
                      <a:gd name="T6" fmla="*/ 2 w 51"/>
                      <a:gd name="T7" fmla="*/ 16 h 28"/>
                      <a:gd name="T8" fmla="*/ 23 w 51"/>
                      <a:gd name="T9" fmla="*/ 28 h 28"/>
                      <a:gd name="T10" fmla="*/ 26 w 51"/>
                      <a:gd name="T11" fmla="*/ 28 h 28"/>
                      <a:gd name="T12" fmla="*/ 29 w 51"/>
                      <a:gd name="T13" fmla="*/ 27 h 28"/>
                      <a:gd name="T14" fmla="*/ 49 w 51"/>
                      <a:gd name="T15" fmla="*/ 16 h 28"/>
                      <a:gd name="T16" fmla="*/ 50 w 51"/>
                      <a:gd name="T17" fmla="*/ 12 h 28"/>
                      <a:gd name="T18" fmla="*/ 29 w 51"/>
                      <a:gd name="T19" fmla="*/ 0 h 28"/>
                      <a:gd name="T20" fmla="*/ 26 w 51"/>
                      <a:gd name="T21" fmla="*/ 0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8">
                        <a:moveTo>
                          <a:pt x="26" y="0"/>
                        </a:moveTo>
                        <a:cubicBezTo>
                          <a:pt x="25" y="0"/>
                          <a:pt x="23" y="0"/>
                          <a:pt x="22" y="1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1" y="13"/>
                          <a:pt x="0" y="15"/>
                          <a:pt x="2" y="16"/>
                        </a:cubicBezTo>
                        <a:cubicBezTo>
                          <a:pt x="23" y="28"/>
                          <a:pt x="23" y="28"/>
                          <a:pt x="23" y="28"/>
                        </a:cubicBezTo>
                        <a:cubicBezTo>
                          <a:pt x="24" y="28"/>
                          <a:pt x="25" y="28"/>
                          <a:pt x="26" y="28"/>
                        </a:cubicBezTo>
                        <a:cubicBezTo>
                          <a:pt x="27" y="28"/>
                          <a:pt x="28" y="28"/>
                          <a:pt x="29" y="27"/>
                        </a:cubicBezTo>
                        <a:cubicBezTo>
                          <a:pt x="49" y="16"/>
                          <a:pt x="49" y="16"/>
                          <a:pt x="49" y="16"/>
                        </a:cubicBezTo>
                        <a:cubicBezTo>
                          <a:pt x="51" y="15"/>
                          <a:pt x="51" y="13"/>
                          <a:pt x="50" y="12"/>
                        </a:cubicBezTo>
                        <a:cubicBezTo>
                          <a:pt x="29" y="0"/>
                          <a:pt x="29" y="0"/>
                          <a:pt x="29" y="0"/>
                        </a:cubicBezTo>
                        <a:cubicBezTo>
                          <a:pt x="28" y="0"/>
                          <a:pt x="27" y="0"/>
                          <a:pt x="26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4" name="Freeform 164">
                    <a:extLst>
                      <a:ext uri="{FF2B5EF4-FFF2-40B4-BE49-F238E27FC236}">
                        <a16:creationId xmlns:a16="http://schemas.microsoft.com/office/drawing/2014/main" id="{DD83B649-0C68-42AA-8929-8ED4DCD80C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502720" y="3968629"/>
                    <a:ext cx="224538" cy="124089"/>
                  </a:xfrm>
                  <a:custGeom>
                    <a:avLst/>
                    <a:gdLst>
                      <a:gd name="T0" fmla="*/ 26 w 51"/>
                      <a:gd name="T1" fmla="*/ 0 h 29"/>
                      <a:gd name="T2" fmla="*/ 22 w 51"/>
                      <a:gd name="T3" fmla="*/ 1 h 29"/>
                      <a:gd name="T4" fmla="*/ 2 w 51"/>
                      <a:gd name="T5" fmla="*/ 13 h 29"/>
                      <a:gd name="T6" fmla="*/ 2 w 51"/>
                      <a:gd name="T7" fmla="*/ 17 h 29"/>
                      <a:gd name="T8" fmla="*/ 22 w 51"/>
                      <a:gd name="T9" fmla="*/ 28 h 29"/>
                      <a:gd name="T10" fmla="*/ 25 w 51"/>
                      <a:gd name="T11" fmla="*/ 29 h 29"/>
                      <a:gd name="T12" fmla="*/ 29 w 51"/>
                      <a:gd name="T13" fmla="*/ 28 h 29"/>
                      <a:gd name="T14" fmla="*/ 49 w 51"/>
                      <a:gd name="T15" fmla="*/ 17 h 29"/>
                      <a:gd name="T16" fmla="*/ 49 w 51"/>
                      <a:gd name="T17" fmla="*/ 13 h 29"/>
                      <a:gd name="T18" fmla="*/ 29 w 51"/>
                      <a:gd name="T19" fmla="*/ 1 h 29"/>
                      <a:gd name="T20" fmla="*/ 26 w 51"/>
                      <a:gd name="T2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9">
                        <a:moveTo>
                          <a:pt x="26" y="0"/>
                        </a:moveTo>
                        <a:cubicBezTo>
                          <a:pt x="24" y="0"/>
                          <a:pt x="23" y="1"/>
                          <a:pt x="22" y="1"/>
                        </a:cubicBezTo>
                        <a:cubicBezTo>
                          <a:pt x="2" y="13"/>
                          <a:pt x="2" y="13"/>
                          <a:pt x="2" y="13"/>
                        </a:cubicBezTo>
                        <a:cubicBezTo>
                          <a:pt x="0" y="14"/>
                          <a:pt x="0" y="16"/>
                          <a:pt x="2" y="17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3" y="29"/>
                          <a:pt x="24" y="29"/>
                          <a:pt x="25" y="29"/>
                        </a:cubicBezTo>
                        <a:cubicBezTo>
                          <a:pt x="27" y="29"/>
                          <a:pt x="28" y="29"/>
                          <a:pt x="29" y="28"/>
                        </a:cubicBezTo>
                        <a:cubicBezTo>
                          <a:pt x="49" y="17"/>
                          <a:pt x="49" y="17"/>
                          <a:pt x="49" y="17"/>
                        </a:cubicBezTo>
                        <a:cubicBezTo>
                          <a:pt x="51" y="16"/>
                          <a:pt x="51" y="14"/>
                          <a:pt x="49" y="13"/>
                        </a:cubicBezTo>
                        <a:cubicBezTo>
                          <a:pt x="29" y="1"/>
                          <a:pt x="29" y="1"/>
                          <a:pt x="29" y="1"/>
                        </a:cubicBezTo>
                        <a:cubicBezTo>
                          <a:pt x="28" y="1"/>
                          <a:pt x="27" y="0"/>
                          <a:pt x="26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5" name="Freeform 165">
                    <a:extLst>
                      <a:ext uri="{FF2B5EF4-FFF2-40B4-BE49-F238E27FC236}">
                        <a16:creationId xmlns:a16="http://schemas.microsoft.com/office/drawing/2014/main" id="{05B7F637-33CD-420B-A82B-D3A59297D0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681384" y="3685001"/>
                    <a:ext cx="224538" cy="129996"/>
                  </a:xfrm>
                  <a:custGeom>
                    <a:avLst/>
                    <a:gdLst>
                      <a:gd name="T0" fmla="*/ 26 w 51"/>
                      <a:gd name="T1" fmla="*/ 0 h 29"/>
                      <a:gd name="T2" fmla="*/ 22 w 51"/>
                      <a:gd name="T3" fmla="*/ 1 h 29"/>
                      <a:gd name="T4" fmla="*/ 2 w 51"/>
                      <a:gd name="T5" fmla="*/ 13 h 29"/>
                      <a:gd name="T6" fmla="*/ 2 w 51"/>
                      <a:gd name="T7" fmla="*/ 17 h 29"/>
                      <a:gd name="T8" fmla="*/ 23 w 51"/>
                      <a:gd name="T9" fmla="*/ 28 h 29"/>
                      <a:gd name="T10" fmla="*/ 25 w 51"/>
                      <a:gd name="T11" fmla="*/ 29 h 29"/>
                      <a:gd name="T12" fmla="*/ 29 w 51"/>
                      <a:gd name="T13" fmla="*/ 28 h 29"/>
                      <a:gd name="T14" fmla="*/ 49 w 51"/>
                      <a:gd name="T15" fmla="*/ 17 h 29"/>
                      <a:gd name="T16" fmla="*/ 49 w 51"/>
                      <a:gd name="T17" fmla="*/ 13 h 29"/>
                      <a:gd name="T18" fmla="*/ 29 w 51"/>
                      <a:gd name="T19" fmla="*/ 1 h 29"/>
                      <a:gd name="T20" fmla="*/ 26 w 51"/>
                      <a:gd name="T2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9">
                        <a:moveTo>
                          <a:pt x="26" y="0"/>
                        </a:moveTo>
                        <a:cubicBezTo>
                          <a:pt x="25" y="0"/>
                          <a:pt x="23" y="1"/>
                          <a:pt x="22" y="1"/>
                        </a:cubicBezTo>
                        <a:cubicBezTo>
                          <a:pt x="2" y="13"/>
                          <a:pt x="2" y="13"/>
                          <a:pt x="2" y="13"/>
                        </a:cubicBezTo>
                        <a:cubicBezTo>
                          <a:pt x="0" y="14"/>
                          <a:pt x="0" y="16"/>
                          <a:pt x="2" y="17"/>
                        </a:cubicBezTo>
                        <a:cubicBezTo>
                          <a:pt x="23" y="28"/>
                          <a:pt x="23" y="28"/>
                          <a:pt x="23" y="28"/>
                        </a:cubicBezTo>
                        <a:cubicBezTo>
                          <a:pt x="23" y="29"/>
                          <a:pt x="24" y="29"/>
                          <a:pt x="25" y="29"/>
                        </a:cubicBezTo>
                        <a:cubicBezTo>
                          <a:pt x="27" y="29"/>
                          <a:pt x="28" y="29"/>
                          <a:pt x="29" y="28"/>
                        </a:cubicBezTo>
                        <a:cubicBezTo>
                          <a:pt x="49" y="17"/>
                          <a:pt x="49" y="17"/>
                          <a:pt x="49" y="17"/>
                        </a:cubicBezTo>
                        <a:cubicBezTo>
                          <a:pt x="51" y="16"/>
                          <a:pt x="51" y="14"/>
                          <a:pt x="49" y="13"/>
                        </a:cubicBezTo>
                        <a:cubicBezTo>
                          <a:pt x="29" y="1"/>
                          <a:pt x="29" y="1"/>
                          <a:pt x="29" y="1"/>
                        </a:cubicBezTo>
                        <a:cubicBezTo>
                          <a:pt x="28" y="1"/>
                          <a:pt x="27" y="0"/>
                          <a:pt x="26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6" name="Freeform 166">
                    <a:extLst>
                      <a:ext uri="{FF2B5EF4-FFF2-40B4-BE49-F238E27FC236}">
                        <a16:creationId xmlns:a16="http://schemas.microsoft.com/office/drawing/2014/main" id="{7789F2C8-B8E8-486C-B3F3-9DC66E1E7E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846834" y="3590459"/>
                    <a:ext cx="224538" cy="129996"/>
                  </a:xfrm>
                  <a:custGeom>
                    <a:avLst/>
                    <a:gdLst>
                      <a:gd name="T0" fmla="*/ 26 w 51"/>
                      <a:gd name="T1" fmla="*/ 0 h 29"/>
                      <a:gd name="T2" fmla="*/ 22 w 51"/>
                      <a:gd name="T3" fmla="*/ 1 h 29"/>
                      <a:gd name="T4" fmla="*/ 2 w 51"/>
                      <a:gd name="T5" fmla="*/ 12 h 29"/>
                      <a:gd name="T6" fmla="*/ 2 w 51"/>
                      <a:gd name="T7" fmla="*/ 16 h 29"/>
                      <a:gd name="T8" fmla="*/ 22 w 51"/>
                      <a:gd name="T9" fmla="*/ 28 h 29"/>
                      <a:gd name="T10" fmla="*/ 25 w 51"/>
                      <a:gd name="T11" fmla="*/ 29 h 29"/>
                      <a:gd name="T12" fmla="*/ 29 w 51"/>
                      <a:gd name="T13" fmla="*/ 28 h 29"/>
                      <a:gd name="T14" fmla="*/ 49 w 51"/>
                      <a:gd name="T15" fmla="*/ 17 h 29"/>
                      <a:gd name="T16" fmla="*/ 49 w 51"/>
                      <a:gd name="T17" fmla="*/ 13 h 29"/>
                      <a:gd name="T18" fmla="*/ 29 w 51"/>
                      <a:gd name="T19" fmla="*/ 1 h 29"/>
                      <a:gd name="T20" fmla="*/ 26 w 51"/>
                      <a:gd name="T2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9">
                        <a:moveTo>
                          <a:pt x="26" y="0"/>
                        </a:moveTo>
                        <a:cubicBezTo>
                          <a:pt x="24" y="0"/>
                          <a:pt x="23" y="0"/>
                          <a:pt x="22" y="1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0" y="14"/>
                          <a:pt x="0" y="15"/>
                          <a:pt x="2" y="16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3" y="29"/>
                          <a:pt x="24" y="29"/>
                          <a:pt x="25" y="29"/>
                        </a:cubicBezTo>
                        <a:cubicBezTo>
                          <a:pt x="27" y="29"/>
                          <a:pt x="28" y="29"/>
                          <a:pt x="29" y="28"/>
                        </a:cubicBezTo>
                        <a:cubicBezTo>
                          <a:pt x="49" y="17"/>
                          <a:pt x="49" y="17"/>
                          <a:pt x="49" y="17"/>
                        </a:cubicBezTo>
                        <a:cubicBezTo>
                          <a:pt x="51" y="15"/>
                          <a:pt x="51" y="14"/>
                          <a:pt x="49" y="13"/>
                        </a:cubicBezTo>
                        <a:cubicBezTo>
                          <a:pt x="29" y="1"/>
                          <a:pt x="29" y="1"/>
                          <a:pt x="29" y="1"/>
                        </a:cubicBezTo>
                        <a:cubicBezTo>
                          <a:pt x="28" y="0"/>
                          <a:pt x="27" y="0"/>
                          <a:pt x="26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7" name="Freeform 151">
                    <a:extLst>
                      <a:ext uri="{FF2B5EF4-FFF2-40B4-BE49-F238E27FC236}">
                        <a16:creationId xmlns:a16="http://schemas.microsoft.com/office/drawing/2014/main" id="{3ADABAC6-296D-48C9-ABB5-51B16FE949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646323" y="4853554"/>
                    <a:ext cx="224538" cy="129996"/>
                  </a:xfrm>
                  <a:custGeom>
                    <a:avLst/>
                    <a:gdLst>
                      <a:gd name="T0" fmla="*/ 26 w 51"/>
                      <a:gd name="T1" fmla="*/ 0 h 29"/>
                      <a:gd name="T2" fmla="*/ 22 w 51"/>
                      <a:gd name="T3" fmla="*/ 1 h 29"/>
                      <a:gd name="T4" fmla="*/ 2 w 51"/>
                      <a:gd name="T5" fmla="*/ 12 h 29"/>
                      <a:gd name="T6" fmla="*/ 2 w 51"/>
                      <a:gd name="T7" fmla="*/ 16 h 29"/>
                      <a:gd name="T8" fmla="*/ 22 w 51"/>
                      <a:gd name="T9" fmla="*/ 28 h 29"/>
                      <a:gd name="T10" fmla="*/ 25 w 51"/>
                      <a:gd name="T11" fmla="*/ 29 h 29"/>
                      <a:gd name="T12" fmla="*/ 29 w 51"/>
                      <a:gd name="T13" fmla="*/ 28 h 29"/>
                      <a:gd name="T14" fmla="*/ 49 w 51"/>
                      <a:gd name="T15" fmla="*/ 17 h 29"/>
                      <a:gd name="T16" fmla="*/ 49 w 51"/>
                      <a:gd name="T17" fmla="*/ 13 h 29"/>
                      <a:gd name="T18" fmla="*/ 28 w 51"/>
                      <a:gd name="T19" fmla="*/ 1 h 29"/>
                      <a:gd name="T20" fmla="*/ 26 w 51"/>
                      <a:gd name="T2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51" h="29">
                        <a:moveTo>
                          <a:pt x="26" y="0"/>
                        </a:moveTo>
                        <a:cubicBezTo>
                          <a:pt x="24" y="0"/>
                          <a:pt x="23" y="0"/>
                          <a:pt x="22" y="1"/>
                        </a:cubicBezTo>
                        <a:cubicBezTo>
                          <a:pt x="2" y="12"/>
                          <a:pt x="2" y="12"/>
                          <a:pt x="2" y="12"/>
                        </a:cubicBezTo>
                        <a:cubicBezTo>
                          <a:pt x="0" y="14"/>
                          <a:pt x="0" y="15"/>
                          <a:pt x="2" y="16"/>
                        </a:cubicBezTo>
                        <a:cubicBezTo>
                          <a:pt x="22" y="28"/>
                          <a:pt x="22" y="28"/>
                          <a:pt x="22" y="28"/>
                        </a:cubicBezTo>
                        <a:cubicBezTo>
                          <a:pt x="23" y="29"/>
                          <a:pt x="24" y="29"/>
                          <a:pt x="25" y="29"/>
                        </a:cubicBezTo>
                        <a:cubicBezTo>
                          <a:pt x="26" y="29"/>
                          <a:pt x="28" y="29"/>
                          <a:pt x="29" y="28"/>
                        </a:cubicBezTo>
                        <a:cubicBezTo>
                          <a:pt x="49" y="17"/>
                          <a:pt x="49" y="17"/>
                          <a:pt x="49" y="17"/>
                        </a:cubicBezTo>
                        <a:cubicBezTo>
                          <a:pt x="51" y="15"/>
                          <a:pt x="51" y="14"/>
                          <a:pt x="49" y="13"/>
                        </a:cubicBezTo>
                        <a:cubicBezTo>
                          <a:pt x="28" y="1"/>
                          <a:pt x="28" y="1"/>
                          <a:pt x="28" y="1"/>
                        </a:cubicBezTo>
                        <a:cubicBezTo>
                          <a:pt x="28" y="0"/>
                          <a:pt x="27" y="0"/>
                          <a:pt x="26" y="0"/>
                        </a:cubicBezTo>
                      </a:path>
                    </a:pathLst>
                  </a:custGeom>
                  <a:solidFill>
                    <a:srgbClr val="F6CC69">
                      <a:alpha val="5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186" name="Freeform 126">
                  <a:extLst>
                    <a:ext uri="{FF2B5EF4-FFF2-40B4-BE49-F238E27FC236}">
                      <a16:creationId xmlns:a16="http://schemas.microsoft.com/office/drawing/2014/main" id="{855FA6F4-0EA6-42AB-A7AA-D075633BB15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696982" y="3124347"/>
                  <a:ext cx="4905201" cy="2821488"/>
                </a:xfrm>
                <a:custGeom>
                  <a:avLst/>
                  <a:gdLst>
                    <a:gd name="T0" fmla="*/ 789 w 1316"/>
                    <a:gd name="T1" fmla="*/ 0 h 758"/>
                    <a:gd name="T2" fmla="*/ 775 w 1316"/>
                    <a:gd name="T3" fmla="*/ 3 h 758"/>
                    <a:gd name="T4" fmla="*/ 8 w 1316"/>
                    <a:gd name="T5" fmla="*/ 447 h 758"/>
                    <a:gd name="T6" fmla="*/ 6 w 1316"/>
                    <a:gd name="T7" fmla="*/ 461 h 758"/>
                    <a:gd name="T8" fmla="*/ 516 w 1316"/>
                    <a:gd name="T9" fmla="*/ 756 h 758"/>
                    <a:gd name="T10" fmla="*/ 527 w 1316"/>
                    <a:gd name="T11" fmla="*/ 758 h 758"/>
                    <a:gd name="T12" fmla="*/ 541 w 1316"/>
                    <a:gd name="T13" fmla="*/ 755 h 758"/>
                    <a:gd name="T14" fmla="*/ 1308 w 1316"/>
                    <a:gd name="T15" fmla="*/ 311 h 758"/>
                    <a:gd name="T16" fmla="*/ 1310 w 1316"/>
                    <a:gd name="T17" fmla="*/ 297 h 758"/>
                    <a:gd name="T18" fmla="*/ 800 w 1316"/>
                    <a:gd name="T19" fmla="*/ 2 h 758"/>
                    <a:gd name="T20" fmla="*/ 789 w 1316"/>
                    <a:gd name="T21" fmla="*/ 0 h 7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16" h="758">
                      <a:moveTo>
                        <a:pt x="789" y="0"/>
                      </a:moveTo>
                      <a:cubicBezTo>
                        <a:pt x="784" y="0"/>
                        <a:pt x="779" y="1"/>
                        <a:pt x="775" y="3"/>
                      </a:cubicBezTo>
                      <a:cubicBezTo>
                        <a:pt x="8" y="447"/>
                        <a:pt x="8" y="447"/>
                        <a:pt x="8" y="447"/>
                      </a:cubicBezTo>
                      <a:cubicBezTo>
                        <a:pt x="1" y="451"/>
                        <a:pt x="0" y="457"/>
                        <a:pt x="6" y="461"/>
                      </a:cubicBezTo>
                      <a:cubicBezTo>
                        <a:pt x="516" y="756"/>
                        <a:pt x="516" y="756"/>
                        <a:pt x="516" y="756"/>
                      </a:cubicBezTo>
                      <a:cubicBezTo>
                        <a:pt x="519" y="757"/>
                        <a:pt x="523" y="758"/>
                        <a:pt x="527" y="758"/>
                      </a:cubicBezTo>
                      <a:cubicBezTo>
                        <a:pt x="532" y="758"/>
                        <a:pt x="537" y="757"/>
                        <a:pt x="541" y="755"/>
                      </a:cubicBezTo>
                      <a:cubicBezTo>
                        <a:pt x="1308" y="311"/>
                        <a:pt x="1308" y="311"/>
                        <a:pt x="1308" y="311"/>
                      </a:cubicBezTo>
                      <a:cubicBezTo>
                        <a:pt x="1315" y="307"/>
                        <a:pt x="1316" y="300"/>
                        <a:pt x="1310" y="297"/>
                      </a:cubicBezTo>
                      <a:cubicBezTo>
                        <a:pt x="800" y="2"/>
                        <a:pt x="800" y="2"/>
                        <a:pt x="800" y="2"/>
                      </a:cubicBezTo>
                      <a:cubicBezTo>
                        <a:pt x="797" y="0"/>
                        <a:pt x="793" y="0"/>
                        <a:pt x="789" y="0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3BABC4">
                        <a:alpha val="75000"/>
                      </a:srgbClr>
                    </a:gs>
                    <a:gs pos="86000">
                      <a:srgbClr val="333785">
                        <a:alpha val="73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6" name="Freeform 28">
                  <a:extLst>
                    <a:ext uri="{FF2B5EF4-FFF2-40B4-BE49-F238E27FC236}">
                      <a16:creationId xmlns:a16="http://schemas.microsoft.com/office/drawing/2014/main" id="{EAA3E6F9-2749-4423-8EAB-60F04CFCE2E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290912" y="4265072"/>
                  <a:ext cx="247818" cy="137675"/>
                </a:xfrm>
                <a:custGeom>
                  <a:avLst/>
                  <a:gdLst>
                    <a:gd name="T0" fmla="*/ 24 w 47"/>
                    <a:gd name="T1" fmla="*/ 0 h 26"/>
                    <a:gd name="T2" fmla="*/ 20 w 47"/>
                    <a:gd name="T3" fmla="*/ 1 h 26"/>
                    <a:gd name="T4" fmla="*/ 2 w 47"/>
                    <a:gd name="T5" fmla="*/ 11 h 26"/>
                    <a:gd name="T6" fmla="*/ 2 w 47"/>
                    <a:gd name="T7" fmla="*/ 15 h 26"/>
                    <a:gd name="T8" fmla="*/ 20 w 47"/>
                    <a:gd name="T9" fmla="*/ 26 h 26"/>
                    <a:gd name="T10" fmla="*/ 23 w 47"/>
                    <a:gd name="T11" fmla="*/ 26 h 26"/>
                    <a:gd name="T12" fmla="*/ 27 w 47"/>
                    <a:gd name="T13" fmla="*/ 26 h 26"/>
                    <a:gd name="T14" fmla="*/ 45 w 47"/>
                    <a:gd name="T15" fmla="*/ 15 h 26"/>
                    <a:gd name="T16" fmla="*/ 45 w 47"/>
                    <a:gd name="T17" fmla="*/ 12 h 26"/>
                    <a:gd name="T18" fmla="*/ 26 w 47"/>
                    <a:gd name="T19" fmla="*/ 1 h 26"/>
                    <a:gd name="T20" fmla="*/ 24 w 47"/>
                    <a:gd name="T2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" h="26">
                      <a:moveTo>
                        <a:pt x="24" y="0"/>
                      </a:moveTo>
                      <a:cubicBezTo>
                        <a:pt x="22" y="0"/>
                        <a:pt x="21" y="1"/>
                        <a:pt x="20" y="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13"/>
                        <a:pt x="0" y="14"/>
                        <a:pt x="2" y="15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1" y="26"/>
                        <a:pt x="22" y="26"/>
                        <a:pt x="23" y="26"/>
                      </a:cubicBezTo>
                      <a:cubicBezTo>
                        <a:pt x="24" y="26"/>
                        <a:pt x="26" y="26"/>
                        <a:pt x="27" y="26"/>
                      </a:cubicBezTo>
                      <a:cubicBezTo>
                        <a:pt x="45" y="15"/>
                        <a:pt x="45" y="15"/>
                        <a:pt x="45" y="15"/>
                      </a:cubicBezTo>
                      <a:cubicBezTo>
                        <a:pt x="46" y="14"/>
                        <a:pt x="47" y="13"/>
                        <a:pt x="45" y="12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0"/>
                        <a:pt x="25" y="0"/>
                        <a:pt x="24" y="0"/>
                      </a:cubicBezTo>
                    </a:path>
                  </a:pathLst>
                </a:custGeom>
                <a:solidFill>
                  <a:srgbClr val="3B2A4C">
                    <a:alpha val="5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7" name="Freeform 29">
                  <a:extLst>
                    <a:ext uri="{FF2B5EF4-FFF2-40B4-BE49-F238E27FC236}">
                      <a16:creationId xmlns:a16="http://schemas.microsoft.com/office/drawing/2014/main" id="{771EFB79-46BD-424B-B216-C8C2E9B7C37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479725" y="4158866"/>
                  <a:ext cx="247818" cy="137675"/>
                </a:xfrm>
                <a:custGeom>
                  <a:avLst/>
                  <a:gdLst>
                    <a:gd name="T0" fmla="*/ 23 w 46"/>
                    <a:gd name="T1" fmla="*/ 0 h 26"/>
                    <a:gd name="T2" fmla="*/ 20 w 46"/>
                    <a:gd name="T3" fmla="*/ 1 h 26"/>
                    <a:gd name="T4" fmla="*/ 2 w 46"/>
                    <a:gd name="T5" fmla="*/ 11 h 26"/>
                    <a:gd name="T6" fmla="*/ 1 w 46"/>
                    <a:gd name="T7" fmla="*/ 14 h 26"/>
                    <a:gd name="T8" fmla="*/ 20 w 46"/>
                    <a:gd name="T9" fmla="*/ 25 h 26"/>
                    <a:gd name="T10" fmla="*/ 23 w 46"/>
                    <a:gd name="T11" fmla="*/ 26 h 26"/>
                    <a:gd name="T12" fmla="*/ 26 w 46"/>
                    <a:gd name="T13" fmla="*/ 25 h 26"/>
                    <a:gd name="T14" fmla="*/ 44 w 46"/>
                    <a:gd name="T15" fmla="*/ 15 h 26"/>
                    <a:gd name="T16" fmla="*/ 45 w 46"/>
                    <a:gd name="T17" fmla="*/ 11 h 26"/>
                    <a:gd name="T18" fmla="*/ 26 w 46"/>
                    <a:gd name="T19" fmla="*/ 0 h 26"/>
                    <a:gd name="T20" fmla="*/ 23 w 46"/>
                    <a:gd name="T2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" h="26">
                      <a:moveTo>
                        <a:pt x="23" y="0"/>
                      </a:moveTo>
                      <a:cubicBezTo>
                        <a:pt x="22" y="0"/>
                        <a:pt x="21" y="0"/>
                        <a:pt x="20" y="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12"/>
                        <a:pt x="0" y="14"/>
                        <a:pt x="1" y="14"/>
                      </a:cubicBezTo>
                      <a:cubicBezTo>
                        <a:pt x="20" y="25"/>
                        <a:pt x="20" y="25"/>
                        <a:pt x="20" y="25"/>
                      </a:cubicBezTo>
                      <a:cubicBezTo>
                        <a:pt x="21" y="26"/>
                        <a:pt x="22" y="26"/>
                        <a:pt x="23" y="26"/>
                      </a:cubicBezTo>
                      <a:cubicBezTo>
                        <a:pt x="24" y="26"/>
                        <a:pt x="25" y="26"/>
                        <a:pt x="26" y="25"/>
                      </a:cubicBezTo>
                      <a:cubicBezTo>
                        <a:pt x="44" y="15"/>
                        <a:pt x="44" y="15"/>
                        <a:pt x="44" y="15"/>
                      </a:cubicBezTo>
                      <a:cubicBezTo>
                        <a:pt x="46" y="14"/>
                        <a:pt x="46" y="12"/>
                        <a:pt x="45" y="11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5" y="0"/>
                        <a:pt x="24" y="0"/>
                        <a:pt x="23" y="0"/>
                      </a:cubicBezTo>
                    </a:path>
                  </a:pathLst>
                </a:custGeom>
                <a:solidFill>
                  <a:srgbClr val="3B2A4C">
                    <a:alpha val="5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8" name="Freeform 30">
                  <a:extLst>
                    <a:ext uri="{FF2B5EF4-FFF2-40B4-BE49-F238E27FC236}">
                      <a16:creationId xmlns:a16="http://schemas.microsoft.com/office/drawing/2014/main" id="{E240D33F-CE0F-4511-9FB5-514FD1DCDC6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310582" y="4056593"/>
                  <a:ext cx="251750" cy="145542"/>
                </a:xfrm>
                <a:custGeom>
                  <a:avLst/>
                  <a:gdLst>
                    <a:gd name="T0" fmla="*/ 24 w 47"/>
                    <a:gd name="T1" fmla="*/ 0 h 27"/>
                    <a:gd name="T2" fmla="*/ 20 w 47"/>
                    <a:gd name="T3" fmla="*/ 1 h 27"/>
                    <a:gd name="T4" fmla="*/ 2 w 47"/>
                    <a:gd name="T5" fmla="*/ 12 h 27"/>
                    <a:gd name="T6" fmla="*/ 2 w 47"/>
                    <a:gd name="T7" fmla="*/ 15 h 27"/>
                    <a:gd name="T8" fmla="*/ 20 w 47"/>
                    <a:gd name="T9" fmla="*/ 26 h 27"/>
                    <a:gd name="T10" fmla="*/ 23 w 47"/>
                    <a:gd name="T11" fmla="*/ 27 h 27"/>
                    <a:gd name="T12" fmla="*/ 27 w 47"/>
                    <a:gd name="T13" fmla="*/ 26 h 27"/>
                    <a:gd name="T14" fmla="*/ 45 w 47"/>
                    <a:gd name="T15" fmla="*/ 15 h 27"/>
                    <a:gd name="T16" fmla="*/ 45 w 47"/>
                    <a:gd name="T17" fmla="*/ 12 h 27"/>
                    <a:gd name="T18" fmla="*/ 26 w 47"/>
                    <a:gd name="T19" fmla="*/ 1 h 27"/>
                    <a:gd name="T20" fmla="*/ 24 w 47"/>
                    <a:gd name="T21" fmla="*/ 0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7" h="27">
                      <a:moveTo>
                        <a:pt x="24" y="0"/>
                      </a:moveTo>
                      <a:cubicBezTo>
                        <a:pt x="22" y="0"/>
                        <a:pt x="21" y="1"/>
                        <a:pt x="20" y="1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3"/>
                        <a:pt x="0" y="14"/>
                        <a:pt x="2" y="15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1" y="26"/>
                        <a:pt x="22" y="27"/>
                        <a:pt x="23" y="27"/>
                      </a:cubicBezTo>
                      <a:cubicBezTo>
                        <a:pt x="24" y="27"/>
                        <a:pt x="26" y="26"/>
                        <a:pt x="27" y="26"/>
                      </a:cubicBezTo>
                      <a:cubicBezTo>
                        <a:pt x="45" y="15"/>
                        <a:pt x="45" y="15"/>
                        <a:pt x="45" y="15"/>
                      </a:cubicBezTo>
                      <a:cubicBezTo>
                        <a:pt x="46" y="14"/>
                        <a:pt x="47" y="13"/>
                        <a:pt x="45" y="12"/>
                      </a:cubicBezTo>
                      <a:cubicBezTo>
                        <a:pt x="26" y="1"/>
                        <a:pt x="26" y="1"/>
                        <a:pt x="26" y="1"/>
                      </a:cubicBezTo>
                      <a:cubicBezTo>
                        <a:pt x="25" y="1"/>
                        <a:pt x="25" y="0"/>
                        <a:pt x="24" y="0"/>
                      </a:cubicBezTo>
                    </a:path>
                  </a:pathLst>
                </a:custGeom>
                <a:solidFill>
                  <a:srgbClr val="3B2A4C">
                    <a:alpha val="5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9" name="Freeform 31">
                  <a:extLst>
                    <a:ext uri="{FF2B5EF4-FFF2-40B4-BE49-F238E27FC236}">
                      <a16:creationId xmlns:a16="http://schemas.microsoft.com/office/drawing/2014/main" id="{7EDCE48E-7F30-4605-B3EA-ABBE3A67C7B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5672473" y="4048725"/>
                  <a:ext cx="247818" cy="137675"/>
                </a:xfrm>
                <a:custGeom>
                  <a:avLst/>
                  <a:gdLst>
                    <a:gd name="T0" fmla="*/ 23 w 46"/>
                    <a:gd name="T1" fmla="*/ 0 h 26"/>
                    <a:gd name="T2" fmla="*/ 20 w 46"/>
                    <a:gd name="T3" fmla="*/ 1 h 26"/>
                    <a:gd name="T4" fmla="*/ 2 w 46"/>
                    <a:gd name="T5" fmla="*/ 11 h 26"/>
                    <a:gd name="T6" fmla="*/ 1 w 46"/>
                    <a:gd name="T7" fmla="*/ 15 h 26"/>
                    <a:gd name="T8" fmla="*/ 20 w 46"/>
                    <a:gd name="T9" fmla="*/ 25 h 26"/>
                    <a:gd name="T10" fmla="*/ 23 w 46"/>
                    <a:gd name="T11" fmla="*/ 26 h 26"/>
                    <a:gd name="T12" fmla="*/ 26 w 46"/>
                    <a:gd name="T13" fmla="*/ 25 h 26"/>
                    <a:gd name="T14" fmla="*/ 44 w 46"/>
                    <a:gd name="T15" fmla="*/ 15 h 26"/>
                    <a:gd name="T16" fmla="*/ 45 w 46"/>
                    <a:gd name="T17" fmla="*/ 11 h 26"/>
                    <a:gd name="T18" fmla="*/ 26 w 46"/>
                    <a:gd name="T19" fmla="*/ 0 h 26"/>
                    <a:gd name="T20" fmla="*/ 23 w 46"/>
                    <a:gd name="T21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6" h="26">
                      <a:moveTo>
                        <a:pt x="23" y="0"/>
                      </a:moveTo>
                      <a:cubicBezTo>
                        <a:pt x="22" y="0"/>
                        <a:pt x="21" y="0"/>
                        <a:pt x="20" y="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12"/>
                        <a:pt x="0" y="14"/>
                        <a:pt x="1" y="15"/>
                      </a:cubicBezTo>
                      <a:cubicBezTo>
                        <a:pt x="20" y="25"/>
                        <a:pt x="20" y="25"/>
                        <a:pt x="20" y="25"/>
                      </a:cubicBezTo>
                      <a:cubicBezTo>
                        <a:pt x="21" y="26"/>
                        <a:pt x="22" y="26"/>
                        <a:pt x="23" y="26"/>
                      </a:cubicBezTo>
                      <a:cubicBezTo>
                        <a:pt x="24" y="26"/>
                        <a:pt x="25" y="26"/>
                        <a:pt x="26" y="25"/>
                      </a:cubicBezTo>
                      <a:cubicBezTo>
                        <a:pt x="44" y="15"/>
                        <a:pt x="44" y="15"/>
                        <a:pt x="44" y="15"/>
                      </a:cubicBezTo>
                      <a:cubicBezTo>
                        <a:pt x="46" y="14"/>
                        <a:pt x="46" y="12"/>
                        <a:pt x="45" y="11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5" y="0"/>
                        <a:pt x="24" y="0"/>
                        <a:pt x="23" y="0"/>
                      </a:cubicBezTo>
                    </a:path>
                  </a:pathLst>
                </a:custGeom>
                <a:solidFill>
                  <a:srgbClr val="3B2A4C">
                    <a:alpha val="5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grpSp>
              <p:nvGrpSpPr>
                <p:cNvPr id="1889" name="Group 1888">
                  <a:extLst>
                    <a:ext uri="{FF2B5EF4-FFF2-40B4-BE49-F238E27FC236}">
                      <a16:creationId xmlns:a16="http://schemas.microsoft.com/office/drawing/2014/main" id="{7AD65EBA-8E72-4992-9117-D39D206657F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800007" y="4594485"/>
                  <a:ext cx="1134121" cy="669817"/>
                  <a:chOff x="3627001" y="4674166"/>
                  <a:chExt cx="1172213" cy="692314"/>
                </a:xfrm>
              </p:grpSpPr>
              <p:sp>
                <p:nvSpPr>
                  <p:cNvPr id="1805" name="Freeform 58">
                    <a:extLst>
                      <a:ext uri="{FF2B5EF4-FFF2-40B4-BE49-F238E27FC236}">
                        <a16:creationId xmlns:a16="http://schemas.microsoft.com/office/drawing/2014/main" id="{9D23E888-DE00-4B95-A099-C100F13EF3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3630933" y="4689901"/>
                    <a:ext cx="1164345" cy="664777"/>
                  </a:xfrm>
                  <a:custGeom>
                    <a:avLst/>
                    <a:gdLst>
                      <a:gd name="T0" fmla="*/ 194 w 218"/>
                      <a:gd name="T1" fmla="*/ 0 h 125"/>
                      <a:gd name="T2" fmla="*/ 191 w 218"/>
                      <a:gd name="T3" fmla="*/ 1 h 125"/>
                      <a:gd name="T4" fmla="*/ 2 w 218"/>
                      <a:gd name="T5" fmla="*/ 110 h 125"/>
                      <a:gd name="T6" fmla="*/ 2 w 218"/>
                      <a:gd name="T7" fmla="*/ 113 h 125"/>
                      <a:gd name="T8" fmla="*/ 20 w 218"/>
                      <a:gd name="T9" fmla="*/ 124 h 125"/>
                      <a:gd name="T10" fmla="*/ 23 w 218"/>
                      <a:gd name="T11" fmla="*/ 125 h 125"/>
                      <a:gd name="T12" fmla="*/ 27 w 218"/>
                      <a:gd name="T13" fmla="*/ 124 h 125"/>
                      <a:gd name="T14" fmla="*/ 216 w 218"/>
                      <a:gd name="T15" fmla="*/ 15 h 125"/>
                      <a:gd name="T16" fmla="*/ 216 w 218"/>
                      <a:gd name="T17" fmla="*/ 11 h 125"/>
                      <a:gd name="T18" fmla="*/ 197 w 218"/>
                      <a:gd name="T19" fmla="*/ 0 h 125"/>
                      <a:gd name="T20" fmla="*/ 194 w 218"/>
                      <a:gd name="T21" fmla="*/ 0 h 1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18" h="125">
                        <a:moveTo>
                          <a:pt x="194" y="0"/>
                        </a:moveTo>
                        <a:cubicBezTo>
                          <a:pt x="193" y="0"/>
                          <a:pt x="192" y="0"/>
                          <a:pt x="191" y="1"/>
                        </a:cubicBezTo>
                        <a:cubicBezTo>
                          <a:pt x="2" y="110"/>
                          <a:pt x="2" y="110"/>
                          <a:pt x="2" y="110"/>
                        </a:cubicBezTo>
                        <a:cubicBezTo>
                          <a:pt x="0" y="111"/>
                          <a:pt x="0" y="112"/>
                          <a:pt x="2" y="113"/>
                        </a:cubicBezTo>
                        <a:cubicBezTo>
                          <a:pt x="20" y="124"/>
                          <a:pt x="20" y="124"/>
                          <a:pt x="20" y="124"/>
                        </a:cubicBezTo>
                        <a:cubicBezTo>
                          <a:pt x="21" y="125"/>
                          <a:pt x="22" y="125"/>
                          <a:pt x="23" y="125"/>
                        </a:cubicBezTo>
                        <a:cubicBezTo>
                          <a:pt x="24" y="125"/>
                          <a:pt x="26" y="125"/>
                          <a:pt x="27" y="124"/>
                        </a:cubicBezTo>
                        <a:cubicBezTo>
                          <a:pt x="216" y="15"/>
                          <a:pt x="216" y="15"/>
                          <a:pt x="216" y="15"/>
                        </a:cubicBezTo>
                        <a:cubicBezTo>
                          <a:pt x="217" y="14"/>
                          <a:pt x="218" y="12"/>
                          <a:pt x="216" y="11"/>
                        </a:cubicBezTo>
                        <a:cubicBezTo>
                          <a:pt x="197" y="0"/>
                          <a:pt x="197" y="0"/>
                          <a:pt x="197" y="0"/>
                        </a:cubicBezTo>
                        <a:cubicBezTo>
                          <a:pt x="196" y="0"/>
                          <a:pt x="196" y="0"/>
                          <a:pt x="194" y="0"/>
                        </a:cubicBezTo>
                      </a:path>
                    </a:pathLst>
                  </a:custGeom>
                  <a:solidFill>
                    <a:srgbClr val="3B2A4C">
                      <a:alpha val="5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06" name="Freeform 59">
                    <a:extLst>
                      <a:ext uri="{FF2B5EF4-FFF2-40B4-BE49-F238E27FC236}">
                        <a16:creationId xmlns:a16="http://schemas.microsoft.com/office/drawing/2014/main" id="{0569C3A9-87E9-452E-9A20-51EBDE580C69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3627001" y="4674166"/>
                    <a:ext cx="1172213" cy="692314"/>
                  </a:xfrm>
                  <a:custGeom>
                    <a:avLst/>
                    <a:gdLst>
                      <a:gd name="T0" fmla="*/ 24 w 220"/>
                      <a:gd name="T1" fmla="*/ 130 h 130"/>
                      <a:gd name="T2" fmla="*/ 20 w 220"/>
                      <a:gd name="T3" fmla="*/ 129 h 130"/>
                      <a:gd name="T4" fmla="*/ 2 w 220"/>
                      <a:gd name="T5" fmla="*/ 118 h 130"/>
                      <a:gd name="T6" fmla="*/ 0 w 220"/>
                      <a:gd name="T7" fmla="*/ 115 h 130"/>
                      <a:gd name="T8" fmla="*/ 2 w 220"/>
                      <a:gd name="T9" fmla="*/ 111 h 130"/>
                      <a:gd name="T10" fmla="*/ 191 w 220"/>
                      <a:gd name="T11" fmla="*/ 2 h 130"/>
                      <a:gd name="T12" fmla="*/ 199 w 220"/>
                      <a:gd name="T13" fmla="*/ 2 h 130"/>
                      <a:gd name="T14" fmla="*/ 218 w 220"/>
                      <a:gd name="T15" fmla="*/ 13 h 130"/>
                      <a:gd name="T16" fmla="*/ 220 w 220"/>
                      <a:gd name="T17" fmla="*/ 16 h 130"/>
                      <a:gd name="T18" fmla="*/ 218 w 220"/>
                      <a:gd name="T19" fmla="*/ 20 h 130"/>
                      <a:gd name="T20" fmla="*/ 29 w 220"/>
                      <a:gd name="T21" fmla="*/ 129 h 130"/>
                      <a:gd name="T22" fmla="*/ 24 w 220"/>
                      <a:gd name="T23" fmla="*/ 130 h 130"/>
                      <a:gd name="T24" fmla="*/ 4 w 220"/>
                      <a:gd name="T25" fmla="*/ 115 h 130"/>
                      <a:gd name="T26" fmla="*/ 22 w 220"/>
                      <a:gd name="T27" fmla="*/ 125 h 130"/>
                      <a:gd name="T28" fmla="*/ 27 w 220"/>
                      <a:gd name="T29" fmla="*/ 125 h 130"/>
                      <a:gd name="T30" fmla="*/ 216 w 220"/>
                      <a:gd name="T31" fmla="*/ 16 h 130"/>
                      <a:gd name="T32" fmla="*/ 216 w 220"/>
                      <a:gd name="T33" fmla="*/ 16 h 130"/>
                      <a:gd name="T34" fmla="*/ 197 w 220"/>
                      <a:gd name="T35" fmla="*/ 5 h 130"/>
                      <a:gd name="T36" fmla="*/ 193 w 220"/>
                      <a:gd name="T37" fmla="*/ 5 h 130"/>
                      <a:gd name="T38" fmla="*/ 4 w 220"/>
                      <a:gd name="T39" fmla="*/ 115 h 1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220" h="130">
                        <a:moveTo>
                          <a:pt x="24" y="130"/>
                        </a:moveTo>
                        <a:cubicBezTo>
                          <a:pt x="23" y="130"/>
                          <a:pt x="22" y="130"/>
                          <a:pt x="20" y="129"/>
                        </a:cubicBezTo>
                        <a:cubicBezTo>
                          <a:pt x="2" y="118"/>
                          <a:pt x="2" y="118"/>
                          <a:pt x="2" y="118"/>
                        </a:cubicBezTo>
                        <a:cubicBezTo>
                          <a:pt x="0" y="117"/>
                          <a:pt x="0" y="116"/>
                          <a:pt x="0" y="115"/>
                        </a:cubicBezTo>
                        <a:cubicBezTo>
                          <a:pt x="0" y="113"/>
                          <a:pt x="1" y="112"/>
                          <a:pt x="2" y="111"/>
                        </a:cubicBezTo>
                        <a:cubicBezTo>
                          <a:pt x="191" y="2"/>
                          <a:pt x="191" y="2"/>
                          <a:pt x="191" y="2"/>
                        </a:cubicBezTo>
                        <a:cubicBezTo>
                          <a:pt x="193" y="1"/>
                          <a:pt x="197" y="0"/>
                          <a:pt x="199" y="2"/>
                        </a:cubicBezTo>
                        <a:cubicBezTo>
                          <a:pt x="218" y="13"/>
                          <a:pt x="218" y="13"/>
                          <a:pt x="218" y="13"/>
                        </a:cubicBezTo>
                        <a:cubicBezTo>
                          <a:pt x="219" y="13"/>
                          <a:pt x="220" y="15"/>
                          <a:pt x="220" y="16"/>
                        </a:cubicBezTo>
                        <a:cubicBezTo>
                          <a:pt x="220" y="17"/>
                          <a:pt x="219" y="19"/>
                          <a:pt x="218" y="20"/>
                        </a:cubicBezTo>
                        <a:cubicBezTo>
                          <a:pt x="29" y="129"/>
                          <a:pt x="29" y="129"/>
                          <a:pt x="29" y="129"/>
                        </a:cubicBezTo>
                        <a:cubicBezTo>
                          <a:pt x="27" y="129"/>
                          <a:pt x="26" y="130"/>
                          <a:pt x="24" y="130"/>
                        </a:cubicBezTo>
                        <a:close/>
                        <a:moveTo>
                          <a:pt x="4" y="115"/>
                        </a:moveTo>
                        <a:cubicBezTo>
                          <a:pt x="22" y="125"/>
                          <a:pt x="22" y="125"/>
                          <a:pt x="22" y="125"/>
                        </a:cubicBezTo>
                        <a:cubicBezTo>
                          <a:pt x="23" y="126"/>
                          <a:pt x="25" y="126"/>
                          <a:pt x="27" y="125"/>
                        </a:cubicBezTo>
                        <a:cubicBezTo>
                          <a:pt x="216" y="16"/>
                          <a:pt x="216" y="16"/>
                          <a:pt x="216" y="16"/>
                        </a:cubicBezTo>
                        <a:cubicBezTo>
                          <a:pt x="216" y="16"/>
                          <a:pt x="216" y="16"/>
                          <a:pt x="216" y="16"/>
                        </a:cubicBezTo>
                        <a:cubicBezTo>
                          <a:pt x="197" y="5"/>
                          <a:pt x="197" y="5"/>
                          <a:pt x="197" y="5"/>
                        </a:cubicBezTo>
                        <a:cubicBezTo>
                          <a:pt x="196" y="5"/>
                          <a:pt x="194" y="5"/>
                          <a:pt x="193" y="5"/>
                        </a:cubicBezTo>
                        <a:cubicBezTo>
                          <a:pt x="4" y="115"/>
                          <a:pt x="4" y="115"/>
                          <a:pt x="4" y="115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1807" name="Freeform 60">
                  <a:extLst>
                    <a:ext uri="{FF2B5EF4-FFF2-40B4-BE49-F238E27FC236}">
                      <a16:creationId xmlns:a16="http://schemas.microsoft.com/office/drawing/2014/main" id="{F6A34A73-2445-43E8-8090-9A271A4E0DE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283045" y="4253273"/>
                  <a:ext cx="263552" cy="161276"/>
                </a:xfrm>
                <a:custGeom>
                  <a:avLst/>
                  <a:gdLst>
                    <a:gd name="T0" fmla="*/ 24 w 49"/>
                    <a:gd name="T1" fmla="*/ 30 h 30"/>
                    <a:gd name="T2" fmla="*/ 20 w 49"/>
                    <a:gd name="T3" fmla="*/ 30 h 30"/>
                    <a:gd name="T4" fmla="*/ 2 w 49"/>
                    <a:gd name="T5" fmla="*/ 19 h 30"/>
                    <a:gd name="T6" fmla="*/ 0 w 49"/>
                    <a:gd name="T7" fmla="*/ 15 h 30"/>
                    <a:gd name="T8" fmla="*/ 2 w 49"/>
                    <a:gd name="T9" fmla="*/ 12 h 30"/>
                    <a:gd name="T10" fmla="*/ 20 w 49"/>
                    <a:gd name="T11" fmla="*/ 1 h 30"/>
                    <a:gd name="T12" fmla="*/ 28 w 49"/>
                    <a:gd name="T13" fmla="*/ 1 h 30"/>
                    <a:gd name="T14" fmla="*/ 47 w 49"/>
                    <a:gd name="T15" fmla="*/ 12 h 30"/>
                    <a:gd name="T16" fmla="*/ 49 w 49"/>
                    <a:gd name="T17" fmla="*/ 15 h 30"/>
                    <a:gd name="T18" fmla="*/ 47 w 49"/>
                    <a:gd name="T19" fmla="*/ 19 h 30"/>
                    <a:gd name="T20" fmla="*/ 29 w 49"/>
                    <a:gd name="T21" fmla="*/ 29 h 30"/>
                    <a:gd name="T22" fmla="*/ 24 w 49"/>
                    <a:gd name="T23" fmla="*/ 30 h 30"/>
                    <a:gd name="T24" fmla="*/ 4 w 49"/>
                    <a:gd name="T25" fmla="*/ 15 h 30"/>
                    <a:gd name="T26" fmla="*/ 22 w 49"/>
                    <a:gd name="T27" fmla="*/ 26 h 30"/>
                    <a:gd name="T28" fmla="*/ 27 w 49"/>
                    <a:gd name="T29" fmla="*/ 26 h 30"/>
                    <a:gd name="T30" fmla="*/ 45 w 49"/>
                    <a:gd name="T31" fmla="*/ 16 h 30"/>
                    <a:gd name="T32" fmla="*/ 45 w 49"/>
                    <a:gd name="T33" fmla="*/ 15 h 30"/>
                    <a:gd name="T34" fmla="*/ 26 w 49"/>
                    <a:gd name="T35" fmla="*/ 5 h 30"/>
                    <a:gd name="T36" fmla="*/ 22 w 49"/>
                    <a:gd name="T37" fmla="*/ 5 h 30"/>
                    <a:gd name="T38" fmla="*/ 4 w 49"/>
                    <a:gd name="T39" fmla="*/ 15 h 30"/>
                    <a:gd name="T40" fmla="*/ 46 w 49"/>
                    <a:gd name="T41" fmla="*/ 17 h 30"/>
                    <a:gd name="T42" fmla="*/ 46 w 49"/>
                    <a:gd name="T43" fmla="*/ 17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9" h="30">
                      <a:moveTo>
                        <a:pt x="24" y="30"/>
                      </a:moveTo>
                      <a:cubicBezTo>
                        <a:pt x="23" y="30"/>
                        <a:pt x="22" y="30"/>
                        <a:pt x="20" y="30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0" y="18"/>
                        <a:pt x="0" y="17"/>
                        <a:pt x="0" y="15"/>
                      </a:cubicBezTo>
                      <a:cubicBezTo>
                        <a:pt x="0" y="14"/>
                        <a:pt x="1" y="13"/>
                        <a:pt x="2" y="12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2" y="0"/>
                        <a:pt x="26" y="0"/>
                        <a:pt x="28" y="1"/>
                      </a:cubicBezTo>
                      <a:cubicBezTo>
                        <a:pt x="47" y="12"/>
                        <a:pt x="47" y="12"/>
                        <a:pt x="47" y="12"/>
                      </a:cubicBezTo>
                      <a:cubicBezTo>
                        <a:pt x="48" y="13"/>
                        <a:pt x="49" y="14"/>
                        <a:pt x="49" y="15"/>
                      </a:cubicBezTo>
                      <a:cubicBezTo>
                        <a:pt x="49" y="17"/>
                        <a:pt x="48" y="18"/>
                        <a:pt x="47" y="19"/>
                      </a:cubicBezTo>
                      <a:cubicBezTo>
                        <a:pt x="29" y="29"/>
                        <a:pt x="29" y="29"/>
                        <a:pt x="29" y="29"/>
                      </a:cubicBezTo>
                      <a:cubicBezTo>
                        <a:pt x="27" y="30"/>
                        <a:pt x="26" y="30"/>
                        <a:pt x="24" y="30"/>
                      </a:cubicBezTo>
                      <a:close/>
                      <a:moveTo>
                        <a:pt x="4" y="15"/>
                      </a:move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3" y="27"/>
                        <a:pt x="25" y="27"/>
                        <a:pt x="27" y="26"/>
                      </a:cubicBezTo>
                      <a:cubicBezTo>
                        <a:pt x="45" y="16"/>
                        <a:pt x="45" y="16"/>
                        <a:pt x="45" y="16"/>
                      </a:cubicBezTo>
                      <a:cubicBezTo>
                        <a:pt x="45" y="15"/>
                        <a:pt x="45" y="15"/>
                        <a:pt x="45" y="15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5" y="4"/>
                        <a:pt x="23" y="4"/>
                        <a:pt x="22" y="5"/>
                      </a:cubicBezTo>
                      <a:cubicBezTo>
                        <a:pt x="4" y="15"/>
                        <a:pt x="4" y="15"/>
                        <a:pt x="4" y="15"/>
                      </a:cubicBezTo>
                      <a:close/>
                      <a:moveTo>
                        <a:pt x="46" y="17"/>
                      </a:moveTo>
                      <a:cubicBezTo>
                        <a:pt x="46" y="17"/>
                        <a:pt x="46" y="17"/>
                        <a:pt x="46" y="17"/>
                      </a:cubicBezTo>
                      <a:close/>
                    </a:path>
                  </a:pathLst>
                </a:custGeom>
                <a:solidFill>
                  <a:srgbClr val="FCCC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808" name="Freeform 61">
                  <a:extLst>
                    <a:ext uri="{FF2B5EF4-FFF2-40B4-BE49-F238E27FC236}">
                      <a16:creationId xmlns:a16="http://schemas.microsoft.com/office/drawing/2014/main" id="{6C99CE9E-B670-4B82-BB7A-CBB9DF1BCD4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471858" y="4143132"/>
                  <a:ext cx="263552" cy="165211"/>
                </a:xfrm>
                <a:custGeom>
                  <a:avLst/>
                  <a:gdLst>
                    <a:gd name="T0" fmla="*/ 25 w 50"/>
                    <a:gd name="T1" fmla="*/ 31 h 31"/>
                    <a:gd name="T2" fmla="*/ 21 w 50"/>
                    <a:gd name="T3" fmla="*/ 30 h 31"/>
                    <a:gd name="T4" fmla="*/ 2 w 50"/>
                    <a:gd name="T5" fmla="*/ 19 h 31"/>
                    <a:gd name="T6" fmla="*/ 0 w 50"/>
                    <a:gd name="T7" fmla="*/ 16 h 31"/>
                    <a:gd name="T8" fmla="*/ 3 w 50"/>
                    <a:gd name="T9" fmla="*/ 12 h 31"/>
                    <a:gd name="T10" fmla="*/ 21 w 50"/>
                    <a:gd name="T11" fmla="*/ 2 h 31"/>
                    <a:gd name="T12" fmla="*/ 29 w 50"/>
                    <a:gd name="T13" fmla="*/ 2 h 31"/>
                    <a:gd name="T14" fmla="*/ 48 w 50"/>
                    <a:gd name="T15" fmla="*/ 12 h 31"/>
                    <a:gd name="T16" fmla="*/ 50 w 50"/>
                    <a:gd name="T17" fmla="*/ 16 h 31"/>
                    <a:gd name="T18" fmla="*/ 47 w 50"/>
                    <a:gd name="T19" fmla="*/ 19 h 31"/>
                    <a:gd name="T20" fmla="*/ 29 w 50"/>
                    <a:gd name="T21" fmla="*/ 30 h 31"/>
                    <a:gd name="T22" fmla="*/ 25 w 50"/>
                    <a:gd name="T23" fmla="*/ 31 h 31"/>
                    <a:gd name="T24" fmla="*/ 4 w 50"/>
                    <a:gd name="T25" fmla="*/ 16 h 31"/>
                    <a:gd name="T26" fmla="*/ 23 w 50"/>
                    <a:gd name="T27" fmla="*/ 27 h 31"/>
                    <a:gd name="T28" fmla="*/ 27 w 50"/>
                    <a:gd name="T29" fmla="*/ 26 h 31"/>
                    <a:gd name="T30" fmla="*/ 45 w 50"/>
                    <a:gd name="T31" fmla="*/ 16 h 31"/>
                    <a:gd name="T32" fmla="*/ 45 w 50"/>
                    <a:gd name="T33" fmla="*/ 16 h 31"/>
                    <a:gd name="T34" fmla="*/ 27 w 50"/>
                    <a:gd name="T35" fmla="*/ 5 h 31"/>
                    <a:gd name="T36" fmla="*/ 23 w 50"/>
                    <a:gd name="T37" fmla="*/ 5 h 31"/>
                    <a:gd name="T38" fmla="*/ 5 w 50"/>
                    <a:gd name="T39" fmla="*/ 16 h 31"/>
                    <a:gd name="T40" fmla="*/ 4 w 50"/>
                    <a:gd name="T41" fmla="*/ 16 h 31"/>
                    <a:gd name="T42" fmla="*/ 46 w 50"/>
                    <a:gd name="T43" fmla="*/ 18 h 31"/>
                    <a:gd name="T44" fmla="*/ 46 w 50"/>
                    <a:gd name="T45" fmla="*/ 18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0" h="31">
                      <a:moveTo>
                        <a:pt x="25" y="31"/>
                      </a:moveTo>
                      <a:cubicBezTo>
                        <a:pt x="23" y="31"/>
                        <a:pt x="22" y="31"/>
                        <a:pt x="21" y="30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1" y="18"/>
                        <a:pt x="0" y="17"/>
                        <a:pt x="0" y="16"/>
                      </a:cubicBezTo>
                      <a:cubicBezTo>
                        <a:pt x="0" y="14"/>
                        <a:pt x="1" y="13"/>
                        <a:pt x="3" y="1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3" y="0"/>
                        <a:pt x="27" y="0"/>
                        <a:pt x="29" y="2"/>
                      </a:cubicBezTo>
                      <a:cubicBezTo>
                        <a:pt x="48" y="12"/>
                        <a:pt x="48" y="12"/>
                        <a:pt x="48" y="12"/>
                      </a:cubicBezTo>
                      <a:cubicBezTo>
                        <a:pt x="49" y="13"/>
                        <a:pt x="50" y="14"/>
                        <a:pt x="50" y="16"/>
                      </a:cubicBezTo>
                      <a:cubicBezTo>
                        <a:pt x="50" y="17"/>
                        <a:pt x="49" y="19"/>
                        <a:pt x="47" y="19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28" y="31"/>
                        <a:pt x="26" y="31"/>
                        <a:pt x="25" y="31"/>
                      </a:cubicBezTo>
                      <a:close/>
                      <a:moveTo>
                        <a:pt x="4" y="16"/>
                      </a:move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4" y="27"/>
                        <a:pt x="26" y="27"/>
                        <a:pt x="27" y="26"/>
                      </a:cubicBezTo>
                      <a:cubicBezTo>
                        <a:pt x="45" y="16"/>
                        <a:pt x="45" y="16"/>
                        <a:pt x="45" y="16"/>
                      </a:cubicBezTo>
                      <a:cubicBezTo>
                        <a:pt x="45" y="16"/>
                        <a:pt x="45" y="16"/>
                        <a:pt x="45" y="16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6" y="5"/>
                        <a:pt x="24" y="5"/>
                        <a:pt x="23" y="5"/>
                      </a:cubicBezTo>
                      <a:cubicBezTo>
                        <a:pt x="5" y="16"/>
                        <a:pt x="5" y="16"/>
                        <a:pt x="5" y="16"/>
                      </a:cubicBezTo>
                      <a:lnTo>
                        <a:pt x="4" y="16"/>
                      </a:lnTo>
                      <a:close/>
                      <a:moveTo>
                        <a:pt x="46" y="18"/>
                      </a:moveTo>
                      <a:cubicBezTo>
                        <a:pt x="46" y="18"/>
                        <a:pt x="46" y="18"/>
                        <a:pt x="46" y="18"/>
                      </a:cubicBezTo>
                      <a:close/>
                    </a:path>
                  </a:pathLst>
                </a:custGeom>
                <a:solidFill>
                  <a:srgbClr val="FCCC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809" name="Freeform 62">
                  <a:extLst>
                    <a:ext uri="{FF2B5EF4-FFF2-40B4-BE49-F238E27FC236}">
                      <a16:creationId xmlns:a16="http://schemas.microsoft.com/office/drawing/2014/main" id="{46268A15-81AA-4160-ACEE-45FAC9D9988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306647" y="4048725"/>
                  <a:ext cx="259618" cy="165211"/>
                </a:xfrm>
                <a:custGeom>
                  <a:avLst/>
                  <a:gdLst>
                    <a:gd name="T0" fmla="*/ 24 w 49"/>
                    <a:gd name="T1" fmla="*/ 31 h 31"/>
                    <a:gd name="T2" fmla="*/ 20 w 49"/>
                    <a:gd name="T3" fmla="*/ 30 h 31"/>
                    <a:gd name="T4" fmla="*/ 2 w 49"/>
                    <a:gd name="T5" fmla="*/ 19 h 31"/>
                    <a:gd name="T6" fmla="*/ 0 w 49"/>
                    <a:gd name="T7" fmla="*/ 16 h 31"/>
                    <a:gd name="T8" fmla="*/ 2 w 49"/>
                    <a:gd name="T9" fmla="*/ 12 h 31"/>
                    <a:gd name="T10" fmla="*/ 20 w 49"/>
                    <a:gd name="T11" fmla="*/ 2 h 31"/>
                    <a:gd name="T12" fmla="*/ 28 w 49"/>
                    <a:gd name="T13" fmla="*/ 1 h 31"/>
                    <a:gd name="T14" fmla="*/ 47 w 49"/>
                    <a:gd name="T15" fmla="*/ 12 h 31"/>
                    <a:gd name="T16" fmla="*/ 49 w 49"/>
                    <a:gd name="T17" fmla="*/ 15 h 31"/>
                    <a:gd name="T18" fmla="*/ 47 w 49"/>
                    <a:gd name="T19" fmla="*/ 19 h 31"/>
                    <a:gd name="T20" fmla="*/ 29 w 49"/>
                    <a:gd name="T21" fmla="*/ 30 h 31"/>
                    <a:gd name="T22" fmla="*/ 24 w 49"/>
                    <a:gd name="T23" fmla="*/ 31 h 31"/>
                    <a:gd name="T24" fmla="*/ 4 w 49"/>
                    <a:gd name="T25" fmla="*/ 16 h 31"/>
                    <a:gd name="T26" fmla="*/ 22 w 49"/>
                    <a:gd name="T27" fmla="*/ 26 h 31"/>
                    <a:gd name="T28" fmla="*/ 27 w 49"/>
                    <a:gd name="T29" fmla="*/ 26 h 31"/>
                    <a:gd name="T30" fmla="*/ 45 w 49"/>
                    <a:gd name="T31" fmla="*/ 16 h 31"/>
                    <a:gd name="T32" fmla="*/ 45 w 49"/>
                    <a:gd name="T33" fmla="*/ 16 h 31"/>
                    <a:gd name="T34" fmla="*/ 26 w 49"/>
                    <a:gd name="T35" fmla="*/ 5 h 31"/>
                    <a:gd name="T36" fmla="*/ 22 w 49"/>
                    <a:gd name="T37" fmla="*/ 5 h 31"/>
                    <a:gd name="T38" fmla="*/ 4 w 49"/>
                    <a:gd name="T39" fmla="*/ 15 h 31"/>
                    <a:gd name="T40" fmla="*/ 4 w 49"/>
                    <a:gd name="T41" fmla="*/ 16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9" h="31">
                      <a:moveTo>
                        <a:pt x="24" y="31"/>
                      </a:moveTo>
                      <a:cubicBezTo>
                        <a:pt x="23" y="31"/>
                        <a:pt x="22" y="30"/>
                        <a:pt x="20" y="30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0" y="18"/>
                        <a:pt x="0" y="17"/>
                        <a:pt x="0" y="16"/>
                      </a:cubicBezTo>
                      <a:cubicBezTo>
                        <a:pt x="0" y="14"/>
                        <a:pt x="1" y="13"/>
                        <a:pt x="2" y="12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3" y="0"/>
                        <a:pt x="26" y="0"/>
                        <a:pt x="28" y="1"/>
                      </a:cubicBezTo>
                      <a:cubicBezTo>
                        <a:pt x="47" y="12"/>
                        <a:pt x="47" y="12"/>
                        <a:pt x="47" y="12"/>
                      </a:cubicBezTo>
                      <a:cubicBezTo>
                        <a:pt x="48" y="13"/>
                        <a:pt x="49" y="14"/>
                        <a:pt x="49" y="15"/>
                      </a:cubicBezTo>
                      <a:cubicBezTo>
                        <a:pt x="49" y="17"/>
                        <a:pt x="48" y="18"/>
                        <a:pt x="47" y="19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27" y="30"/>
                        <a:pt x="26" y="31"/>
                        <a:pt x="24" y="31"/>
                      </a:cubicBezTo>
                      <a:close/>
                      <a:moveTo>
                        <a:pt x="4" y="16"/>
                      </a:move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23" y="27"/>
                        <a:pt x="25" y="27"/>
                        <a:pt x="27" y="26"/>
                      </a:cubicBezTo>
                      <a:cubicBezTo>
                        <a:pt x="45" y="16"/>
                        <a:pt x="45" y="16"/>
                        <a:pt x="45" y="16"/>
                      </a:cubicBezTo>
                      <a:cubicBezTo>
                        <a:pt x="45" y="16"/>
                        <a:pt x="45" y="16"/>
                        <a:pt x="45" y="16"/>
                      </a:cubicBezTo>
                      <a:cubicBezTo>
                        <a:pt x="26" y="5"/>
                        <a:pt x="26" y="5"/>
                        <a:pt x="26" y="5"/>
                      </a:cubicBezTo>
                      <a:cubicBezTo>
                        <a:pt x="25" y="4"/>
                        <a:pt x="23" y="4"/>
                        <a:pt x="22" y="5"/>
                      </a:cubicBezTo>
                      <a:cubicBezTo>
                        <a:pt x="4" y="15"/>
                        <a:pt x="4" y="15"/>
                        <a:pt x="4" y="15"/>
                      </a:cubicBezTo>
                      <a:lnTo>
                        <a:pt x="4" y="16"/>
                      </a:lnTo>
                      <a:close/>
                    </a:path>
                  </a:pathLst>
                </a:custGeom>
                <a:solidFill>
                  <a:srgbClr val="FCCC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810" name="Freeform 63">
                  <a:extLst>
                    <a:ext uri="{FF2B5EF4-FFF2-40B4-BE49-F238E27FC236}">
                      <a16:creationId xmlns:a16="http://schemas.microsoft.com/office/drawing/2014/main" id="{6832B380-8D5D-4C5B-8223-730BA86B0D38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664606" y="4032991"/>
                  <a:ext cx="263552" cy="161276"/>
                </a:xfrm>
                <a:custGeom>
                  <a:avLst/>
                  <a:gdLst>
                    <a:gd name="T0" fmla="*/ 25 w 50"/>
                    <a:gd name="T1" fmla="*/ 31 h 31"/>
                    <a:gd name="T2" fmla="*/ 21 w 50"/>
                    <a:gd name="T3" fmla="*/ 30 h 31"/>
                    <a:gd name="T4" fmla="*/ 2 w 50"/>
                    <a:gd name="T5" fmla="*/ 19 h 31"/>
                    <a:gd name="T6" fmla="*/ 0 w 50"/>
                    <a:gd name="T7" fmla="*/ 16 h 31"/>
                    <a:gd name="T8" fmla="*/ 3 w 50"/>
                    <a:gd name="T9" fmla="*/ 12 h 31"/>
                    <a:gd name="T10" fmla="*/ 21 w 50"/>
                    <a:gd name="T11" fmla="*/ 2 h 31"/>
                    <a:gd name="T12" fmla="*/ 29 w 50"/>
                    <a:gd name="T13" fmla="*/ 2 h 31"/>
                    <a:gd name="T14" fmla="*/ 48 w 50"/>
                    <a:gd name="T15" fmla="*/ 13 h 31"/>
                    <a:gd name="T16" fmla="*/ 50 w 50"/>
                    <a:gd name="T17" fmla="*/ 16 h 31"/>
                    <a:gd name="T18" fmla="*/ 47 w 50"/>
                    <a:gd name="T19" fmla="*/ 20 h 31"/>
                    <a:gd name="T20" fmla="*/ 29 w 50"/>
                    <a:gd name="T21" fmla="*/ 30 h 31"/>
                    <a:gd name="T22" fmla="*/ 25 w 50"/>
                    <a:gd name="T23" fmla="*/ 31 h 31"/>
                    <a:gd name="T24" fmla="*/ 5 w 50"/>
                    <a:gd name="T25" fmla="*/ 16 h 31"/>
                    <a:gd name="T26" fmla="*/ 23 w 50"/>
                    <a:gd name="T27" fmla="*/ 27 h 31"/>
                    <a:gd name="T28" fmla="*/ 27 w 50"/>
                    <a:gd name="T29" fmla="*/ 26 h 31"/>
                    <a:gd name="T30" fmla="*/ 45 w 50"/>
                    <a:gd name="T31" fmla="*/ 16 h 31"/>
                    <a:gd name="T32" fmla="*/ 46 w 50"/>
                    <a:gd name="T33" fmla="*/ 16 h 31"/>
                    <a:gd name="T34" fmla="*/ 27 w 50"/>
                    <a:gd name="T35" fmla="*/ 5 h 31"/>
                    <a:gd name="T36" fmla="*/ 23 w 50"/>
                    <a:gd name="T37" fmla="*/ 5 h 31"/>
                    <a:gd name="T38" fmla="*/ 5 w 50"/>
                    <a:gd name="T39" fmla="*/ 16 h 31"/>
                    <a:gd name="T40" fmla="*/ 46 w 50"/>
                    <a:gd name="T41" fmla="*/ 18 h 31"/>
                    <a:gd name="T42" fmla="*/ 46 w 50"/>
                    <a:gd name="T43" fmla="*/ 18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50" h="31">
                      <a:moveTo>
                        <a:pt x="25" y="31"/>
                      </a:moveTo>
                      <a:cubicBezTo>
                        <a:pt x="24" y="31"/>
                        <a:pt x="22" y="31"/>
                        <a:pt x="21" y="30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1" y="19"/>
                        <a:pt x="0" y="17"/>
                        <a:pt x="0" y="16"/>
                      </a:cubicBezTo>
                      <a:cubicBezTo>
                        <a:pt x="0" y="15"/>
                        <a:pt x="1" y="13"/>
                        <a:pt x="3" y="1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3" y="1"/>
                        <a:pt x="27" y="0"/>
                        <a:pt x="29" y="2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49" y="13"/>
                        <a:pt x="50" y="15"/>
                        <a:pt x="50" y="16"/>
                      </a:cubicBezTo>
                      <a:cubicBezTo>
                        <a:pt x="50" y="17"/>
                        <a:pt x="49" y="19"/>
                        <a:pt x="47" y="20"/>
                      </a:cubicBezTo>
                      <a:cubicBezTo>
                        <a:pt x="29" y="30"/>
                        <a:pt x="29" y="30"/>
                        <a:pt x="29" y="30"/>
                      </a:cubicBezTo>
                      <a:cubicBezTo>
                        <a:pt x="28" y="31"/>
                        <a:pt x="26" y="31"/>
                        <a:pt x="25" y="31"/>
                      </a:cubicBezTo>
                      <a:close/>
                      <a:moveTo>
                        <a:pt x="5" y="16"/>
                      </a:moveTo>
                      <a:cubicBezTo>
                        <a:pt x="23" y="27"/>
                        <a:pt x="23" y="27"/>
                        <a:pt x="23" y="27"/>
                      </a:cubicBezTo>
                      <a:cubicBezTo>
                        <a:pt x="24" y="27"/>
                        <a:pt x="26" y="27"/>
                        <a:pt x="27" y="26"/>
                      </a:cubicBezTo>
                      <a:cubicBezTo>
                        <a:pt x="45" y="16"/>
                        <a:pt x="45" y="16"/>
                        <a:pt x="45" y="16"/>
                      </a:cubicBezTo>
                      <a:cubicBezTo>
                        <a:pt x="46" y="16"/>
                        <a:pt x="46" y="16"/>
                        <a:pt x="46" y="16"/>
                      </a:cubicBezTo>
                      <a:cubicBezTo>
                        <a:pt x="27" y="5"/>
                        <a:pt x="27" y="5"/>
                        <a:pt x="27" y="5"/>
                      </a:cubicBezTo>
                      <a:cubicBezTo>
                        <a:pt x="26" y="5"/>
                        <a:pt x="24" y="5"/>
                        <a:pt x="23" y="5"/>
                      </a:cubicBezTo>
                      <a:cubicBezTo>
                        <a:pt x="5" y="16"/>
                        <a:pt x="5" y="16"/>
                        <a:pt x="5" y="16"/>
                      </a:cubicBezTo>
                      <a:close/>
                      <a:moveTo>
                        <a:pt x="46" y="18"/>
                      </a:moveTo>
                      <a:cubicBezTo>
                        <a:pt x="46" y="18"/>
                        <a:pt x="46" y="18"/>
                        <a:pt x="46" y="18"/>
                      </a:cubicBezTo>
                      <a:close/>
                    </a:path>
                  </a:pathLst>
                </a:custGeom>
                <a:solidFill>
                  <a:srgbClr val="FCCC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72" name="Freeform 132">
                  <a:extLst>
                    <a:ext uri="{FF2B5EF4-FFF2-40B4-BE49-F238E27FC236}">
                      <a16:creationId xmlns:a16="http://schemas.microsoft.com/office/drawing/2014/main" id="{11B3B966-3530-4E70-AAE4-887DC59C966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686193" y="3099352"/>
                  <a:ext cx="2972513" cy="2846767"/>
                </a:xfrm>
                <a:custGeom>
                  <a:avLst/>
                  <a:gdLst>
                    <a:gd name="T0" fmla="*/ 789 w 790"/>
                    <a:gd name="T1" fmla="*/ 0 h 758"/>
                    <a:gd name="T2" fmla="*/ 775 w 790"/>
                    <a:gd name="T3" fmla="*/ 4 h 758"/>
                    <a:gd name="T4" fmla="*/ 8 w 790"/>
                    <a:gd name="T5" fmla="*/ 447 h 758"/>
                    <a:gd name="T6" fmla="*/ 6 w 790"/>
                    <a:gd name="T7" fmla="*/ 461 h 758"/>
                    <a:gd name="T8" fmla="*/ 517 w 790"/>
                    <a:gd name="T9" fmla="*/ 756 h 758"/>
                    <a:gd name="T10" fmla="*/ 527 w 790"/>
                    <a:gd name="T11" fmla="*/ 758 h 758"/>
                    <a:gd name="T12" fmla="*/ 530 w 790"/>
                    <a:gd name="T13" fmla="*/ 758 h 758"/>
                    <a:gd name="T14" fmla="*/ 520 w 790"/>
                    <a:gd name="T15" fmla="*/ 756 h 758"/>
                    <a:gd name="T16" fmla="*/ 9 w 790"/>
                    <a:gd name="T17" fmla="*/ 461 h 758"/>
                    <a:gd name="T18" fmla="*/ 11 w 790"/>
                    <a:gd name="T19" fmla="*/ 447 h 758"/>
                    <a:gd name="T20" fmla="*/ 778 w 790"/>
                    <a:gd name="T21" fmla="*/ 3 h 758"/>
                    <a:gd name="T22" fmla="*/ 790 w 790"/>
                    <a:gd name="T23" fmla="*/ 0 h 758"/>
                    <a:gd name="T24" fmla="*/ 789 w 790"/>
                    <a:gd name="T25" fmla="*/ 0 h 7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790" h="758">
                      <a:moveTo>
                        <a:pt x="789" y="0"/>
                      </a:moveTo>
                      <a:cubicBezTo>
                        <a:pt x="784" y="0"/>
                        <a:pt x="779" y="1"/>
                        <a:pt x="775" y="4"/>
                      </a:cubicBezTo>
                      <a:cubicBezTo>
                        <a:pt x="8" y="447"/>
                        <a:pt x="8" y="447"/>
                        <a:pt x="8" y="447"/>
                      </a:cubicBezTo>
                      <a:cubicBezTo>
                        <a:pt x="1" y="451"/>
                        <a:pt x="0" y="458"/>
                        <a:pt x="6" y="461"/>
                      </a:cubicBezTo>
                      <a:cubicBezTo>
                        <a:pt x="517" y="756"/>
                        <a:pt x="517" y="756"/>
                        <a:pt x="517" y="756"/>
                      </a:cubicBezTo>
                      <a:cubicBezTo>
                        <a:pt x="519" y="758"/>
                        <a:pt x="523" y="758"/>
                        <a:pt x="527" y="758"/>
                      </a:cubicBezTo>
                      <a:cubicBezTo>
                        <a:pt x="528" y="758"/>
                        <a:pt x="529" y="758"/>
                        <a:pt x="530" y="758"/>
                      </a:cubicBezTo>
                      <a:cubicBezTo>
                        <a:pt x="526" y="758"/>
                        <a:pt x="522" y="757"/>
                        <a:pt x="520" y="756"/>
                      </a:cubicBezTo>
                      <a:cubicBezTo>
                        <a:pt x="9" y="461"/>
                        <a:pt x="9" y="461"/>
                        <a:pt x="9" y="461"/>
                      </a:cubicBezTo>
                      <a:cubicBezTo>
                        <a:pt x="2" y="457"/>
                        <a:pt x="1" y="453"/>
                        <a:pt x="11" y="447"/>
                      </a:cubicBezTo>
                      <a:cubicBezTo>
                        <a:pt x="778" y="3"/>
                        <a:pt x="778" y="3"/>
                        <a:pt x="778" y="3"/>
                      </a:cubicBezTo>
                      <a:cubicBezTo>
                        <a:pt x="781" y="2"/>
                        <a:pt x="786" y="0"/>
                        <a:pt x="790" y="0"/>
                      </a:cubicBezTo>
                      <a:cubicBezTo>
                        <a:pt x="789" y="0"/>
                        <a:pt x="789" y="0"/>
                        <a:pt x="789" y="0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4ACDDF">
                        <a:alpha val="78000"/>
                      </a:srgbClr>
                    </a:gs>
                    <a:gs pos="92000">
                      <a:srgbClr val="39419E">
                        <a:alpha val="45000"/>
                      </a:srgbClr>
                    </a:gs>
                  </a:gsLst>
                  <a:lin ang="0" scaled="1"/>
                  <a:tileRect/>
                </a:gradFill>
                <a:ln w="9525">
                  <a:gradFill>
                    <a:gsLst>
                      <a:gs pos="52000">
                        <a:srgbClr val="56DAE8"/>
                      </a:gs>
                      <a:gs pos="100000">
                        <a:srgbClr val="1C1E68"/>
                      </a:gs>
                    </a:gsLst>
                    <a:lin ang="15600000" scaled="0"/>
                  </a:gra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grpSp>
            <p:nvGrpSpPr>
              <p:cNvPr id="1919" name="Group 1918">
                <a:extLst>
                  <a:ext uri="{FF2B5EF4-FFF2-40B4-BE49-F238E27FC236}">
                    <a16:creationId xmlns:a16="http://schemas.microsoft.com/office/drawing/2014/main" id="{2DA0EE2D-B407-4528-80DE-7D05106930D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04670" y="933978"/>
                <a:ext cx="3469139" cy="3922502"/>
                <a:chOff x="1304670" y="933978"/>
                <a:chExt cx="3469139" cy="3922502"/>
              </a:xfrm>
            </p:grpSpPr>
            <p:sp>
              <p:nvSpPr>
                <p:cNvPr id="163" name="Freeform 133">
                  <a:extLst>
                    <a:ext uri="{FF2B5EF4-FFF2-40B4-BE49-F238E27FC236}">
                      <a16:creationId xmlns:a16="http://schemas.microsoft.com/office/drawing/2014/main" id="{23192B0B-DB5D-42A9-89D3-C8B255A326F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088" y="933979"/>
                  <a:ext cx="3239630" cy="3848318"/>
                </a:xfrm>
                <a:custGeom>
                  <a:avLst/>
                  <a:gdLst>
                    <a:gd name="T0" fmla="*/ 860 w 861"/>
                    <a:gd name="T1" fmla="*/ 557 h 1025"/>
                    <a:gd name="T2" fmla="*/ 797 w 861"/>
                    <a:gd name="T3" fmla="*/ 16 h 1025"/>
                    <a:gd name="T4" fmla="*/ 796 w 861"/>
                    <a:gd name="T5" fmla="*/ 13 h 1025"/>
                    <a:gd name="T6" fmla="*/ 802 w 861"/>
                    <a:gd name="T7" fmla="*/ 10 h 1025"/>
                    <a:gd name="T8" fmla="*/ 789 w 861"/>
                    <a:gd name="T9" fmla="*/ 3 h 1025"/>
                    <a:gd name="T10" fmla="*/ 789 w 861"/>
                    <a:gd name="T11" fmla="*/ 3 h 1025"/>
                    <a:gd name="T12" fmla="*/ 771 w 861"/>
                    <a:gd name="T13" fmla="*/ 3 h 1025"/>
                    <a:gd name="T14" fmla="*/ 11 w 861"/>
                    <a:gd name="T15" fmla="*/ 442 h 1025"/>
                    <a:gd name="T16" fmla="*/ 1 w 861"/>
                    <a:gd name="T17" fmla="*/ 462 h 1025"/>
                    <a:gd name="T18" fmla="*/ 64 w 861"/>
                    <a:gd name="T19" fmla="*/ 1004 h 1025"/>
                    <a:gd name="T20" fmla="*/ 74 w 861"/>
                    <a:gd name="T21" fmla="*/ 1018 h 1025"/>
                    <a:gd name="T22" fmla="*/ 86 w 861"/>
                    <a:gd name="T23" fmla="*/ 1025 h 1025"/>
                    <a:gd name="T24" fmla="*/ 84 w 861"/>
                    <a:gd name="T25" fmla="*/ 1019 h 1025"/>
                    <a:gd name="T26" fmla="*/ 90 w 861"/>
                    <a:gd name="T27" fmla="*/ 1016 h 1025"/>
                    <a:gd name="T28" fmla="*/ 850 w 861"/>
                    <a:gd name="T29" fmla="*/ 578 h 1025"/>
                    <a:gd name="T30" fmla="*/ 860 w 861"/>
                    <a:gd name="T31" fmla="*/ 557 h 10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61" h="1025">
                      <a:moveTo>
                        <a:pt x="860" y="557"/>
                      </a:moveTo>
                      <a:cubicBezTo>
                        <a:pt x="797" y="16"/>
                        <a:pt x="797" y="16"/>
                        <a:pt x="797" y="16"/>
                      </a:cubicBezTo>
                      <a:cubicBezTo>
                        <a:pt x="797" y="15"/>
                        <a:pt x="797" y="14"/>
                        <a:pt x="796" y="13"/>
                      </a:cubicBezTo>
                      <a:cubicBezTo>
                        <a:pt x="802" y="10"/>
                        <a:pt x="802" y="10"/>
                        <a:pt x="802" y="10"/>
                      </a:cubicBezTo>
                      <a:cubicBezTo>
                        <a:pt x="789" y="3"/>
                        <a:pt x="789" y="3"/>
                        <a:pt x="789" y="3"/>
                      </a:cubicBezTo>
                      <a:cubicBezTo>
                        <a:pt x="789" y="3"/>
                        <a:pt x="789" y="3"/>
                        <a:pt x="789" y="3"/>
                      </a:cubicBezTo>
                      <a:cubicBezTo>
                        <a:pt x="784" y="0"/>
                        <a:pt x="777" y="0"/>
                        <a:pt x="771" y="3"/>
                      </a:cubicBezTo>
                      <a:cubicBezTo>
                        <a:pt x="11" y="442"/>
                        <a:pt x="11" y="442"/>
                        <a:pt x="11" y="442"/>
                      </a:cubicBezTo>
                      <a:cubicBezTo>
                        <a:pt x="4" y="446"/>
                        <a:pt x="0" y="454"/>
                        <a:pt x="1" y="462"/>
                      </a:cubicBezTo>
                      <a:cubicBezTo>
                        <a:pt x="64" y="1004"/>
                        <a:pt x="64" y="1004"/>
                        <a:pt x="64" y="1004"/>
                      </a:cubicBezTo>
                      <a:cubicBezTo>
                        <a:pt x="65" y="1010"/>
                        <a:pt x="69" y="1015"/>
                        <a:pt x="74" y="1018"/>
                      </a:cubicBezTo>
                      <a:cubicBezTo>
                        <a:pt x="86" y="1025"/>
                        <a:pt x="86" y="1025"/>
                        <a:pt x="86" y="1025"/>
                      </a:cubicBezTo>
                      <a:cubicBezTo>
                        <a:pt x="84" y="1019"/>
                        <a:pt x="84" y="1019"/>
                        <a:pt x="84" y="1019"/>
                      </a:cubicBezTo>
                      <a:cubicBezTo>
                        <a:pt x="86" y="1018"/>
                        <a:pt x="88" y="1018"/>
                        <a:pt x="90" y="1016"/>
                      </a:cubicBezTo>
                      <a:cubicBezTo>
                        <a:pt x="850" y="578"/>
                        <a:pt x="850" y="578"/>
                        <a:pt x="850" y="578"/>
                      </a:cubicBezTo>
                      <a:cubicBezTo>
                        <a:pt x="857" y="574"/>
                        <a:pt x="861" y="565"/>
                        <a:pt x="860" y="557"/>
                      </a:cubicBezTo>
                    </a:path>
                  </a:pathLst>
                </a:custGeom>
                <a:solidFill>
                  <a:srgbClr val="312A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64" name="Freeform 134">
                  <a:extLst>
                    <a:ext uri="{FF2B5EF4-FFF2-40B4-BE49-F238E27FC236}">
                      <a16:creationId xmlns:a16="http://schemas.microsoft.com/office/drawing/2014/main" id="{B9221FAD-A531-4B5C-BD67-F512944CB5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04670" y="933978"/>
                  <a:ext cx="3256049" cy="3862766"/>
                </a:xfrm>
                <a:custGeom>
                  <a:avLst/>
                  <a:gdLst>
                    <a:gd name="T0" fmla="*/ 780 w 861"/>
                    <a:gd name="T1" fmla="*/ 0 h 1024"/>
                    <a:gd name="T2" fmla="*/ 771 w 861"/>
                    <a:gd name="T3" fmla="*/ 3 h 1024"/>
                    <a:gd name="T4" fmla="*/ 11 w 861"/>
                    <a:gd name="T5" fmla="*/ 441 h 1024"/>
                    <a:gd name="T6" fmla="*/ 1 w 861"/>
                    <a:gd name="T7" fmla="*/ 462 h 1024"/>
                    <a:gd name="T8" fmla="*/ 64 w 861"/>
                    <a:gd name="T9" fmla="*/ 1003 h 1024"/>
                    <a:gd name="T10" fmla="*/ 74 w 861"/>
                    <a:gd name="T11" fmla="*/ 1017 h 1024"/>
                    <a:gd name="T12" fmla="*/ 86 w 861"/>
                    <a:gd name="T13" fmla="*/ 1024 h 1024"/>
                    <a:gd name="T14" fmla="*/ 84 w 861"/>
                    <a:gd name="T15" fmla="*/ 1018 h 1024"/>
                    <a:gd name="T16" fmla="*/ 90 w 861"/>
                    <a:gd name="T17" fmla="*/ 1016 h 1024"/>
                    <a:gd name="T18" fmla="*/ 850 w 861"/>
                    <a:gd name="T19" fmla="*/ 577 h 1024"/>
                    <a:gd name="T20" fmla="*/ 860 w 861"/>
                    <a:gd name="T21" fmla="*/ 557 h 1024"/>
                    <a:gd name="T22" fmla="*/ 797 w 861"/>
                    <a:gd name="T23" fmla="*/ 16 h 1024"/>
                    <a:gd name="T24" fmla="*/ 796 w 861"/>
                    <a:gd name="T25" fmla="*/ 12 h 1024"/>
                    <a:gd name="T26" fmla="*/ 802 w 861"/>
                    <a:gd name="T27" fmla="*/ 10 h 1024"/>
                    <a:gd name="T28" fmla="*/ 789 w 861"/>
                    <a:gd name="T29" fmla="*/ 3 h 1024"/>
                    <a:gd name="T30" fmla="*/ 789 w 861"/>
                    <a:gd name="T31" fmla="*/ 3 h 1024"/>
                    <a:gd name="T32" fmla="*/ 780 w 861"/>
                    <a:gd name="T33" fmla="*/ 0 h 10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861" h="1024">
                      <a:moveTo>
                        <a:pt x="780" y="0"/>
                      </a:moveTo>
                      <a:cubicBezTo>
                        <a:pt x="777" y="0"/>
                        <a:pt x="774" y="1"/>
                        <a:pt x="771" y="3"/>
                      </a:cubicBezTo>
                      <a:cubicBezTo>
                        <a:pt x="11" y="441"/>
                        <a:pt x="11" y="441"/>
                        <a:pt x="11" y="441"/>
                      </a:cubicBezTo>
                      <a:cubicBezTo>
                        <a:pt x="4" y="446"/>
                        <a:pt x="0" y="454"/>
                        <a:pt x="1" y="462"/>
                      </a:cubicBezTo>
                      <a:cubicBezTo>
                        <a:pt x="64" y="1003"/>
                        <a:pt x="64" y="1003"/>
                        <a:pt x="64" y="1003"/>
                      </a:cubicBezTo>
                      <a:cubicBezTo>
                        <a:pt x="64" y="1010"/>
                        <a:pt x="68" y="1015"/>
                        <a:pt x="74" y="1017"/>
                      </a:cubicBezTo>
                      <a:cubicBezTo>
                        <a:pt x="86" y="1024"/>
                        <a:pt x="86" y="1024"/>
                        <a:pt x="86" y="1024"/>
                      </a:cubicBezTo>
                      <a:cubicBezTo>
                        <a:pt x="84" y="1018"/>
                        <a:pt x="84" y="1018"/>
                        <a:pt x="84" y="1018"/>
                      </a:cubicBezTo>
                      <a:cubicBezTo>
                        <a:pt x="86" y="1018"/>
                        <a:pt x="88" y="1017"/>
                        <a:pt x="90" y="1016"/>
                      </a:cubicBezTo>
                      <a:cubicBezTo>
                        <a:pt x="850" y="577"/>
                        <a:pt x="850" y="577"/>
                        <a:pt x="850" y="577"/>
                      </a:cubicBezTo>
                      <a:cubicBezTo>
                        <a:pt x="857" y="573"/>
                        <a:pt x="861" y="565"/>
                        <a:pt x="860" y="557"/>
                      </a:cubicBezTo>
                      <a:cubicBezTo>
                        <a:pt x="797" y="16"/>
                        <a:pt x="797" y="16"/>
                        <a:pt x="797" y="16"/>
                      </a:cubicBezTo>
                      <a:cubicBezTo>
                        <a:pt x="797" y="14"/>
                        <a:pt x="796" y="13"/>
                        <a:pt x="796" y="12"/>
                      </a:cubicBezTo>
                      <a:cubicBezTo>
                        <a:pt x="802" y="10"/>
                        <a:pt x="802" y="10"/>
                        <a:pt x="802" y="10"/>
                      </a:cubicBezTo>
                      <a:cubicBezTo>
                        <a:pt x="789" y="3"/>
                        <a:pt x="789" y="3"/>
                        <a:pt x="789" y="3"/>
                      </a:cubicBezTo>
                      <a:cubicBezTo>
                        <a:pt x="789" y="3"/>
                        <a:pt x="789" y="3"/>
                        <a:pt x="789" y="3"/>
                      </a:cubicBezTo>
                      <a:cubicBezTo>
                        <a:pt x="786" y="1"/>
                        <a:pt x="783" y="0"/>
                        <a:pt x="780" y="0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4ACDDF">
                        <a:alpha val="78000"/>
                      </a:srgbClr>
                    </a:gs>
                    <a:gs pos="92000">
                      <a:srgbClr val="39419E">
                        <a:alpha val="4500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65" name="Freeform 136">
                  <a:extLst>
                    <a:ext uri="{FF2B5EF4-FFF2-40B4-BE49-F238E27FC236}">
                      <a16:creationId xmlns:a16="http://schemas.microsoft.com/office/drawing/2014/main" id="{0316BEE4-D210-49BE-AACC-C2D3EB0B171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80407" y="987667"/>
                  <a:ext cx="3196289" cy="3771124"/>
                </a:xfrm>
                <a:custGeom>
                  <a:avLst/>
                  <a:gdLst>
                    <a:gd name="T0" fmla="*/ 780 w 862"/>
                    <a:gd name="T1" fmla="*/ 0 h 1019"/>
                    <a:gd name="T2" fmla="*/ 771 w 862"/>
                    <a:gd name="T3" fmla="*/ 2 h 1019"/>
                    <a:gd name="T4" fmla="*/ 11 w 862"/>
                    <a:gd name="T5" fmla="*/ 441 h 1019"/>
                    <a:gd name="T6" fmla="*/ 1 w 862"/>
                    <a:gd name="T7" fmla="*/ 462 h 1019"/>
                    <a:gd name="T8" fmla="*/ 64 w 862"/>
                    <a:gd name="T9" fmla="*/ 1003 h 1019"/>
                    <a:gd name="T10" fmla="*/ 82 w 862"/>
                    <a:gd name="T11" fmla="*/ 1019 h 1019"/>
                    <a:gd name="T12" fmla="*/ 91 w 862"/>
                    <a:gd name="T13" fmla="*/ 1017 h 1019"/>
                    <a:gd name="T14" fmla="*/ 851 w 862"/>
                    <a:gd name="T15" fmla="*/ 578 h 1019"/>
                    <a:gd name="T16" fmla="*/ 861 w 862"/>
                    <a:gd name="T17" fmla="*/ 557 h 1019"/>
                    <a:gd name="T18" fmla="*/ 798 w 862"/>
                    <a:gd name="T19" fmla="*/ 16 h 1019"/>
                    <a:gd name="T20" fmla="*/ 780 w 862"/>
                    <a:gd name="T21" fmla="*/ 0 h 10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62" h="1019">
                      <a:moveTo>
                        <a:pt x="780" y="0"/>
                      </a:moveTo>
                      <a:cubicBezTo>
                        <a:pt x="777" y="0"/>
                        <a:pt x="774" y="1"/>
                        <a:pt x="771" y="2"/>
                      </a:cubicBezTo>
                      <a:cubicBezTo>
                        <a:pt x="11" y="441"/>
                        <a:pt x="11" y="441"/>
                        <a:pt x="11" y="441"/>
                      </a:cubicBezTo>
                      <a:cubicBezTo>
                        <a:pt x="4" y="445"/>
                        <a:pt x="0" y="453"/>
                        <a:pt x="1" y="462"/>
                      </a:cubicBezTo>
                      <a:cubicBezTo>
                        <a:pt x="64" y="1003"/>
                        <a:pt x="64" y="1003"/>
                        <a:pt x="64" y="1003"/>
                      </a:cubicBezTo>
                      <a:cubicBezTo>
                        <a:pt x="65" y="1013"/>
                        <a:pt x="73" y="1019"/>
                        <a:pt x="82" y="1019"/>
                      </a:cubicBezTo>
                      <a:cubicBezTo>
                        <a:pt x="85" y="1019"/>
                        <a:pt x="88" y="1018"/>
                        <a:pt x="91" y="1017"/>
                      </a:cubicBezTo>
                      <a:cubicBezTo>
                        <a:pt x="851" y="578"/>
                        <a:pt x="851" y="578"/>
                        <a:pt x="851" y="578"/>
                      </a:cubicBezTo>
                      <a:cubicBezTo>
                        <a:pt x="858" y="574"/>
                        <a:pt x="862" y="566"/>
                        <a:pt x="861" y="557"/>
                      </a:cubicBezTo>
                      <a:cubicBezTo>
                        <a:pt x="798" y="16"/>
                        <a:pt x="798" y="16"/>
                        <a:pt x="798" y="16"/>
                      </a:cubicBezTo>
                      <a:cubicBezTo>
                        <a:pt x="797" y="6"/>
                        <a:pt x="789" y="0"/>
                        <a:pt x="780" y="0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312795"/>
                    </a:gs>
                    <a:gs pos="100000">
                      <a:srgbClr val="11093F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66" name="Freeform 137">
                  <a:extLst>
                    <a:ext uri="{FF2B5EF4-FFF2-40B4-BE49-F238E27FC236}">
                      <a16:creationId xmlns:a16="http://schemas.microsoft.com/office/drawing/2014/main" id="{299BAD8E-E171-4588-B367-F9D70E52223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15166" y="2602362"/>
                  <a:ext cx="76350" cy="76350"/>
                </a:xfrm>
                <a:custGeom>
                  <a:avLst/>
                  <a:gdLst>
                    <a:gd name="T0" fmla="*/ 5 w 18"/>
                    <a:gd name="T1" fmla="*/ 0 h 18"/>
                    <a:gd name="T2" fmla="*/ 0 w 18"/>
                    <a:gd name="T3" fmla="*/ 10 h 18"/>
                    <a:gd name="T4" fmla="*/ 13 w 18"/>
                    <a:gd name="T5" fmla="*/ 18 h 18"/>
                    <a:gd name="T6" fmla="*/ 18 w 18"/>
                    <a:gd name="T7" fmla="*/ 8 h 18"/>
                    <a:gd name="T8" fmla="*/ 5 w 18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" h="18">
                      <a:moveTo>
                        <a:pt x="5" y="0"/>
                      </a:moveTo>
                      <a:cubicBezTo>
                        <a:pt x="2" y="3"/>
                        <a:pt x="1" y="7"/>
                        <a:pt x="0" y="10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4" y="14"/>
                        <a:pt x="15" y="11"/>
                        <a:pt x="18" y="8"/>
                      </a:cubicBezTo>
                      <a:cubicBezTo>
                        <a:pt x="5" y="0"/>
                        <a:pt x="5" y="0"/>
                        <a:pt x="5" y="0"/>
                      </a:cubicBezTo>
                    </a:path>
                  </a:pathLst>
                </a:custGeom>
                <a:gradFill flip="none" rotWithShape="1">
                  <a:gsLst>
                    <a:gs pos="22000">
                      <a:srgbClr val="4ACDDF"/>
                    </a:gs>
                    <a:gs pos="100000">
                      <a:srgbClr val="39419E"/>
                    </a:gs>
                  </a:gsLst>
                  <a:lin ang="24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67" name="Freeform 139">
                  <a:extLst>
                    <a:ext uri="{FF2B5EF4-FFF2-40B4-BE49-F238E27FC236}">
                      <a16:creationId xmlns:a16="http://schemas.microsoft.com/office/drawing/2014/main" id="{1E671FBB-05CF-4503-9786-399C016A8E2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76421" y="964160"/>
                  <a:ext cx="2962955" cy="3818137"/>
                </a:xfrm>
                <a:custGeom>
                  <a:avLst/>
                  <a:gdLst>
                    <a:gd name="T0" fmla="*/ 779 w 788"/>
                    <a:gd name="T1" fmla="*/ 0 h 1017"/>
                    <a:gd name="T2" fmla="*/ 770 w 788"/>
                    <a:gd name="T3" fmla="*/ 3 h 1017"/>
                    <a:gd name="T4" fmla="*/ 10 w 788"/>
                    <a:gd name="T5" fmla="*/ 441 h 1017"/>
                    <a:gd name="T6" fmla="*/ 5 w 788"/>
                    <a:gd name="T7" fmla="*/ 446 h 1017"/>
                    <a:gd name="T8" fmla="*/ 5 w 788"/>
                    <a:gd name="T9" fmla="*/ 446 h 1017"/>
                    <a:gd name="T10" fmla="*/ 0 w 788"/>
                    <a:gd name="T11" fmla="*/ 456 h 1017"/>
                    <a:gd name="T12" fmla="*/ 0 w 788"/>
                    <a:gd name="T13" fmla="*/ 456 h 1017"/>
                    <a:gd name="T14" fmla="*/ 0 w 788"/>
                    <a:gd name="T15" fmla="*/ 462 h 1017"/>
                    <a:gd name="T16" fmla="*/ 63 w 788"/>
                    <a:gd name="T17" fmla="*/ 1003 h 1017"/>
                    <a:gd name="T18" fmla="*/ 72 w 788"/>
                    <a:gd name="T19" fmla="*/ 1017 h 1017"/>
                    <a:gd name="T20" fmla="*/ 72 w 788"/>
                    <a:gd name="T21" fmla="*/ 1016 h 1017"/>
                    <a:gd name="T22" fmla="*/ 66 w 788"/>
                    <a:gd name="T23" fmla="*/ 1005 h 1017"/>
                    <a:gd name="T24" fmla="*/ 3 w 788"/>
                    <a:gd name="T25" fmla="*/ 464 h 1017"/>
                    <a:gd name="T26" fmla="*/ 13 w 788"/>
                    <a:gd name="T27" fmla="*/ 443 h 1017"/>
                    <a:gd name="T28" fmla="*/ 773 w 788"/>
                    <a:gd name="T29" fmla="*/ 5 h 1017"/>
                    <a:gd name="T30" fmla="*/ 782 w 788"/>
                    <a:gd name="T31" fmla="*/ 2 h 1017"/>
                    <a:gd name="T32" fmla="*/ 787 w 788"/>
                    <a:gd name="T33" fmla="*/ 3 h 1017"/>
                    <a:gd name="T34" fmla="*/ 788 w 788"/>
                    <a:gd name="T35" fmla="*/ 2 h 1017"/>
                    <a:gd name="T36" fmla="*/ 779 w 788"/>
                    <a:gd name="T37" fmla="*/ 0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88" h="1017">
                      <a:moveTo>
                        <a:pt x="779" y="0"/>
                      </a:moveTo>
                      <a:cubicBezTo>
                        <a:pt x="776" y="0"/>
                        <a:pt x="773" y="1"/>
                        <a:pt x="770" y="3"/>
                      </a:cubicBezTo>
                      <a:cubicBezTo>
                        <a:pt x="10" y="441"/>
                        <a:pt x="10" y="441"/>
                        <a:pt x="10" y="441"/>
                      </a:cubicBezTo>
                      <a:cubicBezTo>
                        <a:pt x="8" y="443"/>
                        <a:pt x="6" y="444"/>
                        <a:pt x="5" y="446"/>
                      </a:cubicBezTo>
                      <a:cubicBezTo>
                        <a:pt x="5" y="446"/>
                        <a:pt x="5" y="446"/>
                        <a:pt x="5" y="446"/>
                      </a:cubicBezTo>
                      <a:cubicBezTo>
                        <a:pt x="2" y="449"/>
                        <a:pt x="1" y="452"/>
                        <a:pt x="0" y="456"/>
                      </a:cubicBezTo>
                      <a:cubicBezTo>
                        <a:pt x="0" y="456"/>
                        <a:pt x="0" y="456"/>
                        <a:pt x="0" y="456"/>
                      </a:cubicBezTo>
                      <a:cubicBezTo>
                        <a:pt x="0" y="458"/>
                        <a:pt x="0" y="460"/>
                        <a:pt x="0" y="462"/>
                      </a:cubicBezTo>
                      <a:cubicBezTo>
                        <a:pt x="63" y="1003"/>
                        <a:pt x="63" y="1003"/>
                        <a:pt x="63" y="1003"/>
                      </a:cubicBezTo>
                      <a:cubicBezTo>
                        <a:pt x="64" y="1009"/>
                        <a:pt x="67" y="1014"/>
                        <a:pt x="72" y="1017"/>
                      </a:cubicBezTo>
                      <a:cubicBezTo>
                        <a:pt x="72" y="1016"/>
                        <a:pt x="72" y="1016"/>
                        <a:pt x="72" y="1016"/>
                      </a:cubicBezTo>
                      <a:cubicBezTo>
                        <a:pt x="69" y="1013"/>
                        <a:pt x="67" y="1010"/>
                        <a:pt x="66" y="1005"/>
                      </a:cubicBezTo>
                      <a:cubicBezTo>
                        <a:pt x="3" y="464"/>
                        <a:pt x="3" y="464"/>
                        <a:pt x="3" y="464"/>
                      </a:cubicBezTo>
                      <a:cubicBezTo>
                        <a:pt x="2" y="455"/>
                        <a:pt x="5" y="449"/>
                        <a:pt x="13" y="443"/>
                      </a:cubicBezTo>
                      <a:cubicBezTo>
                        <a:pt x="773" y="5"/>
                        <a:pt x="773" y="5"/>
                        <a:pt x="773" y="5"/>
                      </a:cubicBezTo>
                      <a:cubicBezTo>
                        <a:pt x="776" y="3"/>
                        <a:pt x="779" y="2"/>
                        <a:pt x="782" y="2"/>
                      </a:cubicBezTo>
                      <a:cubicBezTo>
                        <a:pt x="784" y="2"/>
                        <a:pt x="785" y="2"/>
                        <a:pt x="787" y="3"/>
                      </a:cubicBezTo>
                      <a:cubicBezTo>
                        <a:pt x="788" y="2"/>
                        <a:pt x="788" y="2"/>
                        <a:pt x="788" y="2"/>
                      </a:cubicBezTo>
                      <a:cubicBezTo>
                        <a:pt x="785" y="1"/>
                        <a:pt x="782" y="0"/>
                        <a:pt x="779" y="0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4ACDDF"/>
                    </a:gs>
                    <a:gs pos="100000">
                      <a:srgbClr val="39419E"/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68" name="Freeform 136">
                  <a:extLst>
                    <a:ext uri="{FF2B5EF4-FFF2-40B4-BE49-F238E27FC236}">
                      <a16:creationId xmlns:a16="http://schemas.microsoft.com/office/drawing/2014/main" id="{830E6284-1A7C-4B11-B1DF-CC04490A9BF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95043" y="998835"/>
                  <a:ext cx="3196288" cy="3771125"/>
                </a:xfrm>
                <a:custGeom>
                  <a:avLst/>
                  <a:gdLst>
                    <a:gd name="T0" fmla="*/ 780 w 862"/>
                    <a:gd name="T1" fmla="*/ 0 h 1019"/>
                    <a:gd name="T2" fmla="*/ 771 w 862"/>
                    <a:gd name="T3" fmla="*/ 2 h 1019"/>
                    <a:gd name="T4" fmla="*/ 11 w 862"/>
                    <a:gd name="T5" fmla="*/ 441 h 1019"/>
                    <a:gd name="T6" fmla="*/ 1 w 862"/>
                    <a:gd name="T7" fmla="*/ 462 h 1019"/>
                    <a:gd name="T8" fmla="*/ 64 w 862"/>
                    <a:gd name="T9" fmla="*/ 1003 h 1019"/>
                    <a:gd name="T10" fmla="*/ 82 w 862"/>
                    <a:gd name="T11" fmla="*/ 1019 h 1019"/>
                    <a:gd name="T12" fmla="*/ 91 w 862"/>
                    <a:gd name="T13" fmla="*/ 1017 h 1019"/>
                    <a:gd name="T14" fmla="*/ 851 w 862"/>
                    <a:gd name="T15" fmla="*/ 578 h 1019"/>
                    <a:gd name="T16" fmla="*/ 861 w 862"/>
                    <a:gd name="T17" fmla="*/ 557 h 1019"/>
                    <a:gd name="T18" fmla="*/ 798 w 862"/>
                    <a:gd name="T19" fmla="*/ 16 h 1019"/>
                    <a:gd name="T20" fmla="*/ 780 w 862"/>
                    <a:gd name="T21" fmla="*/ 0 h 10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862" h="1019">
                      <a:moveTo>
                        <a:pt x="780" y="0"/>
                      </a:moveTo>
                      <a:cubicBezTo>
                        <a:pt x="777" y="0"/>
                        <a:pt x="774" y="1"/>
                        <a:pt x="771" y="2"/>
                      </a:cubicBezTo>
                      <a:cubicBezTo>
                        <a:pt x="11" y="441"/>
                        <a:pt x="11" y="441"/>
                        <a:pt x="11" y="441"/>
                      </a:cubicBezTo>
                      <a:cubicBezTo>
                        <a:pt x="4" y="445"/>
                        <a:pt x="0" y="453"/>
                        <a:pt x="1" y="462"/>
                      </a:cubicBezTo>
                      <a:cubicBezTo>
                        <a:pt x="64" y="1003"/>
                        <a:pt x="64" y="1003"/>
                        <a:pt x="64" y="1003"/>
                      </a:cubicBezTo>
                      <a:cubicBezTo>
                        <a:pt x="65" y="1013"/>
                        <a:pt x="73" y="1019"/>
                        <a:pt x="82" y="1019"/>
                      </a:cubicBezTo>
                      <a:cubicBezTo>
                        <a:pt x="85" y="1019"/>
                        <a:pt x="88" y="1018"/>
                        <a:pt x="91" y="1017"/>
                      </a:cubicBezTo>
                      <a:cubicBezTo>
                        <a:pt x="851" y="578"/>
                        <a:pt x="851" y="578"/>
                        <a:pt x="851" y="578"/>
                      </a:cubicBezTo>
                      <a:cubicBezTo>
                        <a:pt x="858" y="574"/>
                        <a:pt x="862" y="566"/>
                        <a:pt x="861" y="557"/>
                      </a:cubicBezTo>
                      <a:cubicBezTo>
                        <a:pt x="798" y="16"/>
                        <a:pt x="798" y="16"/>
                        <a:pt x="798" y="16"/>
                      </a:cubicBezTo>
                      <a:cubicBezTo>
                        <a:pt x="797" y="6"/>
                        <a:pt x="789" y="0"/>
                        <a:pt x="780" y="0"/>
                      </a:cubicBezTo>
                    </a:path>
                  </a:pathLst>
                </a:custGeom>
                <a:gradFill flip="none" rotWithShape="1">
                  <a:gsLst>
                    <a:gs pos="0">
                      <a:srgbClr val="312795"/>
                    </a:gs>
                    <a:gs pos="100000">
                      <a:srgbClr val="11093F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69" name="Freeform 135">
                  <a:extLst>
                    <a:ext uri="{FF2B5EF4-FFF2-40B4-BE49-F238E27FC236}">
                      <a16:creationId xmlns:a16="http://schemas.microsoft.com/office/drawing/2014/main" id="{6E4ADD06-BE6A-45D7-B459-A93B0D6266F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82955" y="971214"/>
                  <a:ext cx="3218661" cy="3816556"/>
                </a:xfrm>
                <a:custGeom>
                  <a:avLst/>
                  <a:gdLst>
                    <a:gd name="T0" fmla="*/ 852 w 863"/>
                    <a:gd name="T1" fmla="*/ 582 h 1027"/>
                    <a:gd name="T2" fmla="*/ 92 w 863"/>
                    <a:gd name="T3" fmla="*/ 1021 h 1027"/>
                    <a:gd name="T4" fmla="*/ 64 w 863"/>
                    <a:gd name="T5" fmla="*/ 1007 h 1027"/>
                    <a:gd name="T6" fmla="*/ 1 w 863"/>
                    <a:gd name="T7" fmla="*/ 466 h 1027"/>
                    <a:gd name="T8" fmla="*/ 12 w 863"/>
                    <a:gd name="T9" fmla="*/ 445 h 1027"/>
                    <a:gd name="T10" fmla="*/ 771 w 863"/>
                    <a:gd name="T11" fmla="*/ 7 h 1027"/>
                    <a:gd name="T12" fmla="*/ 799 w 863"/>
                    <a:gd name="T13" fmla="*/ 20 h 1027"/>
                    <a:gd name="T14" fmla="*/ 862 w 863"/>
                    <a:gd name="T15" fmla="*/ 562 h 1027"/>
                    <a:gd name="T16" fmla="*/ 852 w 863"/>
                    <a:gd name="T17" fmla="*/ 582 h 10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3" h="1027">
                      <a:moveTo>
                        <a:pt x="852" y="582"/>
                      </a:moveTo>
                      <a:cubicBezTo>
                        <a:pt x="92" y="1021"/>
                        <a:pt x="92" y="1021"/>
                        <a:pt x="92" y="1021"/>
                      </a:cubicBezTo>
                      <a:cubicBezTo>
                        <a:pt x="80" y="1027"/>
                        <a:pt x="66" y="1020"/>
                        <a:pt x="64" y="1007"/>
                      </a:cubicBezTo>
                      <a:cubicBezTo>
                        <a:pt x="1" y="466"/>
                        <a:pt x="1" y="466"/>
                        <a:pt x="1" y="466"/>
                      </a:cubicBezTo>
                      <a:cubicBezTo>
                        <a:pt x="0" y="458"/>
                        <a:pt x="4" y="450"/>
                        <a:pt x="12" y="445"/>
                      </a:cubicBezTo>
                      <a:cubicBezTo>
                        <a:pt x="771" y="7"/>
                        <a:pt x="771" y="7"/>
                        <a:pt x="771" y="7"/>
                      </a:cubicBezTo>
                      <a:cubicBezTo>
                        <a:pt x="783" y="0"/>
                        <a:pt x="797" y="7"/>
                        <a:pt x="799" y="20"/>
                      </a:cubicBezTo>
                      <a:cubicBezTo>
                        <a:pt x="862" y="562"/>
                        <a:pt x="862" y="562"/>
                        <a:pt x="862" y="562"/>
                      </a:cubicBezTo>
                      <a:cubicBezTo>
                        <a:pt x="863" y="570"/>
                        <a:pt x="859" y="578"/>
                        <a:pt x="852" y="58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22000">
                      <a:srgbClr val="5C8B9B"/>
                    </a:gs>
                    <a:gs pos="88000">
                      <a:srgbClr val="262975">
                        <a:alpha val="91000"/>
                      </a:srgbClr>
                    </a:gs>
                  </a:gsLst>
                  <a:lin ang="4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1" name="Freeform 23">
                  <a:extLst>
                    <a:ext uri="{FF2B5EF4-FFF2-40B4-BE49-F238E27FC236}">
                      <a16:creationId xmlns:a16="http://schemas.microsoft.com/office/drawing/2014/main" id="{D8031C40-9C60-4D84-ACD4-2883E59F242B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1470261" y="961252"/>
                  <a:ext cx="3303548" cy="3895228"/>
                </a:xfrm>
                <a:custGeom>
                  <a:avLst/>
                  <a:gdLst>
                    <a:gd name="T0" fmla="*/ 77 w 791"/>
                    <a:gd name="T1" fmla="*/ 935 h 935"/>
                    <a:gd name="T2" fmla="*/ 69 w 791"/>
                    <a:gd name="T3" fmla="*/ 933 h 935"/>
                    <a:gd name="T4" fmla="*/ 58 w 791"/>
                    <a:gd name="T5" fmla="*/ 918 h 935"/>
                    <a:gd name="T6" fmla="*/ 1 w 791"/>
                    <a:gd name="T7" fmla="*/ 425 h 935"/>
                    <a:gd name="T8" fmla="*/ 11 w 791"/>
                    <a:gd name="T9" fmla="*/ 404 h 935"/>
                    <a:gd name="T10" fmla="*/ 705 w 791"/>
                    <a:gd name="T11" fmla="*/ 4 h 935"/>
                    <a:gd name="T12" fmla="*/ 722 w 791"/>
                    <a:gd name="T13" fmla="*/ 3 h 935"/>
                    <a:gd name="T14" fmla="*/ 733 w 791"/>
                    <a:gd name="T15" fmla="*/ 18 h 935"/>
                    <a:gd name="T16" fmla="*/ 790 w 791"/>
                    <a:gd name="T17" fmla="*/ 512 h 935"/>
                    <a:gd name="T18" fmla="*/ 780 w 791"/>
                    <a:gd name="T19" fmla="*/ 532 h 935"/>
                    <a:gd name="T20" fmla="*/ 86 w 791"/>
                    <a:gd name="T21" fmla="*/ 933 h 935"/>
                    <a:gd name="T22" fmla="*/ 77 w 791"/>
                    <a:gd name="T23" fmla="*/ 935 h 935"/>
                    <a:gd name="T24" fmla="*/ 714 w 791"/>
                    <a:gd name="T25" fmla="*/ 5 h 935"/>
                    <a:gd name="T26" fmla="*/ 707 w 791"/>
                    <a:gd name="T27" fmla="*/ 7 h 935"/>
                    <a:gd name="T28" fmla="*/ 13 w 791"/>
                    <a:gd name="T29" fmla="*/ 407 h 935"/>
                    <a:gd name="T30" fmla="*/ 5 w 791"/>
                    <a:gd name="T31" fmla="*/ 424 h 935"/>
                    <a:gd name="T32" fmla="*/ 62 w 791"/>
                    <a:gd name="T33" fmla="*/ 918 h 935"/>
                    <a:gd name="T34" fmla="*/ 70 w 791"/>
                    <a:gd name="T35" fmla="*/ 929 h 935"/>
                    <a:gd name="T36" fmla="*/ 84 w 791"/>
                    <a:gd name="T37" fmla="*/ 929 h 935"/>
                    <a:gd name="T38" fmla="*/ 778 w 791"/>
                    <a:gd name="T39" fmla="*/ 529 h 935"/>
                    <a:gd name="T40" fmla="*/ 786 w 791"/>
                    <a:gd name="T41" fmla="*/ 512 h 935"/>
                    <a:gd name="T42" fmla="*/ 729 w 791"/>
                    <a:gd name="T43" fmla="*/ 18 h 935"/>
                    <a:gd name="T44" fmla="*/ 721 w 791"/>
                    <a:gd name="T45" fmla="*/ 7 h 935"/>
                    <a:gd name="T46" fmla="*/ 714 w 791"/>
                    <a:gd name="T47" fmla="*/ 5 h 9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91" h="935">
                      <a:moveTo>
                        <a:pt x="77" y="935"/>
                      </a:moveTo>
                      <a:cubicBezTo>
                        <a:pt x="74" y="935"/>
                        <a:pt x="71" y="934"/>
                        <a:pt x="69" y="933"/>
                      </a:cubicBezTo>
                      <a:cubicBezTo>
                        <a:pt x="63" y="930"/>
                        <a:pt x="59" y="925"/>
                        <a:pt x="58" y="918"/>
                      </a:cubicBezTo>
                      <a:cubicBezTo>
                        <a:pt x="1" y="425"/>
                        <a:pt x="1" y="425"/>
                        <a:pt x="1" y="425"/>
                      </a:cubicBezTo>
                      <a:cubicBezTo>
                        <a:pt x="0" y="416"/>
                        <a:pt x="4" y="408"/>
                        <a:pt x="11" y="404"/>
                      </a:cubicBezTo>
                      <a:cubicBezTo>
                        <a:pt x="705" y="4"/>
                        <a:pt x="705" y="4"/>
                        <a:pt x="705" y="4"/>
                      </a:cubicBezTo>
                      <a:cubicBezTo>
                        <a:pt x="710" y="0"/>
                        <a:pt x="717" y="0"/>
                        <a:pt x="722" y="3"/>
                      </a:cubicBezTo>
                      <a:cubicBezTo>
                        <a:pt x="728" y="6"/>
                        <a:pt x="732" y="11"/>
                        <a:pt x="733" y="18"/>
                      </a:cubicBezTo>
                      <a:cubicBezTo>
                        <a:pt x="790" y="512"/>
                        <a:pt x="790" y="512"/>
                        <a:pt x="790" y="512"/>
                      </a:cubicBezTo>
                      <a:cubicBezTo>
                        <a:pt x="791" y="520"/>
                        <a:pt x="787" y="528"/>
                        <a:pt x="780" y="532"/>
                      </a:cubicBezTo>
                      <a:cubicBezTo>
                        <a:pt x="86" y="933"/>
                        <a:pt x="86" y="933"/>
                        <a:pt x="86" y="933"/>
                      </a:cubicBezTo>
                      <a:cubicBezTo>
                        <a:pt x="84" y="934"/>
                        <a:pt x="80" y="935"/>
                        <a:pt x="77" y="935"/>
                      </a:cubicBezTo>
                      <a:close/>
                      <a:moveTo>
                        <a:pt x="714" y="5"/>
                      </a:moveTo>
                      <a:cubicBezTo>
                        <a:pt x="711" y="5"/>
                        <a:pt x="709" y="6"/>
                        <a:pt x="707" y="7"/>
                      </a:cubicBezTo>
                      <a:cubicBezTo>
                        <a:pt x="13" y="407"/>
                        <a:pt x="13" y="407"/>
                        <a:pt x="13" y="407"/>
                      </a:cubicBezTo>
                      <a:cubicBezTo>
                        <a:pt x="7" y="411"/>
                        <a:pt x="4" y="417"/>
                        <a:pt x="5" y="424"/>
                      </a:cubicBezTo>
                      <a:cubicBezTo>
                        <a:pt x="62" y="918"/>
                        <a:pt x="62" y="918"/>
                        <a:pt x="62" y="918"/>
                      </a:cubicBezTo>
                      <a:cubicBezTo>
                        <a:pt x="63" y="923"/>
                        <a:pt x="66" y="927"/>
                        <a:pt x="70" y="929"/>
                      </a:cubicBezTo>
                      <a:cubicBezTo>
                        <a:pt x="75" y="932"/>
                        <a:pt x="80" y="932"/>
                        <a:pt x="84" y="929"/>
                      </a:cubicBezTo>
                      <a:cubicBezTo>
                        <a:pt x="778" y="529"/>
                        <a:pt x="778" y="529"/>
                        <a:pt x="778" y="529"/>
                      </a:cubicBezTo>
                      <a:cubicBezTo>
                        <a:pt x="784" y="525"/>
                        <a:pt x="787" y="519"/>
                        <a:pt x="786" y="512"/>
                      </a:cubicBezTo>
                      <a:cubicBezTo>
                        <a:pt x="729" y="18"/>
                        <a:pt x="729" y="18"/>
                        <a:pt x="729" y="18"/>
                      </a:cubicBezTo>
                      <a:cubicBezTo>
                        <a:pt x="728" y="13"/>
                        <a:pt x="725" y="9"/>
                        <a:pt x="721" y="7"/>
                      </a:cubicBezTo>
                      <a:cubicBezTo>
                        <a:pt x="718" y="6"/>
                        <a:pt x="716" y="5"/>
                        <a:pt x="714" y="5"/>
                      </a:cubicBezTo>
                      <a:close/>
                    </a:path>
                  </a:pathLst>
                </a:custGeom>
                <a:solidFill>
                  <a:srgbClr val="FCCC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40" name="Freeform 22">
                  <a:extLst>
                    <a:ext uri="{FF2B5EF4-FFF2-40B4-BE49-F238E27FC236}">
                      <a16:creationId xmlns:a16="http://schemas.microsoft.com/office/drawing/2014/main" id="{21AFF416-2F65-4FA5-A103-4E1AA4AF21A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88032" y="990196"/>
                  <a:ext cx="3221366" cy="3798010"/>
                </a:xfrm>
                <a:custGeom>
                  <a:avLst/>
                  <a:gdLst>
                    <a:gd name="T0" fmla="*/ 712 w 787"/>
                    <a:gd name="T1" fmla="*/ 0 h 930"/>
                    <a:gd name="T2" fmla="*/ 704 w 787"/>
                    <a:gd name="T3" fmla="*/ 2 h 930"/>
                    <a:gd name="T4" fmla="*/ 10 w 787"/>
                    <a:gd name="T5" fmla="*/ 403 h 930"/>
                    <a:gd name="T6" fmla="*/ 1 w 787"/>
                    <a:gd name="T7" fmla="*/ 421 h 930"/>
                    <a:gd name="T8" fmla="*/ 59 w 787"/>
                    <a:gd name="T9" fmla="*/ 915 h 930"/>
                    <a:gd name="T10" fmla="*/ 75 w 787"/>
                    <a:gd name="T11" fmla="*/ 930 h 930"/>
                    <a:gd name="T12" fmla="*/ 84 w 787"/>
                    <a:gd name="T13" fmla="*/ 928 h 930"/>
                    <a:gd name="T14" fmla="*/ 777 w 787"/>
                    <a:gd name="T15" fmla="*/ 527 h 930"/>
                    <a:gd name="T16" fmla="*/ 786 w 787"/>
                    <a:gd name="T17" fmla="*/ 509 h 930"/>
                    <a:gd name="T18" fmla="*/ 729 w 787"/>
                    <a:gd name="T19" fmla="*/ 15 h 930"/>
                    <a:gd name="T20" fmla="*/ 712 w 787"/>
                    <a:gd name="T21" fmla="*/ 0 h 9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87" h="930">
                      <a:moveTo>
                        <a:pt x="712" y="0"/>
                      </a:moveTo>
                      <a:cubicBezTo>
                        <a:pt x="709" y="0"/>
                        <a:pt x="706" y="1"/>
                        <a:pt x="704" y="2"/>
                      </a:cubicBezTo>
                      <a:cubicBezTo>
                        <a:pt x="10" y="403"/>
                        <a:pt x="10" y="403"/>
                        <a:pt x="10" y="403"/>
                      </a:cubicBezTo>
                      <a:cubicBezTo>
                        <a:pt x="4" y="406"/>
                        <a:pt x="0" y="414"/>
                        <a:pt x="1" y="421"/>
                      </a:cubicBezTo>
                      <a:cubicBezTo>
                        <a:pt x="59" y="915"/>
                        <a:pt x="59" y="915"/>
                        <a:pt x="59" y="915"/>
                      </a:cubicBezTo>
                      <a:cubicBezTo>
                        <a:pt x="60" y="924"/>
                        <a:pt x="67" y="930"/>
                        <a:pt x="75" y="930"/>
                      </a:cubicBezTo>
                      <a:cubicBezTo>
                        <a:pt x="78" y="930"/>
                        <a:pt x="81" y="929"/>
                        <a:pt x="84" y="928"/>
                      </a:cubicBezTo>
                      <a:cubicBezTo>
                        <a:pt x="777" y="527"/>
                        <a:pt x="777" y="527"/>
                        <a:pt x="777" y="527"/>
                      </a:cubicBezTo>
                      <a:cubicBezTo>
                        <a:pt x="784" y="523"/>
                        <a:pt x="787" y="516"/>
                        <a:pt x="786" y="509"/>
                      </a:cubicBezTo>
                      <a:cubicBezTo>
                        <a:pt x="729" y="15"/>
                        <a:pt x="729" y="15"/>
                        <a:pt x="729" y="15"/>
                      </a:cubicBezTo>
                      <a:cubicBezTo>
                        <a:pt x="728" y="6"/>
                        <a:pt x="720" y="0"/>
                        <a:pt x="712" y="0"/>
                      </a:cubicBezTo>
                    </a:path>
                  </a:pathLst>
                </a:custGeom>
                <a:solidFill>
                  <a:srgbClr val="C29A5D">
                    <a:alpha val="12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55" name="Freeform 135">
                  <a:extLst>
                    <a:ext uri="{FF2B5EF4-FFF2-40B4-BE49-F238E27FC236}">
                      <a16:creationId xmlns:a16="http://schemas.microsoft.com/office/drawing/2014/main" id="{B041DC3C-E923-41B9-A82E-1D38830AF15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486965" y="977347"/>
                  <a:ext cx="3271434" cy="3879133"/>
                </a:xfrm>
                <a:custGeom>
                  <a:avLst/>
                  <a:gdLst>
                    <a:gd name="T0" fmla="*/ 852 w 863"/>
                    <a:gd name="T1" fmla="*/ 582 h 1027"/>
                    <a:gd name="T2" fmla="*/ 92 w 863"/>
                    <a:gd name="T3" fmla="*/ 1021 h 1027"/>
                    <a:gd name="T4" fmla="*/ 64 w 863"/>
                    <a:gd name="T5" fmla="*/ 1007 h 1027"/>
                    <a:gd name="T6" fmla="*/ 1 w 863"/>
                    <a:gd name="T7" fmla="*/ 466 h 1027"/>
                    <a:gd name="T8" fmla="*/ 12 w 863"/>
                    <a:gd name="T9" fmla="*/ 445 h 1027"/>
                    <a:gd name="T10" fmla="*/ 771 w 863"/>
                    <a:gd name="T11" fmla="*/ 7 h 1027"/>
                    <a:gd name="T12" fmla="*/ 799 w 863"/>
                    <a:gd name="T13" fmla="*/ 20 h 1027"/>
                    <a:gd name="T14" fmla="*/ 862 w 863"/>
                    <a:gd name="T15" fmla="*/ 562 h 1027"/>
                    <a:gd name="T16" fmla="*/ 852 w 863"/>
                    <a:gd name="T17" fmla="*/ 582 h 10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63" h="1027">
                      <a:moveTo>
                        <a:pt x="852" y="582"/>
                      </a:moveTo>
                      <a:cubicBezTo>
                        <a:pt x="92" y="1021"/>
                        <a:pt x="92" y="1021"/>
                        <a:pt x="92" y="1021"/>
                      </a:cubicBezTo>
                      <a:cubicBezTo>
                        <a:pt x="80" y="1027"/>
                        <a:pt x="66" y="1020"/>
                        <a:pt x="64" y="1007"/>
                      </a:cubicBezTo>
                      <a:cubicBezTo>
                        <a:pt x="1" y="466"/>
                        <a:pt x="1" y="466"/>
                        <a:pt x="1" y="466"/>
                      </a:cubicBezTo>
                      <a:cubicBezTo>
                        <a:pt x="0" y="458"/>
                        <a:pt x="4" y="450"/>
                        <a:pt x="12" y="445"/>
                      </a:cubicBezTo>
                      <a:cubicBezTo>
                        <a:pt x="771" y="7"/>
                        <a:pt x="771" y="7"/>
                        <a:pt x="771" y="7"/>
                      </a:cubicBezTo>
                      <a:cubicBezTo>
                        <a:pt x="783" y="0"/>
                        <a:pt x="797" y="7"/>
                        <a:pt x="799" y="20"/>
                      </a:cubicBezTo>
                      <a:cubicBezTo>
                        <a:pt x="862" y="562"/>
                        <a:pt x="862" y="562"/>
                        <a:pt x="862" y="562"/>
                      </a:cubicBezTo>
                      <a:cubicBezTo>
                        <a:pt x="863" y="570"/>
                        <a:pt x="859" y="578"/>
                        <a:pt x="852" y="582"/>
                      </a:cubicBezTo>
                      <a:close/>
                    </a:path>
                  </a:pathLst>
                </a:custGeom>
                <a:solidFill>
                  <a:srgbClr val="C29A5D">
                    <a:alpha val="41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grpSp>
              <p:nvGrpSpPr>
                <p:cNvPr id="1881" name="Group 1880">
                  <a:extLst>
                    <a:ext uri="{FF2B5EF4-FFF2-40B4-BE49-F238E27FC236}">
                      <a16:creationId xmlns:a16="http://schemas.microsoft.com/office/drawing/2014/main" id="{87985B37-8AFE-434E-8F3F-1E90996BFF4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585184" y="1224755"/>
                  <a:ext cx="2936274" cy="3356615"/>
                  <a:chOff x="5905501" y="1006587"/>
                  <a:chExt cx="1634675" cy="1868686"/>
                </a:xfrm>
              </p:grpSpPr>
              <p:sp>
                <p:nvSpPr>
                  <p:cNvPr id="50" name="Freeform 32">
                    <a:extLst>
                      <a:ext uri="{FF2B5EF4-FFF2-40B4-BE49-F238E27FC236}">
                        <a16:creationId xmlns:a16="http://schemas.microsoft.com/office/drawing/2014/main" id="{FD15CC4B-E25E-409D-A093-DDDA64EFD3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48685" y="2364544"/>
                    <a:ext cx="355289" cy="107611"/>
                  </a:xfrm>
                  <a:custGeom>
                    <a:avLst/>
                    <a:gdLst>
                      <a:gd name="T0" fmla="*/ 44 w 154"/>
                      <a:gd name="T1" fmla="*/ 43 h 46"/>
                      <a:gd name="T2" fmla="*/ 2 w 154"/>
                      <a:gd name="T3" fmla="*/ 35 h 46"/>
                      <a:gd name="T4" fmla="*/ 1 w 154"/>
                      <a:gd name="T5" fmla="*/ 33 h 46"/>
                      <a:gd name="T6" fmla="*/ 3 w 154"/>
                      <a:gd name="T7" fmla="*/ 32 h 46"/>
                      <a:gd name="T8" fmla="*/ 131 w 154"/>
                      <a:gd name="T9" fmla="*/ 13 h 46"/>
                      <a:gd name="T10" fmla="*/ 151 w 154"/>
                      <a:gd name="T11" fmla="*/ 0 h 46"/>
                      <a:gd name="T12" fmla="*/ 154 w 154"/>
                      <a:gd name="T13" fmla="*/ 1 h 46"/>
                      <a:gd name="T14" fmla="*/ 153 w 154"/>
                      <a:gd name="T15" fmla="*/ 4 h 46"/>
                      <a:gd name="T16" fmla="*/ 133 w 154"/>
                      <a:gd name="T17" fmla="*/ 17 h 46"/>
                      <a:gd name="T18" fmla="*/ 44 w 154"/>
                      <a:gd name="T19" fmla="*/ 43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54" h="46">
                        <a:moveTo>
                          <a:pt x="44" y="43"/>
                        </a:moveTo>
                        <a:cubicBezTo>
                          <a:pt x="29" y="43"/>
                          <a:pt x="15" y="41"/>
                          <a:pt x="2" y="35"/>
                        </a:cubicBezTo>
                        <a:cubicBezTo>
                          <a:pt x="1" y="35"/>
                          <a:pt x="0" y="34"/>
                          <a:pt x="1" y="33"/>
                        </a:cubicBezTo>
                        <a:cubicBezTo>
                          <a:pt x="1" y="32"/>
                          <a:pt x="2" y="31"/>
                          <a:pt x="3" y="32"/>
                        </a:cubicBezTo>
                        <a:cubicBezTo>
                          <a:pt x="40" y="46"/>
                          <a:pt x="85" y="40"/>
                          <a:pt x="131" y="13"/>
                        </a:cubicBezTo>
                        <a:cubicBezTo>
                          <a:pt x="137" y="9"/>
                          <a:pt x="144" y="5"/>
                          <a:pt x="151" y="0"/>
                        </a:cubicBezTo>
                        <a:cubicBezTo>
                          <a:pt x="152" y="0"/>
                          <a:pt x="153" y="0"/>
                          <a:pt x="154" y="1"/>
                        </a:cubicBezTo>
                        <a:cubicBezTo>
                          <a:pt x="154" y="2"/>
                          <a:pt x="154" y="3"/>
                          <a:pt x="153" y="4"/>
                        </a:cubicBezTo>
                        <a:cubicBezTo>
                          <a:pt x="146" y="8"/>
                          <a:pt x="140" y="13"/>
                          <a:pt x="133" y="17"/>
                        </a:cubicBezTo>
                        <a:cubicBezTo>
                          <a:pt x="102" y="34"/>
                          <a:pt x="72" y="43"/>
                          <a:pt x="44" y="4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51" name="Freeform 33">
                    <a:extLst>
                      <a:ext uri="{FF2B5EF4-FFF2-40B4-BE49-F238E27FC236}">
                        <a16:creationId xmlns:a16="http://schemas.microsoft.com/office/drawing/2014/main" id="{8BE3902A-A9C4-41DB-A73F-60FE6122F9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815931" y="1964844"/>
                    <a:ext cx="292089" cy="392868"/>
                  </a:xfrm>
                  <a:custGeom>
                    <a:avLst/>
                    <a:gdLst>
                      <a:gd name="T0" fmla="*/ 3 w 126"/>
                      <a:gd name="T1" fmla="*/ 170 h 170"/>
                      <a:gd name="T2" fmla="*/ 1 w 126"/>
                      <a:gd name="T3" fmla="*/ 169 h 170"/>
                      <a:gd name="T4" fmla="*/ 1 w 126"/>
                      <a:gd name="T5" fmla="*/ 166 h 170"/>
                      <a:gd name="T6" fmla="*/ 45 w 126"/>
                      <a:gd name="T7" fmla="*/ 126 h 170"/>
                      <a:gd name="T8" fmla="*/ 122 w 126"/>
                      <a:gd name="T9" fmla="*/ 1 h 170"/>
                      <a:gd name="T10" fmla="*/ 125 w 126"/>
                      <a:gd name="T11" fmla="*/ 0 h 170"/>
                      <a:gd name="T12" fmla="*/ 126 w 126"/>
                      <a:gd name="T13" fmla="*/ 3 h 170"/>
                      <a:gd name="T14" fmla="*/ 48 w 126"/>
                      <a:gd name="T15" fmla="*/ 128 h 170"/>
                      <a:gd name="T16" fmla="*/ 4 w 126"/>
                      <a:gd name="T17" fmla="*/ 170 h 170"/>
                      <a:gd name="T18" fmla="*/ 3 w 126"/>
                      <a:gd name="T19" fmla="*/ 17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26" h="170">
                        <a:moveTo>
                          <a:pt x="3" y="170"/>
                        </a:moveTo>
                        <a:cubicBezTo>
                          <a:pt x="2" y="170"/>
                          <a:pt x="1" y="170"/>
                          <a:pt x="1" y="169"/>
                        </a:cubicBezTo>
                        <a:cubicBezTo>
                          <a:pt x="0" y="168"/>
                          <a:pt x="0" y="167"/>
                          <a:pt x="1" y="166"/>
                        </a:cubicBezTo>
                        <a:cubicBezTo>
                          <a:pt x="17" y="155"/>
                          <a:pt x="31" y="141"/>
                          <a:pt x="45" y="126"/>
                        </a:cubicBezTo>
                        <a:cubicBezTo>
                          <a:pt x="77" y="90"/>
                          <a:pt x="104" y="47"/>
                          <a:pt x="122" y="1"/>
                        </a:cubicBezTo>
                        <a:cubicBezTo>
                          <a:pt x="123" y="0"/>
                          <a:pt x="124" y="0"/>
                          <a:pt x="125" y="0"/>
                        </a:cubicBezTo>
                        <a:cubicBezTo>
                          <a:pt x="126" y="1"/>
                          <a:pt x="126" y="2"/>
                          <a:pt x="126" y="3"/>
                        </a:cubicBezTo>
                        <a:cubicBezTo>
                          <a:pt x="107" y="49"/>
                          <a:pt x="81" y="93"/>
                          <a:pt x="48" y="128"/>
                        </a:cubicBezTo>
                        <a:cubicBezTo>
                          <a:pt x="34" y="144"/>
                          <a:pt x="19" y="158"/>
                          <a:pt x="4" y="170"/>
                        </a:cubicBezTo>
                        <a:cubicBezTo>
                          <a:pt x="3" y="170"/>
                          <a:pt x="3" y="170"/>
                          <a:pt x="3" y="170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52" name="Freeform 34">
                    <a:extLst>
                      <a:ext uri="{FF2B5EF4-FFF2-40B4-BE49-F238E27FC236}">
                        <a16:creationId xmlns:a16="http://schemas.microsoft.com/office/drawing/2014/main" id="{505EEB17-43F9-405E-8A3B-171161FD673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829596" y="1305509"/>
                    <a:ext cx="343333" cy="558555"/>
                  </a:xfrm>
                  <a:custGeom>
                    <a:avLst/>
                    <a:gdLst>
                      <a:gd name="T0" fmla="*/ 134 w 148"/>
                      <a:gd name="T1" fmla="*/ 242 h 242"/>
                      <a:gd name="T2" fmla="*/ 133 w 148"/>
                      <a:gd name="T3" fmla="*/ 242 h 242"/>
                      <a:gd name="T4" fmla="*/ 132 w 148"/>
                      <a:gd name="T5" fmla="*/ 240 h 242"/>
                      <a:gd name="T6" fmla="*/ 142 w 148"/>
                      <a:gd name="T7" fmla="*/ 143 h 242"/>
                      <a:gd name="T8" fmla="*/ 95 w 148"/>
                      <a:gd name="T9" fmla="*/ 34 h 242"/>
                      <a:gd name="T10" fmla="*/ 2 w 148"/>
                      <a:gd name="T11" fmla="*/ 10 h 242"/>
                      <a:gd name="T12" fmla="*/ 0 w 148"/>
                      <a:gd name="T13" fmla="*/ 9 h 242"/>
                      <a:gd name="T14" fmla="*/ 2 w 148"/>
                      <a:gd name="T15" fmla="*/ 6 h 242"/>
                      <a:gd name="T16" fmla="*/ 98 w 148"/>
                      <a:gd name="T17" fmla="*/ 31 h 242"/>
                      <a:gd name="T18" fmla="*/ 146 w 148"/>
                      <a:gd name="T19" fmla="*/ 143 h 242"/>
                      <a:gd name="T20" fmla="*/ 136 w 148"/>
                      <a:gd name="T21" fmla="*/ 241 h 242"/>
                      <a:gd name="T22" fmla="*/ 134 w 148"/>
                      <a:gd name="T23" fmla="*/ 242 h 2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48" h="242">
                        <a:moveTo>
                          <a:pt x="134" y="242"/>
                        </a:moveTo>
                        <a:cubicBezTo>
                          <a:pt x="133" y="242"/>
                          <a:pt x="133" y="242"/>
                          <a:pt x="133" y="242"/>
                        </a:cubicBezTo>
                        <a:cubicBezTo>
                          <a:pt x="132" y="242"/>
                          <a:pt x="131" y="241"/>
                          <a:pt x="132" y="240"/>
                        </a:cubicBezTo>
                        <a:cubicBezTo>
                          <a:pt x="140" y="206"/>
                          <a:pt x="144" y="174"/>
                          <a:pt x="142" y="143"/>
                        </a:cubicBezTo>
                        <a:cubicBezTo>
                          <a:pt x="139" y="95"/>
                          <a:pt x="122" y="57"/>
                          <a:pt x="95" y="34"/>
                        </a:cubicBezTo>
                        <a:cubicBezTo>
                          <a:pt x="70" y="12"/>
                          <a:pt x="38" y="4"/>
                          <a:pt x="2" y="10"/>
                        </a:cubicBezTo>
                        <a:cubicBezTo>
                          <a:pt x="1" y="11"/>
                          <a:pt x="0" y="10"/>
                          <a:pt x="0" y="9"/>
                        </a:cubicBezTo>
                        <a:cubicBezTo>
                          <a:pt x="0" y="8"/>
                          <a:pt x="0" y="7"/>
                          <a:pt x="2" y="6"/>
                        </a:cubicBezTo>
                        <a:cubicBezTo>
                          <a:pt x="39" y="0"/>
                          <a:pt x="72" y="9"/>
                          <a:pt x="98" y="31"/>
                        </a:cubicBezTo>
                        <a:cubicBezTo>
                          <a:pt x="126" y="55"/>
                          <a:pt x="142" y="94"/>
                          <a:pt x="146" y="143"/>
                        </a:cubicBezTo>
                        <a:cubicBezTo>
                          <a:pt x="148" y="174"/>
                          <a:pt x="144" y="207"/>
                          <a:pt x="136" y="241"/>
                        </a:cubicBezTo>
                        <a:cubicBezTo>
                          <a:pt x="135" y="242"/>
                          <a:pt x="135" y="242"/>
                          <a:pt x="134" y="242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53" name="Freeform 35">
                    <a:extLst>
                      <a:ext uri="{FF2B5EF4-FFF2-40B4-BE49-F238E27FC236}">
                        <a16:creationId xmlns:a16="http://schemas.microsoft.com/office/drawing/2014/main" id="{324C2F52-1699-437A-BCBB-79782DBF7A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264207" y="1413120"/>
                    <a:ext cx="368954" cy="836980"/>
                  </a:xfrm>
                  <a:custGeom>
                    <a:avLst/>
                    <a:gdLst>
                      <a:gd name="T0" fmla="*/ 12 w 159"/>
                      <a:gd name="T1" fmla="*/ 362 h 362"/>
                      <a:gd name="T2" fmla="*/ 10 w 159"/>
                      <a:gd name="T3" fmla="*/ 361 h 362"/>
                      <a:gd name="T4" fmla="*/ 2 w 159"/>
                      <a:gd name="T5" fmla="*/ 317 h 362"/>
                      <a:gd name="T6" fmla="*/ 23 w 159"/>
                      <a:gd name="T7" fmla="*/ 184 h 362"/>
                      <a:gd name="T8" fmla="*/ 155 w 159"/>
                      <a:gd name="T9" fmla="*/ 0 h 362"/>
                      <a:gd name="T10" fmla="*/ 158 w 159"/>
                      <a:gd name="T11" fmla="*/ 1 h 362"/>
                      <a:gd name="T12" fmla="*/ 157 w 159"/>
                      <a:gd name="T13" fmla="*/ 4 h 362"/>
                      <a:gd name="T14" fmla="*/ 27 w 159"/>
                      <a:gd name="T15" fmla="*/ 185 h 362"/>
                      <a:gd name="T16" fmla="*/ 6 w 159"/>
                      <a:gd name="T17" fmla="*/ 317 h 362"/>
                      <a:gd name="T18" fmla="*/ 14 w 159"/>
                      <a:gd name="T19" fmla="*/ 360 h 362"/>
                      <a:gd name="T20" fmla="*/ 12 w 159"/>
                      <a:gd name="T21" fmla="*/ 362 h 3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59" h="362">
                        <a:moveTo>
                          <a:pt x="12" y="362"/>
                        </a:moveTo>
                        <a:cubicBezTo>
                          <a:pt x="11" y="362"/>
                          <a:pt x="10" y="362"/>
                          <a:pt x="10" y="361"/>
                        </a:cubicBezTo>
                        <a:cubicBezTo>
                          <a:pt x="6" y="347"/>
                          <a:pt x="3" y="332"/>
                          <a:pt x="2" y="317"/>
                        </a:cubicBezTo>
                        <a:cubicBezTo>
                          <a:pt x="0" y="275"/>
                          <a:pt x="7" y="229"/>
                          <a:pt x="23" y="184"/>
                        </a:cubicBezTo>
                        <a:cubicBezTo>
                          <a:pt x="50" y="109"/>
                          <a:pt x="98" y="42"/>
                          <a:pt x="155" y="0"/>
                        </a:cubicBezTo>
                        <a:cubicBezTo>
                          <a:pt x="156" y="0"/>
                          <a:pt x="157" y="0"/>
                          <a:pt x="158" y="1"/>
                        </a:cubicBezTo>
                        <a:cubicBezTo>
                          <a:pt x="159" y="2"/>
                          <a:pt x="158" y="3"/>
                          <a:pt x="157" y="4"/>
                        </a:cubicBezTo>
                        <a:cubicBezTo>
                          <a:pt x="101" y="45"/>
                          <a:pt x="54" y="111"/>
                          <a:pt x="27" y="185"/>
                        </a:cubicBezTo>
                        <a:cubicBezTo>
                          <a:pt x="11" y="230"/>
                          <a:pt x="4" y="276"/>
                          <a:pt x="6" y="317"/>
                        </a:cubicBezTo>
                        <a:cubicBezTo>
                          <a:pt x="7" y="332"/>
                          <a:pt x="10" y="346"/>
                          <a:pt x="14" y="360"/>
                        </a:cubicBezTo>
                        <a:cubicBezTo>
                          <a:pt x="14" y="361"/>
                          <a:pt x="13" y="362"/>
                          <a:pt x="12" y="362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54" name="Freeform 36">
                    <a:extLst>
                      <a:ext uri="{FF2B5EF4-FFF2-40B4-BE49-F238E27FC236}">
                        <a16:creationId xmlns:a16="http://schemas.microsoft.com/office/drawing/2014/main" id="{DB4846D0-2E86-419A-AFE1-34F9B528F142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339365" y="1399456"/>
                    <a:ext cx="775487" cy="982169"/>
                  </a:xfrm>
                  <a:custGeom>
                    <a:avLst/>
                    <a:gdLst>
                      <a:gd name="T0" fmla="*/ 104 w 335"/>
                      <a:gd name="T1" fmla="*/ 420 h 425"/>
                      <a:gd name="T2" fmla="*/ 37 w 335"/>
                      <a:gd name="T3" fmla="*/ 393 h 425"/>
                      <a:gd name="T4" fmla="*/ 3 w 335"/>
                      <a:gd name="T5" fmla="*/ 310 h 425"/>
                      <a:gd name="T6" fmla="*/ 11 w 335"/>
                      <a:gd name="T7" fmla="*/ 223 h 425"/>
                      <a:gd name="T8" fmla="*/ 35 w 335"/>
                      <a:gd name="T9" fmla="*/ 157 h 425"/>
                      <a:gd name="T10" fmla="*/ 62 w 335"/>
                      <a:gd name="T11" fmla="*/ 111 h 425"/>
                      <a:gd name="T12" fmla="*/ 69 w 335"/>
                      <a:gd name="T13" fmla="*/ 101 h 425"/>
                      <a:gd name="T14" fmla="*/ 146 w 335"/>
                      <a:gd name="T15" fmla="*/ 29 h 425"/>
                      <a:gd name="T16" fmla="*/ 248 w 335"/>
                      <a:gd name="T17" fmla="*/ 7 h 425"/>
                      <a:gd name="T18" fmla="*/ 306 w 335"/>
                      <a:gd name="T19" fmla="*/ 51 h 425"/>
                      <a:gd name="T20" fmla="*/ 325 w 335"/>
                      <a:gd name="T21" fmla="*/ 115 h 425"/>
                      <a:gd name="T22" fmla="*/ 182 w 335"/>
                      <a:gd name="T23" fmla="*/ 395 h 425"/>
                      <a:gd name="T24" fmla="*/ 181 w 335"/>
                      <a:gd name="T25" fmla="*/ 393 h 425"/>
                      <a:gd name="T26" fmla="*/ 182 w 335"/>
                      <a:gd name="T27" fmla="*/ 395 h 425"/>
                      <a:gd name="T28" fmla="*/ 104 w 335"/>
                      <a:gd name="T29" fmla="*/ 420 h 425"/>
                      <a:gd name="T30" fmla="*/ 224 w 335"/>
                      <a:gd name="T31" fmla="*/ 8 h 425"/>
                      <a:gd name="T32" fmla="*/ 148 w 335"/>
                      <a:gd name="T33" fmla="*/ 33 h 425"/>
                      <a:gd name="T34" fmla="*/ 72 w 335"/>
                      <a:gd name="T35" fmla="*/ 104 h 425"/>
                      <a:gd name="T36" fmla="*/ 65 w 335"/>
                      <a:gd name="T37" fmla="*/ 114 h 425"/>
                      <a:gd name="T38" fmla="*/ 39 w 335"/>
                      <a:gd name="T39" fmla="*/ 158 h 425"/>
                      <a:gd name="T40" fmla="*/ 14 w 335"/>
                      <a:gd name="T41" fmla="*/ 224 h 425"/>
                      <a:gd name="T42" fmla="*/ 7 w 335"/>
                      <a:gd name="T43" fmla="*/ 310 h 425"/>
                      <a:gd name="T44" fmla="*/ 40 w 335"/>
                      <a:gd name="T45" fmla="*/ 390 h 425"/>
                      <a:gd name="T46" fmla="*/ 180 w 335"/>
                      <a:gd name="T47" fmla="*/ 392 h 425"/>
                      <a:gd name="T48" fmla="*/ 321 w 335"/>
                      <a:gd name="T49" fmla="*/ 115 h 425"/>
                      <a:gd name="T50" fmla="*/ 302 w 335"/>
                      <a:gd name="T51" fmla="*/ 53 h 425"/>
                      <a:gd name="T52" fmla="*/ 247 w 335"/>
                      <a:gd name="T53" fmla="*/ 11 h 425"/>
                      <a:gd name="T54" fmla="*/ 224 w 335"/>
                      <a:gd name="T55" fmla="*/ 8 h 4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335" h="425">
                        <a:moveTo>
                          <a:pt x="104" y="420"/>
                        </a:moveTo>
                        <a:cubicBezTo>
                          <a:pt x="78" y="420"/>
                          <a:pt x="55" y="411"/>
                          <a:pt x="37" y="393"/>
                        </a:cubicBezTo>
                        <a:cubicBezTo>
                          <a:pt x="18" y="374"/>
                          <a:pt x="6" y="345"/>
                          <a:pt x="3" y="310"/>
                        </a:cubicBezTo>
                        <a:cubicBezTo>
                          <a:pt x="0" y="283"/>
                          <a:pt x="3" y="254"/>
                          <a:pt x="11" y="223"/>
                        </a:cubicBezTo>
                        <a:cubicBezTo>
                          <a:pt x="16" y="201"/>
                          <a:pt x="25" y="178"/>
                          <a:pt x="35" y="157"/>
                        </a:cubicBezTo>
                        <a:cubicBezTo>
                          <a:pt x="43" y="141"/>
                          <a:pt x="52" y="126"/>
                          <a:pt x="62" y="111"/>
                        </a:cubicBezTo>
                        <a:cubicBezTo>
                          <a:pt x="64" y="108"/>
                          <a:pt x="67" y="105"/>
                          <a:pt x="69" y="101"/>
                        </a:cubicBezTo>
                        <a:cubicBezTo>
                          <a:pt x="92" y="71"/>
                          <a:pt x="118" y="46"/>
                          <a:pt x="146" y="29"/>
                        </a:cubicBezTo>
                        <a:cubicBezTo>
                          <a:pt x="182" y="7"/>
                          <a:pt x="217" y="0"/>
                          <a:pt x="248" y="7"/>
                        </a:cubicBezTo>
                        <a:cubicBezTo>
                          <a:pt x="272" y="13"/>
                          <a:pt x="292" y="28"/>
                          <a:pt x="306" y="51"/>
                        </a:cubicBezTo>
                        <a:cubicBezTo>
                          <a:pt x="316" y="68"/>
                          <a:pt x="323" y="90"/>
                          <a:pt x="325" y="115"/>
                        </a:cubicBezTo>
                        <a:cubicBezTo>
                          <a:pt x="335" y="215"/>
                          <a:pt x="271" y="341"/>
                          <a:pt x="182" y="395"/>
                        </a:cubicBezTo>
                        <a:cubicBezTo>
                          <a:pt x="181" y="393"/>
                          <a:pt x="181" y="393"/>
                          <a:pt x="181" y="393"/>
                        </a:cubicBezTo>
                        <a:cubicBezTo>
                          <a:pt x="182" y="395"/>
                          <a:pt x="182" y="395"/>
                          <a:pt x="182" y="395"/>
                        </a:cubicBezTo>
                        <a:cubicBezTo>
                          <a:pt x="155" y="412"/>
                          <a:pt x="128" y="420"/>
                          <a:pt x="104" y="420"/>
                        </a:cubicBezTo>
                        <a:close/>
                        <a:moveTo>
                          <a:pt x="224" y="8"/>
                        </a:moveTo>
                        <a:cubicBezTo>
                          <a:pt x="200" y="8"/>
                          <a:pt x="174" y="17"/>
                          <a:pt x="148" y="33"/>
                        </a:cubicBezTo>
                        <a:cubicBezTo>
                          <a:pt x="121" y="49"/>
                          <a:pt x="95" y="74"/>
                          <a:pt x="72" y="104"/>
                        </a:cubicBezTo>
                        <a:cubicBezTo>
                          <a:pt x="70" y="107"/>
                          <a:pt x="68" y="110"/>
                          <a:pt x="65" y="114"/>
                        </a:cubicBezTo>
                        <a:cubicBezTo>
                          <a:pt x="55" y="128"/>
                          <a:pt x="47" y="143"/>
                          <a:pt x="39" y="158"/>
                        </a:cubicBezTo>
                        <a:cubicBezTo>
                          <a:pt x="28" y="180"/>
                          <a:pt x="20" y="202"/>
                          <a:pt x="14" y="224"/>
                        </a:cubicBezTo>
                        <a:cubicBezTo>
                          <a:pt x="7" y="254"/>
                          <a:pt x="4" y="283"/>
                          <a:pt x="7" y="310"/>
                        </a:cubicBezTo>
                        <a:cubicBezTo>
                          <a:pt x="10" y="344"/>
                          <a:pt x="21" y="372"/>
                          <a:pt x="40" y="390"/>
                        </a:cubicBezTo>
                        <a:cubicBezTo>
                          <a:pt x="74" y="424"/>
                          <a:pt x="126" y="425"/>
                          <a:pt x="180" y="392"/>
                        </a:cubicBezTo>
                        <a:cubicBezTo>
                          <a:pt x="267" y="338"/>
                          <a:pt x="331" y="214"/>
                          <a:pt x="321" y="115"/>
                        </a:cubicBezTo>
                        <a:cubicBezTo>
                          <a:pt x="319" y="91"/>
                          <a:pt x="313" y="70"/>
                          <a:pt x="302" y="53"/>
                        </a:cubicBezTo>
                        <a:cubicBezTo>
                          <a:pt x="289" y="31"/>
                          <a:pt x="270" y="17"/>
                          <a:pt x="247" y="11"/>
                        </a:cubicBezTo>
                        <a:cubicBezTo>
                          <a:pt x="240" y="9"/>
                          <a:pt x="232" y="8"/>
                          <a:pt x="224" y="8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55" name="Freeform 37">
                    <a:extLst>
                      <a:ext uri="{FF2B5EF4-FFF2-40B4-BE49-F238E27FC236}">
                        <a16:creationId xmlns:a16="http://schemas.microsoft.com/office/drawing/2014/main" id="{7B893D99-4652-42BF-82A0-0886B95614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09398" y="1498526"/>
                    <a:ext cx="613216" cy="777195"/>
                  </a:xfrm>
                  <a:custGeom>
                    <a:avLst/>
                    <a:gdLst>
                      <a:gd name="T0" fmla="*/ 86 w 265"/>
                      <a:gd name="T1" fmla="*/ 336 h 336"/>
                      <a:gd name="T2" fmla="*/ 72 w 265"/>
                      <a:gd name="T3" fmla="*/ 335 h 336"/>
                      <a:gd name="T4" fmla="*/ 23 w 265"/>
                      <a:gd name="T5" fmla="*/ 303 h 336"/>
                      <a:gd name="T6" fmla="*/ 5 w 265"/>
                      <a:gd name="T7" fmla="*/ 254 h 336"/>
                      <a:gd name="T8" fmla="*/ 31 w 265"/>
                      <a:gd name="T9" fmla="*/ 122 h 336"/>
                      <a:gd name="T10" fmla="*/ 114 w 265"/>
                      <a:gd name="T11" fmla="*/ 26 h 336"/>
                      <a:gd name="T12" fmla="*/ 174 w 265"/>
                      <a:gd name="T13" fmla="*/ 3 h 336"/>
                      <a:gd name="T14" fmla="*/ 240 w 265"/>
                      <a:gd name="T15" fmla="*/ 28 h 336"/>
                      <a:gd name="T16" fmla="*/ 255 w 265"/>
                      <a:gd name="T17" fmla="*/ 52 h 336"/>
                      <a:gd name="T18" fmla="*/ 263 w 265"/>
                      <a:gd name="T19" fmla="*/ 84 h 336"/>
                      <a:gd name="T20" fmla="*/ 265 w 265"/>
                      <a:gd name="T21" fmla="*/ 104 h 336"/>
                      <a:gd name="T22" fmla="*/ 240 w 265"/>
                      <a:gd name="T23" fmla="*/ 210 h 336"/>
                      <a:gd name="T24" fmla="*/ 237 w 265"/>
                      <a:gd name="T25" fmla="*/ 211 h 336"/>
                      <a:gd name="T26" fmla="*/ 236 w 265"/>
                      <a:gd name="T27" fmla="*/ 208 h 336"/>
                      <a:gd name="T28" fmla="*/ 261 w 265"/>
                      <a:gd name="T29" fmla="*/ 104 h 336"/>
                      <a:gd name="T30" fmla="*/ 259 w 265"/>
                      <a:gd name="T31" fmla="*/ 85 h 336"/>
                      <a:gd name="T32" fmla="*/ 251 w 265"/>
                      <a:gd name="T33" fmla="*/ 54 h 336"/>
                      <a:gd name="T34" fmla="*/ 237 w 265"/>
                      <a:gd name="T35" fmla="*/ 31 h 336"/>
                      <a:gd name="T36" fmla="*/ 174 w 265"/>
                      <a:gd name="T37" fmla="*/ 7 h 336"/>
                      <a:gd name="T38" fmla="*/ 116 w 265"/>
                      <a:gd name="T39" fmla="*/ 29 h 336"/>
                      <a:gd name="T40" fmla="*/ 35 w 265"/>
                      <a:gd name="T41" fmla="*/ 124 h 336"/>
                      <a:gd name="T42" fmla="*/ 9 w 265"/>
                      <a:gd name="T43" fmla="*/ 254 h 336"/>
                      <a:gd name="T44" fmla="*/ 26 w 265"/>
                      <a:gd name="T45" fmla="*/ 301 h 336"/>
                      <a:gd name="T46" fmla="*/ 72 w 265"/>
                      <a:gd name="T47" fmla="*/ 331 h 336"/>
                      <a:gd name="T48" fmla="*/ 152 w 265"/>
                      <a:gd name="T49" fmla="*/ 309 h 336"/>
                      <a:gd name="T50" fmla="*/ 155 w 265"/>
                      <a:gd name="T51" fmla="*/ 310 h 336"/>
                      <a:gd name="T52" fmla="*/ 154 w 265"/>
                      <a:gd name="T53" fmla="*/ 313 h 336"/>
                      <a:gd name="T54" fmla="*/ 86 w 265"/>
                      <a:gd name="T55" fmla="*/ 336 h 3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265" h="336">
                        <a:moveTo>
                          <a:pt x="86" y="336"/>
                        </a:moveTo>
                        <a:cubicBezTo>
                          <a:pt x="81" y="336"/>
                          <a:pt x="76" y="336"/>
                          <a:pt x="72" y="335"/>
                        </a:cubicBezTo>
                        <a:cubicBezTo>
                          <a:pt x="52" y="332"/>
                          <a:pt x="35" y="321"/>
                          <a:pt x="23" y="303"/>
                        </a:cubicBezTo>
                        <a:cubicBezTo>
                          <a:pt x="14" y="290"/>
                          <a:pt x="8" y="274"/>
                          <a:pt x="5" y="254"/>
                        </a:cubicBezTo>
                        <a:cubicBezTo>
                          <a:pt x="0" y="215"/>
                          <a:pt x="9" y="167"/>
                          <a:pt x="31" y="122"/>
                        </a:cubicBezTo>
                        <a:cubicBezTo>
                          <a:pt x="52" y="82"/>
                          <a:pt x="81" y="48"/>
                          <a:pt x="114" y="26"/>
                        </a:cubicBezTo>
                        <a:cubicBezTo>
                          <a:pt x="134" y="12"/>
                          <a:pt x="154" y="4"/>
                          <a:pt x="174" y="3"/>
                        </a:cubicBezTo>
                        <a:cubicBezTo>
                          <a:pt x="200" y="0"/>
                          <a:pt x="224" y="9"/>
                          <a:pt x="240" y="28"/>
                        </a:cubicBezTo>
                        <a:cubicBezTo>
                          <a:pt x="246" y="35"/>
                          <a:pt x="251" y="43"/>
                          <a:pt x="255" y="52"/>
                        </a:cubicBezTo>
                        <a:cubicBezTo>
                          <a:pt x="259" y="62"/>
                          <a:pt x="261" y="73"/>
                          <a:pt x="263" y="84"/>
                        </a:cubicBezTo>
                        <a:cubicBezTo>
                          <a:pt x="264" y="91"/>
                          <a:pt x="264" y="97"/>
                          <a:pt x="265" y="104"/>
                        </a:cubicBezTo>
                        <a:cubicBezTo>
                          <a:pt x="265" y="137"/>
                          <a:pt x="256" y="175"/>
                          <a:pt x="240" y="210"/>
                        </a:cubicBezTo>
                        <a:cubicBezTo>
                          <a:pt x="239" y="211"/>
                          <a:pt x="238" y="212"/>
                          <a:pt x="237" y="211"/>
                        </a:cubicBezTo>
                        <a:cubicBezTo>
                          <a:pt x="236" y="211"/>
                          <a:pt x="235" y="209"/>
                          <a:pt x="236" y="208"/>
                        </a:cubicBezTo>
                        <a:cubicBezTo>
                          <a:pt x="252" y="174"/>
                          <a:pt x="261" y="136"/>
                          <a:pt x="261" y="104"/>
                        </a:cubicBezTo>
                        <a:cubicBezTo>
                          <a:pt x="260" y="97"/>
                          <a:pt x="260" y="91"/>
                          <a:pt x="259" y="85"/>
                        </a:cubicBezTo>
                        <a:cubicBezTo>
                          <a:pt x="258" y="74"/>
                          <a:pt x="255" y="63"/>
                          <a:pt x="251" y="54"/>
                        </a:cubicBezTo>
                        <a:cubicBezTo>
                          <a:pt x="247" y="45"/>
                          <a:pt x="242" y="37"/>
                          <a:pt x="237" y="31"/>
                        </a:cubicBezTo>
                        <a:cubicBezTo>
                          <a:pt x="222" y="13"/>
                          <a:pt x="199" y="4"/>
                          <a:pt x="174" y="7"/>
                        </a:cubicBezTo>
                        <a:cubicBezTo>
                          <a:pt x="155" y="8"/>
                          <a:pt x="136" y="16"/>
                          <a:pt x="116" y="29"/>
                        </a:cubicBezTo>
                        <a:cubicBezTo>
                          <a:pt x="84" y="51"/>
                          <a:pt x="55" y="84"/>
                          <a:pt x="35" y="124"/>
                        </a:cubicBezTo>
                        <a:cubicBezTo>
                          <a:pt x="13" y="168"/>
                          <a:pt x="4" y="215"/>
                          <a:pt x="9" y="254"/>
                        </a:cubicBezTo>
                        <a:cubicBezTo>
                          <a:pt x="12" y="272"/>
                          <a:pt x="17" y="288"/>
                          <a:pt x="26" y="301"/>
                        </a:cubicBezTo>
                        <a:cubicBezTo>
                          <a:pt x="37" y="318"/>
                          <a:pt x="53" y="328"/>
                          <a:pt x="72" y="331"/>
                        </a:cubicBezTo>
                        <a:cubicBezTo>
                          <a:pt x="97" y="335"/>
                          <a:pt x="124" y="328"/>
                          <a:pt x="152" y="309"/>
                        </a:cubicBezTo>
                        <a:cubicBezTo>
                          <a:pt x="153" y="309"/>
                          <a:pt x="154" y="309"/>
                          <a:pt x="155" y="310"/>
                        </a:cubicBezTo>
                        <a:cubicBezTo>
                          <a:pt x="156" y="311"/>
                          <a:pt x="155" y="312"/>
                          <a:pt x="154" y="313"/>
                        </a:cubicBezTo>
                        <a:cubicBezTo>
                          <a:pt x="131" y="328"/>
                          <a:pt x="108" y="336"/>
                          <a:pt x="86" y="336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56" name="Freeform 38">
                    <a:extLst>
                      <a:ext uri="{FF2B5EF4-FFF2-40B4-BE49-F238E27FC236}">
                        <a16:creationId xmlns:a16="http://schemas.microsoft.com/office/drawing/2014/main" id="{68E8879C-D190-4B17-990E-5568DD11B1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607541" y="1589056"/>
                    <a:ext cx="346749" cy="594426"/>
                  </a:xfrm>
                  <a:custGeom>
                    <a:avLst/>
                    <a:gdLst>
                      <a:gd name="T0" fmla="*/ 11 w 150"/>
                      <a:gd name="T1" fmla="*/ 257 h 257"/>
                      <a:gd name="T2" fmla="*/ 2 w 150"/>
                      <a:gd name="T3" fmla="*/ 256 h 257"/>
                      <a:gd name="T4" fmla="*/ 0 w 150"/>
                      <a:gd name="T5" fmla="*/ 254 h 257"/>
                      <a:gd name="T6" fmla="*/ 2 w 150"/>
                      <a:gd name="T7" fmla="*/ 252 h 257"/>
                      <a:gd name="T8" fmla="*/ 68 w 150"/>
                      <a:gd name="T9" fmla="*/ 231 h 257"/>
                      <a:gd name="T10" fmla="*/ 131 w 150"/>
                      <a:gd name="T11" fmla="*/ 144 h 257"/>
                      <a:gd name="T12" fmla="*/ 141 w 150"/>
                      <a:gd name="T13" fmla="*/ 59 h 257"/>
                      <a:gd name="T14" fmla="*/ 107 w 150"/>
                      <a:gd name="T15" fmla="*/ 12 h 257"/>
                      <a:gd name="T16" fmla="*/ 42 w 150"/>
                      <a:gd name="T17" fmla="*/ 20 h 257"/>
                      <a:gd name="T18" fmla="*/ 39 w 150"/>
                      <a:gd name="T19" fmla="*/ 20 h 257"/>
                      <a:gd name="T20" fmla="*/ 40 w 150"/>
                      <a:gd name="T21" fmla="*/ 17 h 257"/>
                      <a:gd name="T22" fmla="*/ 109 w 150"/>
                      <a:gd name="T23" fmla="*/ 8 h 257"/>
                      <a:gd name="T24" fmla="*/ 145 w 150"/>
                      <a:gd name="T25" fmla="*/ 58 h 257"/>
                      <a:gd name="T26" fmla="*/ 135 w 150"/>
                      <a:gd name="T27" fmla="*/ 145 h 257"/>
                      <a:gd name="T28" fmla="*/ 71 w 150"/>
                      <a:gd name="T29" fmla="*/ 234 h 257"/>
                      <a:gd name="T30" fmla="*/ 11 w 150"/>
                      <a:gd name="T31" fmla="*/ 257 h 2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50" h="257">
                        <a:moveTo>
                          <a:pt x="11" y="257"/>
                        </a:moveTo>
                        <a:cubicBezTo>
                          <a:pt x="8" y="257"/>
                          <a:pt x="5" y="257"/>
                          <a:pt x="2" y="256"/>
                        </a:cubicBezTo>
                        <a:cubicBezTo>
                          <a:pt x="1" y="256"/>
                          <a:pt x="0" y="255"/>
                          <a:pt x="0" y="254"/>
                        </a:cubicBezTo>
                        <a:cubicBezTo>
                          <a:pt x="0" y="253"/>
                          <a:pt x="1" y="252"/>
                          <a:pt x="2" y="252"/>
                        </a:cubicBezTo>
                        <a:cubicBezTo>
                          <a:pt x="23" y="255"/>
                          <a:pt x="46" y="248"/>
                          <a:pt x="68" y="231"/>
                        </a:cubicBezTo>
                        <a:cubicBezTo>
                          <a:pt x="95" y="211"/>
                          <a:pt x="118" y="179"/>
                          <a:pt x="131" y="144"/>
                        </a:cubicBezTo>
                        <a:cubicBezTo>
                          <a:pt x="143" y="114"/>
                          <a:pt x="146" y="84"/>
                          <a:pt x="141" y="59"/>
                        </a:cubicBezTo>
                        <a:cubicBezTo>
                          <a:pt x="136" y="36"/>
                          <a:pt x="124" y="20"/>
                          <a:pt x="107" y="12"/>
                        </a:cubicBezTo>
                        <a:cubicBezTo>
                          <a:pt x="89" y="4"/>
                          <a:pt x="65" y="7"/>
                          <a:pt x="42" y="20"/>
                        </a:cubicBezTo>
                        <a:cubicBezTo>
                          <a:pt x="41" y="21"/>
                          <a:pt x="39" y="21"/>
                          <a:pt x="39" y="20"/>
                        </a:cubicBezTo>
                        <a:cubicBezTo>
                          <a:pt x="38" y="19"/>
                          <a:pt x="39" y="18"/>
                          <a:pt x="40" y="17"/>
                        </a:cubicBezTo>
                        <a:cubicBezTo>
                          <a:pt x="64" y="3"/>
                          <a:pt x="89" y="0"/>
                          <a:pt x="109" y="8"/>
                        </a:cubicBezTo>
                        <a:cubicBezTo>
                          <a:pt x="127" y="17"/>
                          <a:pt x="140" y="34"/>
                          <a:pt x="145" y="58"/>
                        </a:cubicBezTo>
                        <a:cubicBezTo>
                          <a:pt x="150" y="84"/>
                          <a:pt x="147" y="115"/>
                          <a:pt x="135" y="145"/>
                        </a:cubicBezTo>
                        <a:cubicBezTo>
                          <a:pt x="122" y="181"/>
                          <a:pt x="98" y="213"/>
                          <a:pt x="71" y="234"/>
                        </a:cubicBezTo>
                        <a:cubicBezTo>
                          <a:pt x="51" y="249"/>
                          <a:pt x="30" y="257"/>
                          <a:pt x="11" y="257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57" name="Freeform 39">
                    <a:extLst>
                      <a:ext uri="{FF2B5EF4-FFF2-40B4-BE49-F238E27FC236}">
                        <a16:creationId xmlns:a16="http://schemas.microsoft.com/office/drawing/2014/main" id="{590584DB-7C37-41CC-B202-93FF536DAA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81140" y="1674463"/>
                    <a:ext cx="160563" cy="479982"/>
                  </a:xfrm>
                  <a:custGeom>
                    <a:avLst/>
                    <a:gdLst>
                      <a:gd name="T0" fmla="*/ 32 w 70"/>
                      <a:gd name="T1" fmla="*/ 208 h 208"/>
                      <a:gd name="T2" fmla="*/ 31 w 70"/>
                      <a:gd name="T3" fmla="*/ 208 h 208"/>
                      <a:gd name="T4" fmla="*/ 6 w 70"/>
                      <a:gd name="T5" fmla="*/ 165 h 208"/>
                      <a:gd name="T6" fmla="*/ 23 w 70"/>
                      <a:gd name="T7" fmla="*/ 63 h 208"/>
                      <a:gd name="T8" fmla="*/ 67 w 70"/>
                      <a:gd name="T9" fmla="*/ 1 h 208"/>
                      <a:gd name="T10" fmla="*/ 70 w 70"/>
                      <a:gd name="T11" fmla="*/ 1 h 208"/>
                      <a:gd name="T12" fmla="*/ 69 w 70"/>
                      <a:gd name="T13" fmla="*/ 4 h 208"/>
                      <a:gd name="T14" fmla="*/ 26 w 70"/>
                      <a:gd name="T15" fmla="*/ 65 h 208"/>
                      <a:gd name="T16" fmla="*/ 10 w 70"/>
                      <a:gd name="T17" fmla="*/ 164 h 208"/>
                      <a:gd name="T18" fmla="*/ 33 w 70"/>
                      <a:gd name="T19" fmla="*/ 205 h 208"/>
                      <a:gd name="T20" fmla="*/ 33 w 70"/>
                      <a:gd name="T21" fmla="*/ 208 h 208"/>
                      <a:gd name="T22" fmla="*/ 32 w 70"/>
                      <a:gd name="T23" fmla="*/ 208 h 2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0" h="208">
                        <a:moveTo>
                          <a:pt x="32" y="208"/>
                        </a:moveTo>
                        <a:cubicBezTo>
                          <a:pt x="31" y="208"/>
                          <a:pt x="31" y="208"/>
                          <a:pt x="31" y="208"/>
                        </a:cubicBezTo>
                        <a:cubicBezTo>
                          <a:pt x="19" y="198"/>
                          <a:pt x="10" y="184"/>
                          <a:pt x="6" y="165"/>
                        </a:cubicBezTo>
                        <a:cubicBezTo>
                          <a:pt x="0" y="136"/>
                          <a:pt x="6" y="98"/>
                          <a:pt x="23" y="63"/>
                        </a:cubicBezTo>
                        <a:cubicBezTo>
                          <a:pt x="34" y="39"/>
                          <a:pt x="49" y="18"/>
                          <a:pt x="67" y="1"/>
                        </a:cubicBezTo>
                        <a:cubicBezTo>
                          <a:pt x="68" y="0"/>
                          <a:pt x="69" y="0"/>
                          <a:pt x="70" y="1"/>
                        </a:cubicBezTo>
                        <a:cubicBezTo>
                          <a:pt x="70" y="2"/>
                          <a:pt x="70" y="3"/>
                          <a:pt x="69" y="4"/>
                        </a:cubicBezTo>
                        <a:cubicBezTo>
                          <a:pt x="52" y="20"/>
                          <a:pt x="37" y="41"/>
                          <a:pt x="26" y="65"/>
                        </a:cubicBezTo>
                        <a:cubicBezTo>
                          <a:pt x="10" y="99"/>
                          <a:pt x="4" y="136"/>
                          <a:pt x="10" y="164"/>
                        </a:cubicBezTo>
                        <a:cubicBezTo>
                          <a:pt x="14" y="182"/>
                          <a:pt x="22" y="196"/>
                          <a:pt x="33" y="205"/>
                        </a:cubicBezTo>
                        <a:cubicBezTo>
                          <a:pt x="34" y="206"/>
                          <a:pt x="34" y="207"/>
                          <a:pt x="33" y="208"/>
                        </a:cubicBezTo>
                        <a:cubicBezTo>
                          <a:pt x="33" y="208"/>
                          <a:pt x="32" y="208"/>
                          <a:pt x="32" y="208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58" name="Freeform 40">
                    <a:extLst>
                      <a:ext uri="{FF2B5EF4-FFF2-40B4-BE49-F238E27FC236}">
                        <a16:creationId xmlns:a16="http://schemas.microsoft.com/office/drawing/2014/main" id="{C03A29D8-5A78-4585-96C4-FD6C946A3449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537507" y="1681295"/>
                    <a:ext cx="362122" cy="411657"/>
                  </a:xfrm>
                  <a:custGeom>
                    <a:avLst/>
                    <a:gdLst>
                      <a:gd name="T0" fmla="*/ 53 w 156"/>
                      <a:gd name="T1" fmla="*/ 178 h 178"/>
                      <a:gd name="T2" fmla="*/ 43 w 156"/>
                      <a:gd name="T3" fmla="*/ 177 h 178"/>
                      <a:gd name="T4" fmla="*/ 14 w 156"/>
                      <a:gd name="T5" fmla="*/ 150 h 178"/>
                      <a:gd name="T6" fmla="*/ 53 w 156"/>
                      <a:gd name="T7" fmla="*/ 26 h 178"/>
                      <a:gd name="T8" fmla="*/ 110 w 156"/>
                      <a:gd name="T9" fmla="*/ 3 h 178"/>
                      <a:gd name="T10" fmla="*/ 142 w 156"/>
                      <a:gd name="T11" fmla="*/ 31 h 178"/>
                      <a:gd name="T12" fmla="*/ 103 w 156"/>
                      <a:gd name="T13" fmla="*/ 154 h 178"/>
                      <a:gd name="T14" fmla="*/ 53 w 156"/>
                      <a:gd name="T15" fmla="*/ 178 h 178"/>
                      <a:gd name="T16" fmla="*/ 103 w 156"/>
                      <a:gd name="T17" fmla="*/ 6 h 178"/>
                      <a:gd name="T18" fmla="*/ 55 w 156"/>
                      <a:gd name="T19" fmla="*/ 29 h 178"/>
                      <a:gd name="T20" fmla="*/ 18 w 156"/>
                      <a:gd name="T21" fmla="*/ 148 h 178"/>
                      <a:gd name="T22" fmla="*/ 44 w 156"/>
                      <a:gd name="T23" fmla="*/ 173 h 178"/>
                      <a:gd name="T24" fmla="*/ 101 w 156"/>
                      <a:gd name="T25" fmla="*/ 151 h 178"/>
                      <a:gd name="T26" fmla="*/ 139 w 156"/>
                      <a:gd name="T27" fmla="*/ 32 h 178"/>
                      <a:gd name="T28" fmla="*/ 109 w 156"/>
                      <a:gd name="T29" fmla="*/ 7 h 178"/>
                      <a:gd name="T30" fmla="*/ 103 w 156"/>
                      <a:gd name="T31" fmla="*/ 6 h 178"/>
                      <a:gd name="T32" fmla="*/ 102 w 156"/>
                      <a:gd name="T33" fmla="*/ 153 h 178"/>
                      <a:gd name="T34" fmla="*/ 102 w 156"/>
                      <a:gd name="T35" fmla="*/ 153 h 1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6" h="178">
                        <a:moveTo>
                          <a:pt x="53" y="178"/>
                        </a:moveTo>
                        <a:cubicBezTo>
                          <a:pt x="50" y="178"/>
                          <a:pt x="46" y="178"/>
                          <a:pt x="43" y="177"/>
                        </a:cubicBezTo>
                        <a:cubicBezTo>
                          <a:pt x="30" y="174"/>
                          <a:pt x="19" y="164"/>
                          <a:pt x="14" y="150"/>
                        </a:cubicBezTo>
                        <a:cubicBezTo>
                          <a:pt x="0" y="114"/>
                          <a:pt x="18" y="59"/>
                          <a:pt x="53" y="26"/>
                        </a:cubicBezTo>
                        <a:cubicBezTo>
                          <a:pt x="71" y="9"/>
                          <a:pt x="92" y="0"/>
                          <a:pt x="110" y="3"/>
                        </a:cubicBezTo>
                        <a:cubicBezTo>
                          <a:pt x="125" y="5"/>
                          <a:pt x="136" y="15"/>
                          <a:pt x="142" y="31"/>
                        </a:cubicBezTo>
                        <a:cubicBezTo>
                          <a:pt x="156" y="66"/>
                          <a:pt x="138" y="121"/>
                          <a:pt x="103" y="154"/>
                        </a:cubicBezTo>
                        <a:cubicBezTo>
                          <a:pt x="87" y="170"/>
                          <a:pt x="69" y="178"/>
                          <a:pt x="53" y="178"/>
                        </a:cubicBezTo>
                        <a:close/>
                        <a:moveTo>
                          <a:pt x="103" y="6"/>
                        </a:moveTo>
                        <a:cubicBezTo>
                          <a:pt x="88" y="6"/>
                          <a:pt x="71" y="14"/>
                          <a:pt x="55" y="29"/>
                        </a:cubicBezTo>
                        <a:cubicBezTo>
                          <a:pt x="22" y="61"/>
                          <a:pt x="5" y="114"/>
                          <a:pt x="18" y="148"/>
                        </a:cubicBezTo>
                        <a:cubicBezTo>
                          <a:pt x="23" y="162"/>
                          <a:pt x="32" y="170"/>
                          <a:pt x="44" y="173"/>
                        </a:cubicBezTo>
                        <a:cubicBezTo>
                          <a:pt x="61" y="177"/>
                          <a:pt x="82" y="169"/>
                          <a:pt x="101" y="151"/>
                        </a:cubicBezTo>
                        <a:cubicBezTo>
                          <a:pt x="134" y="120"/>
                          <a:pt x="152" y="66"/>
                          <a:pt x="139" y="32"/>
                        </a:cubicBezTo>
                        <a:cubicBezTo>
                          <a:pt x="133" y="18"/>
                          <a:pt x="123" y="9"/>
                          <a:pt x="109" y="7"/>
                        </a:cubicBezTo>
                        <a:cubicBezTo>
                          <a:pt x="107" y="7"/>
                          <a:pt x="105" y="6"/>
                          <a:pt x="103" y="6"/>
                        </a:cubicBezTo>
                        <a:close/>
                        <a:moveTo>
                          <a:pt x="102" y="153"/>
                        </a:moveTo>
                        <a:cubicBezTo>
                          <a:pt x="102" y="153"/>
                          <a:pt x="102" y="153"/>
                          <a:pt x="102" y="15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59" name="Freeform 41">
                    <a:extLst>
                      <a:ext uri="{FF2B5EF4-FFF2-40B4-BE49-F238E27FC236}">
                        <a16:creationId xmlns:a16="http://schemas.microsoft.com/office/drawing/2014/main" id="{1AC784D3-567D-4A93-AB3A-D844AE3EC16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645119" y="1764994"/>
                    <a:ext cx="182770" cy="249386"/>
                  </a:xfrm>
                  <a:custGeom>
                    <a:avLst/>
                    <a:gdLst>
                      <a:gd name="T0" fmla="*/ 17 w 79"/>
                      <a:gd name="T1" fmla="*/ 108 h 108"/>
                      <a:gd name="T2" fmla="*/ 1 w 79"/>
                      <a:gd name="T3" fmla="*/ 102 h 108"/>
                      <a:gd name="T4" fmla="*/ 0 w 79"/>
                      <a:gd name="T5" fmla="*/ 99 h 108"/>
                      <a:gd name="T6" fmla="*/ 3 w 79"/>
                      <a:gd name="T7" fmla="*/ 99 h 108"/>
                      <a:gd name="T8" fmla="*/ 20 w 79"/>
                      <a:gd name="T9" fmla="*/ 103 h 108"/>
                      <a:gd name="T10" fmla="*/ 57 w 79"/>
                      <a:gd name="T11" fmla="*/ 76 h 108"/>
                      <a:gd name="T12" fmla="*/ 61 w 79"/>
                      <a:gd name="T13" fmla="*/ 10 h 108"/>
                      <a:gd name="T14" fmla="*/ 44 w 79"/>
                      <a:gd name="T15" fmla="*/ 5 h 108"/>
                      <a:gd name="T16" fmla="*/ 7 w 79"/>
                      <a:gd name="T17" fmla="*/ 32 h 108"/>
                      <a:gd name="T18" fmla="*/ 5 w 79"/>
                      <a:gd name="T19" fmla="*/ 33 h 108"/>
                      <a:gd name="T20" fmla="*/ 4 w 79"/>
                      <a:gd name="T21" fmla="*/ 30 h 108"/>
                      <a:gd name="T22" fmla="*/ 43 w 79"/>
                      <a:gd name="T23" fmla="*/ 1 h 108"/>
                      <a:gd name="T24" fmla="*/ 63 w 79"/>
                      <a:gd name="T25" fmla="*/ 7 h 108"/>
                      <a:gd name="T26" fmla="*/ 60 w 79"/>
                      <a:gd name="T27" fmla="*/ 78 h 108"/>
                      <a:gd name="T28" fmla="*/ 21 w 79"/>
                      <a:gd name="T29" fmla="*/ 107 h 108"/>
                      <a:gd name="T30" fmla="*/ 17 w 79"/>
                      <a:gd name="T31" fmla="*/ 108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9" h="108">
                        <a:moveTo>
                          <a:pt x="17" y="108"/>
                        </a:moveTo>
                        <a:cubicBezTo>
                          <a:pt x="11" y="108"/>
                          <a:pt x="5" y="106"/>
                          <a:pt x="1" y="102"/>
                        </a:cubicBezTo>
                        <a:cubicBezTo>
                          <a:pt x="0" y="101"/>
                          <a:pt x="0" y="100"/>
                          <a:pt x="0" y="99"/>
                        </a:cubicBezTo>
                        <a:cubicBezTo>
                          <a:pt x="1" y="98"/>
                          <a:pt x="2" y="98"/>
                          <a:pt x="3" y="99"/>
                        </a:cubicBezTo>
                        <a:cubicBezTo>
                          <a:pt x="8" y="103"/>
                          <a:pt x="14" y="104"/>
                          <a:pt x="20" y="103"/>
                        </a:cubicBezTo>
                        <a:cubicBezTo>
                          <a:pt x="33" y="102"/>
                          <a:pt x="47" y="92"/>
                          <a:pt x="57" y="76"/>
                        </a:cubicBezTo>
                        <a:cubicBezTo>
                          <a:pt x="73" y="52"/>
                          <a:pt x="75" y="22"/>
                          <a:pt x="61" y="10"/>
                        </a:cubicBezTo>
                        <a:cubicBezTo>
                          <a:pt x="56" y="6"/>
                          <a:pt x="50" y="4"/>
                          <a:pt x="44" y="5"/>
                        </a:cubicBezTo>
                        <a:cubicBezTo>
                          <a:pt x="31" y="7"/>
                          <a:pt x="18" y="17"/>
                          <a:pt x="7" y="32"/>
                        </a:cubicBezTo>
                        <a:cubicBezTo>
                          <a:pt x="7" y="33"/>
                          <a:pt x="6" y="33"/>
                          <a:pt x="5" y="33"/>
                        </a:cubicBezTo>
                        <a:cubicBezTo>
                          <a:pt x="4" y="32"/>
                          <a:pt x="4" y="31"/>
                          <a:pt x="4" y="30"/>
                        </a:cubicBezTo>
                        <a:cubicBezTo>
                          <a:pt x="15" y="14"/>
                          <a:pt x="29" y="3"/>
                          <a:pt x="43" y="1"/>
                        </a:cubicBezTo>
                        <a:cubicBezTo>
                          <a:pt x="51" y="0"/>
                          <a:pt x="58" y="2"/>
                          <a:pt x="63" y="7"/>
                        </a:cubicBezTo>
                        <a:cubicBezTo>
                          <a:pt x="79" y="20"/>
                          <a:pt x="77" y="52"/>
                          <a:pt x="60" y="78"/>
                        </a:cubicBezTo>
                        <a:cubicBezTo>
                          <a:pt x="49" y="95"/>
                          <a:pt x="35" y="105"/>
                          <a:pt x="21" y="107"/>
                        </a:cubicBezTo>
                        <a:cubicBezTo>
                          <a:pt x="20" y="107"/>
                          <a:pt x="18" y="108"/>
                          <a:pt x="17" y="108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60" name="Freeform 42">
                    <a:extLst>
                      <a:ext uri="{FF2B5EF4-FFF2-40B4-BE49-F238E27FC236}">
                        <a16:creationId xmlns:a16="http://schemas.microsoft.com/office/drawing/2014/main" id="{5BD204E3-D730-4447-B846-69976579D5D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547756" y="2139072"/>
                    <a:ext cx="32455" cy="37579"/>
                  </a:xfrm>
                  <a:custGeom>
                    <a:avLst/>
                    <a:gdLst>
                      <a:gd name="T0" fmla="*/ 5 w 14"/>
                      <a:gd name="T1" fmla="*/ 16 h 16"/>
                      <a:gd name="T2" fmla="*/ 3 w 14"/>
                      <a:gd name="T3" fmla="*/ 16 h 16"/>
                      <a:gd name="T4" fmla="*/ 0 w 14"/>
                      <a:gd name="T5" fmla="*/ 11 h 16"/>
                      <a:gd name="T6" fmla="*/ 5 w 14"/>
                      <a:gd name="T7" fmla="*/ 1 h 16"/>
                      <a:gd name="T8" fmla="*/ 11 w 14"/>
                      <a:gd name="T9" fmla="*/ 1 h 16"/>
                      <a:gd name="T10" fmla="*/ 14 w 14"/>
                      <a:gd name="T11" fmla="*/ 5 h 16"/>
                      <a:gd name="T12" fmla="*/ 8 w 14"/>
                      <a:gd name="T13" fmla="*/ 16 h 16"/>
                      <a:gd name="T14" fmla="*/ 5 w 14"/>
                      <a:gd name="T15" fmla="*/ 16 h 16"/>
                      <a:gd name="T16" fmla="*/ 9 w 14"/>
                      <a:gd name="T17" fmla="*/ 4 h 16"/>
                      <a:gd name="T18" fmla="*/ 7 w 14"/>
                      <a:gd name="T19" fmla="*/ 4 h 16"/>
                      <a:gd name="T20" fmla="*/ 4 w 14"/>
                      <a:gd name="T21" fmla="*/ 11 h 16"/>
                      <a:gd name="T22" fmla="*/ 5 w 14"/>
                      <a:gd name="T23" fmla="*/ 12 h 16"/>
                      <a:gd name="T24" fmla="*/ 6 w 14"/>
                      <a:gd name="T25" fmla="*/ 12 h 16"/>
                      <a:gd name="T26" fmla="*/ 10 w 14"/>
                      <a:gd name="T27" fmla="*/ 6 h 16"/>
                      <a:gd name="T28" fmla="*/ 9 w 14"/>
                      <a:gd name="T29" fmla="*/ 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16">
                        <a:moveTo>
                          <a:pt x="5" y="16"/>
                        </a:moveTo>
                        <a:cubicBezTo>
                          <a:pt x="4" y="16"/>
                          <a:pt x="3" y="16"/>
                          <a:pt x="3" y="16"/>
                        </a:cubicBezTo>
                        <a:cubicBezTo>
                          <a:pt x="1" y="15"/>
                          <a:pt x="0" y="13"/>
                          <a:pt x="0" y="11"/>
                        </a:cubicBezTo>
                        <a:cubicBezTo>
                          <a:pt x="0" y="7"/>
                          <a:pt x="2" y="3"/>
                          <a:pt x="5" y="1"/>
                        </a:cubicBezTo>
                        <a:cubicBezTo>
                          <a:pt x="7" y="0"/>
                          <a:pt x="9" y="0"/>
                          <a:pt x="11" y="1"/>
                        </a:cubicBezTo>
                        <a:cubicBezTo>
                          <a:pt x="12" y="2"/>
                          <a:pt x="13" y="3"/>
                          <a:pt x="14" y="5"/>
                        </a:cubicBezTo>
                        <a:cubicBezTo>
                          <a:pt x="14" y="9"/>
                          <a:pt x="11" y="14"/>
                          <a:pt x="8" y="16"/>
                        </a:cubicBezTo>
                        <a:cubicBezTo>
                          <a:pt x="7" y="16"/>
                          <a:pt x="6" y="16"/>
                          <a:pt x="5" y="16"/>
                        </a:cubicBezTo>
                        <a:close/>
                        <a:moveTo>
                          <a:pt x="9" y="4"/>
                        </a:move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5" y="6"/>
                          <a:pt x="4" y="9"/>
                          <a:pt x="4" y="11"/>
                        </a:cubicBezTo>
                        <a:cubicBezTo>
                          <a:pt x="4" y="12"/>
                          <a:pt x="4" y="12"/>
                          <a:pt x="5" y="12"/>
                        </a:cubicBezTo>
                        <a:cubicBezTo>
                          <a:pt x="5" y="13"/>
                          <a:pt x="5" y="12"/>
                          <a:pt x="6" y="12"/>
                        </a:cubicBezTo>
                        <a:cubicBezTo>
                          <a:pt x="8" y="11"/>
                          <a:pt x="10" y="8"/>
                          <a:pt x="10" y="6"/>
                        </a:cubicBezTo>
                        <a:cubicBezTo>
                          <a:pt x="9" y="5"/>
                          <a:pt x="9" y="4"/>
                          <a:pt x="9" y="4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61" name="Freeform 43">
                    <a:extLst>
                      <a:ext uri="{FF2B5EF4-FFF2-40B4-BE49-F238E27FC236}">
                        <a16:creationId xmlns:a16="http://schemas.microsoft.com/office/drawing/2014/main" id="{BEA0723C-F929-4725-B230-A6D95564CC48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633162" y="1650549"/>
                    <a:ext cx="32455" cy="39286"/>
                  </a:xfrm>
                  <a:custGeom>
                    <a:avLst/>
                    <a:gdLst>
                      <a:gd name="T0" fmla="*/ 5 w 14"/>
                      <a:gd name="T1" fmla="*/ 17 h 17"/>
                      <a:gd name="T2" fmla="*/ 3 w 14"/>
                      <a:gd name="T3" fmla="*/ 17 h 17"/>
                      <a:gd name="T4" fmla="*/ 0 w 14"/>
                      <a:gd name="T5" fmla="*/ 12 h 17"/>
                      <a:gd name="T6" fmla="*/ 5 w 14"/>
                      <a:gd name="T7" fmla="*/ 2 h 17"/>
                      <a:gd name="T8" fmla="*/ 11 w 14"/>
                      <a:gd name="T9" fmla="*/ 1 h 17"/>
                      <a:gd name="T10" fmla="*/ 14 w 14"/>
                      <a:gd name="T11" fmla="*/ 6 h 17"/>
                      <a:gd name="T12" fmla="*/ 8 w 14"/>
                      <a:gd name="T13" fmla="*/ 16 h 17"/>
                      <a:gd name="T14" fmla="*/ 5 w 14"/>
                      <a:gd name="T15" fmla="*/ 17 h 17"/>
                      <a:gd name="T16" fmla="*/ 9 w 14"/>
                      <a:gd name="T17" fmla="*/ 5 h 17"/>
                      <a:gd name="T18" fmla="*/ 7 w 14"/>
                      <a:gd name="T19" fmla="*/ 5 h 17"/>
                      <a:gd name="T20" fmla="*/ 4 w 14"/>
                      <a:gd name="T21" fmla="*/ 12 h 17"/>
                      <a:gd name="T22" fmla="*/ 5 w 14"/>
                      <a:gd name="T23" fmla="*/ 13 h 17"/>
                      <a:gd name="T24" fmla="*/ 6 w 14"/>
                      <a:gd name="T25" fmla="*/ 13 h 17"/>
                      <a:gd name="T26" fmla="*/ 10 w 14"/>
                      <a:gd name="T27" fmla="*/ 6 h 17"/>
                      <a:gd name="T28" fmla="*/ 9 w 14"/>
                      <a:gd name="T29" fmla="*/ 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17">
                        <a:moveTo>
                          <a:pt x="5" y="17"/>
                        </a:moveTo>
                        <a:cubicBezTo>
                          <a:pt x="4" y="17"/>
                          <a:pt x="3" y="17"/>
                          <a:pt x="3" y="17"/>
                        </a:cubicBezTo>
                        <a:cubicBezTo>
                          <a:pt x="1" y="16"/>
                          <a:pt x="0" y="14"/>
                          <a:pt x="0" y="12"/>
                        </a:cubicBezTo>
                        <a:cubicBezTo>
                          <a:pt x="0" y="8"/>
                          <a:pt x="2" y="4"/>
                          <a:pt x="5" y="2"/>
                        </a:cubicBezTo>
                        <a:cubicBezTo>
                          <a:pt x="7" y="1"/>
                          <a:pt x="9" y="0"/>
                          <a:pt x="11" y="1"/>
                        </a:cubicBezTo>
                        <a:cubicBezTo>
                          <a:pt x="13" y="2"/>
                          <a:pt x="14" y="4"/>
                          <a:pt x="14" y="6"/>
                        </a:cubicBezTo>
                        <a:cubicBezTo>
                          <a:pt x="14" y="10"/>
                          <a:pt x="12" y="14"/>
                          <a:pt x="8" y="16"/>
                        </a:cubicBezTo>
                        <a:cubicBezTo>
                          <a:pt x="7" y="17"/>
                          <a:pt x="6" y="17"/>
                          <a:pt x="5" y="17"/>
                        </a:cubicBezTo>
                        <a:close/>
                        <a:moveTo>
                          <a:pt x="9" y="5"/>
                        </a:moveTo>
                        <a:cubicBezTo>
                          <a:pt x="8" y="5"/>
                          <a:pt x="8" y="5"/>
                          <a:pt x="7" y="5"/>
                        </a:cubicBezTo>
                        <a:cubicBezTo>
                          <a:pt x="5" y="6"/>
                          <a:pt x="4" y="9"/>
                          <a:pt x="4" y="12"/>
                        </a:cubicBezTo>
                        <a:cubicBezTo>
                          <a:pt x="4" y="12"/>
                          <a:pt x="4" y="13"/>
                          <a:pt x="5" y="13"/>
                        </a:cubicBezTo>
                        <a:cubicBezTo>
                          <a:pt x="5" y="13"/>
                          <a:pt x="6" y="13"/>
                          <a:pt x="6" y="13"/>
                        </a:cubicBezTo>
                        <a:cubicBezTo>
                          <a:pt x="8" y="12"/>
                          <a:pt x="10" y="9"/>
                          <a:pt x="10" y="6"/>
                        </a:cubicBezTo>
                        <a:cubicBezTo>
                          <a:pt x="10" y="6"/>
                          <a:pt x="9" y="5"/>
                          <a:pt x="9" y="5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62" name="Freeform 44">
                    <a:extLst>
                      <a:ext uri="{FF2B5EF4-FFF2-40B4-BE49-F238E27FC236}">
                        <a16:creationId xmlns:a16="http://schemas.microsoft.com/office/drawing/2014/main" id="{0B86F306-7932-4713-9467-0E88D2944D6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633162" y="1831610"/>
                    <a:ext cx="34162" cy="39286"/>
                  </a:xfrm>
                  <a:custGeom>
                    <a:avLst/>
                    <a:gdLst>
                      <a:gd name="T0" fmla="*/ 6 w 15"/>
                      <a:gd name="T1" fmla="*/ 17 h 17"/>
                      <a:gd name="T2" fmla="*/ 2 w 15"/>
                      <a:gd name="T3" fmla="*/ 15 h 17"/>
                      <a:gd name="T4" fmla="*/ 3 w 15"/>
                      <a:gd name="T5" fmla="*/ 4 h 17"/>
                      <a:gd name="T6" fmla="*/ 9 w 15"/>
                      <a:gd name="T7" fmla="*/ 0 h 17"/>
                      <a:gd name="T8" fmla="*/ 13 w 15"/>
                      <a:gd name="T9" fmla="*/ 2 h 17"/>
                      <a:gd name="T10" fmla="*/ 12 w 15"/>
                      <a:gd name="T11" fmla="*/ 13 h 17"/>
                      <a:gd name="T12" fmla="*/ 6 w 15"/>
                      <a:gd name="T13" fmla="*/ 17 h 17"/>
                      <a:gd name="T14" fmla="*/ 10 w 15"/>
                      <a:gd name="T15" fmla="*/ 4 h 17"/>
                      <a:gd name="T16" fmla="*/ 10 w 15"/>
                      <a:gd name="T17" fmla="*/ 4 h 17"/>
                      <a:gd name="T18" fmla="*/ 6 w 15"/>
                      <a:gd name="T19" fmla="*/ 6 h 17"/>
                      <a:gd name="T20" fmla="*/ 5 w 15"/>
                      <a:gd name="T21" fmla="*/ 12 h 17"/>
                      <a:gd name="T22" fmla="*/ 6 w 15"/>
                      <a:gd name="T23" fmla="*/ 13 h 17"/>
                      <a:gd name="T24" fmla="*/ 9 w 15"/>
                      <a:gd name="T25" fmla="*/ 10 h 17"/>
                      <a:gd name="T26" fmla="*/ 9 w 15"/>
                      <a:gd name="T27" fmla="*/ 10 h 17"/>
                      <a:gd name="T28" fmla="*/ 10 w 15"/>
                      <a:gd name="T29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5" h="17">
                        <a:moveTo>
                          <a:pt x="6" y="17"/>
                        </a:moveTo>
                        <a:cubicBezTo>
                          <a:pt x="5" y="17"/>
                          <a:pt x="3" y="16"/>
                          <a:pt x="2" y="15"/>
                        </a:cubicBezTo>
                        <a:cubicBezTo>
                          <a:pt x="0" y="13"/>
                          <a:pt x="0" y="8"/>
                          <a:pt x="3" y="4"/>
                        </a:cubicBezTo>
                        <a:cubicBezTo>
                          <a:pt x="5" y="2"/>
                          <a:pt x="7" y="0"/>
                          <a:pt x="9" y="0"/>
                        </a:cubicBezTo>
                        <a:cubicBezTo>
                          <a:pt x="11" y="0"/>
                          <a:pt x="12" y="1"/>
                          <a:pt x="13" y="2"/>
                        </a:cubicBezTo>
                        <a:cubicBezTo>
                          <a:pt x="15" y="4"/>
                          <a:pt x="15" y="9"/>
                          <a:pt x="12" y="13"/>
                        </a:cubicBezTo>
                        <a:cubicBezTo>
                          <a:pt x="11" y="15"/>
                          <a:pt x="8" y="16"/>
                          <a:pt x="6" y="17"/>
                        </a:cubicBezTo>
                        <a:close/>
                        <a:moveTo>
                          <a:pt x="10" y="4"/>
                        </a:moveTo>
                        <a:cubicBezTo>
                          <a:pt x="10" y="4"/>
                          <a:pt x="10" y="4"/>
                          <a:pt x="10" y="4"/>
                        </a:cubicBezTo>
                        <a:cubicBezTo>
                          <a:pt x="9" y="4"/>
                          <a:pt x="8" y="5"/>
                          <a:pt x="6" y="6"/>
                        </a:cubicBezTo>
                        <a:cubicBezTo>
                          <a:pt x="5" y="9"/>
                          <a:pt x="5" y="12"/>
                          <a:pt x="5" y="12"/>
                        </a:cubicBezTo>
                        <a:cubicBezTo>
                          <a:pt x="6" y="12"/>
                          <a:pt x="6" y="13"/>
                          <a:pt x="6" y="13"/>
                        </a:cubicBezTo>
                        <a:cubicBezTo>
                          <a:pt x="7" y="13"/>
                          <a:pt x="8" y="12"/>
                          <a:pt x="9" y="10"/>
                        </a:cubicBezTo>
                        <a:cubicBezTo>
                          <a:pt x="9" y="10"/>
                          <a:pt x="9" y="10"/>
                          <a:pt x="9" y="10"/>
                        </a:cubicBezTo>
                        <a:cubicBezTo>
                          <a:pt x="11" y="8"/>
                          <a:pt x="11" y="5"/>
                          <a:pt x="10" y="4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63" name="Freeform 45">
                    <a:extLst>
                      <a:ext uri="{FF2B5EF4-FFF2-40B4-BE49-F238E27FC236}">
                        <a16:creationId xmlns:a16="http://schemas.microsoft.com/office/drawing/2014/main" id="{0C75D925-40E0-45A3-8F48-DEDFDD365417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624622" y="1968260"/>
                    <a:ext cx="34162" cy="35870"/>
                  </a:xfrm>
                  <a:custGeom>
                    <a:avLst/>
                    <a:gdLst>
                      <a:gd name="T0" fmla="*/ 5 w 15"/>
                      <a:gd name="T1" fmla="*/ 16 h 16"/>
                      <a:gd name="T2" fmla="*/ 2 w 15"/>
                      <a:gd name="T3" fmla="*/ 15 h 16"/>
                      <a:gd name="T4" fmla="*/ 3 w 15"/>
                      <a:gd name="T5" fmla="*/ 4 h 16"/>
                      <a:gd name="T6" fmla="*/ 9 w 15"/>
                      <a:gd name="T7" fmla="*/ 0 h 16"/>
                      <a:gd name="T8" fmla="*/ 13 w 15"/>
                      <a:gd name="T9" fmla="*/ 2 h 16"/>
                      <a:gd name="T10" fmla="*/ 12 w 15"/>
                      <a:gd name="T11" fmla="*/ 13 h 16"/>
                      <a:gd name="T12" fmla="*/ 6 w 15"/>
                      <a:gd name="T13" fmla="*/ 16 h 16"/>
                      <a:gd name="T14" fmla="*/ 5 w 15"/>
                      <a:gd name="T15" fmla="*/ 16 h 16"/>
                      <a:gd name="T16" fmla="*/ 9 w 15"/>
                      <a:gd name="T17" fmla="*/ 4 h 16"/>
                      <a:gd name="T18" fmla="*/ 9 w 15"/>
                      <a:gd name="T19" fmla="*/ 4 h 16"/>
                      <a:gd name="T20" fmla="*/ 6 w 15"/>
                      <a:gd name="T21" fmla="*/ 6 h 16"/>
                      <a:gd name="T22" fmla="*/ 5 w 15"/>
                      <a:gd name="T23" fmla="*/ 12 h 16"/>
                      <a:gd name="T24" fmla="*/ 6 w 15"/>
                      <a:gd name="T25" fmla="*/ 12 h 16"/>
                      <a:gd name="T26" fmla="*/ 9 w 15"/>
                      <a:gd name="T27" fmla="*/ 10 h 16"/>
                      <a:gd name="T28" fmla="*/ 9 w 15"/>
                      <a:gd name="T29" fmla="*/ 10 h 16"/>
                      <a:gd name="T30" fmla="*/ 10 w 15"/>
                      <a:gd name="T31" fmla="*/ 4 h 16"/>
                      <a:gd name="T32" fmla="*/ 9 w 15"/>
                      <a:gd name="T33" fmla="*/ 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16">
                        <a:moveTo>
                          <a:pt x="5" y="16"/>
                        </a:moveTo>
                        <a:cubicBezTo>
                          <a:pt x="4" y="16"/>
                          <a:pt x="3" y="16"/>
                          <a:pt x="2" y="15"/>
                        </a:cubicBezTo>
                        <a:cubicBezTo>
                          <a:pt x="0" y="12"/>
                          <a:pt x="0" y="8"/>
                          <a:pt x="3" y="4"/>
                        </a:cubicBezTo>
                        <a:cubicBezTo>
                          <a:pt x="4" y="2"/>
                          <a:pt x="7" y="0"/>
                          <a:pt x="9" y="0"/>
                        </a:cubicBezTo>
                        <a:cubicBezTo>
                          <a:pt x="10" y="0"/>
                          <a:pt x="12" y="0"/>
                          <a:pt x="13" y="2"/>
                        </a:cubicBezTo>
                        <a:cubicBezTo>
                          <a:pt x="15" y="4"/>
                          <a:pt x="15" y="9"/>
                          <a:pt x="12" y="13"/>
                        </a:cubicBezTo>
                        <a:cubicBezTo>
                          <a:pt x="10" y="15"/>
                          <a:pt x="8" y="16"/>
                          <a:pt x="6" y="16"/>
                        </a:cubicBezTo>
                        <a:lnTo>
                          <a:pt x="5" y="16"/>
                        </a:lnTo>
                        <a:close/>
                        <a:moveTo>
                          <a:pt x="9" y="4"/>
                        </a:moveTo>
                        <a:cubicBezTo>
                          <a:pt x="9" y="4"/>
                          <a:pt x="9" y="4"/>
                          <a:pt x="9" y="4"/>
                        </a:cubicBezTo>
                        <a:cubicBezTo>
                          <a:pt x="8" y="4"/>
                          <a:pt x="7" y="5"/>
                          <a:pt x="6" y="6"/>
                        </a:cubicBezTo>
                        <a:cubicBezTo>
                          <a:pt x="4" y="9"/>
                          <a:pt x="4" y="11"/>
                          <a:pt x="5" y="12"/>
                        </a:cubicBezTo>
                        <a:cubicBezTo>
                          <a:pt x="5" y="12"/>
                          <a:pt x="5" y="12"/>
                          <a:pt x="6" y="12"/>
                        </a:cubicBezTo>
                        <a:cubicBezTo>
                          <a:pt x="6" y="12"/>
                          <a:pt x="7" y="12"/>
                          <a:pt x="9" y="10"/>
                        </a:cubicBezTo>
                        <a:cubicBezTo>
                          <a:pt x="9" y="10"/>
                          <a:pt x="9" y="10"/>
                          <a:pt x="9" y="10"/>
                        </a:cubicBezTo>
                        <a:cubicBezTo>
                          <a:pt x="10" y="8"/>
                          <a:pt x="10" y="5"/>
                          <a:pt x="10" y="4"/>
                        </a:cubicBezTo>
                        <a:lnTo>
                          <a:pt x="9" y="4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792" name="Freeform 46">
                    <a:extLst>
                      <a:ext uri="{FF2B5EF4-FFF2-40B4-BE49-F238E27FC236}">
                        <a16:creationId xmlns:a16="http://schemas.microsoft.com/office/drawing/2014/main" id="{C8D33FB0-BB61-4C93-B253-CA74AE8B6D7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679281" y="1845275"/>
                    <a:ext cx="78574" cy="90530"/>
                  </a:xfrm>
                  <a:custGeom>
                    <a:avLst/>
                    <a:gdLst>
                      <a:gd name="T0" fmla="*/ 12 w 34"/>
                      <a:gd name="T1" fmla="*/ 39 h 39"/>
                      <a:gd name="T2" fmla="*/ 5 w 34"/>
                      <a:gd name="T3" fmla="*/ 36 h 39"/>
                      <a:gd name="T4" fmla="*/ 7 w 34"/>
                      <a:gd name="T5" fmla="*/ 9 h 39"/>
                      <a:gd name="T6" fmla="*/ 21 w 34"/>
                      <a:gd name="T7" fmla="*/ 0 h 39"/>
                      <a:gd name="T8" fmla="*/ 29 w 34"/>
                      <a:gd name="T9" fmla="*/ 3 h 39"/>
                      <a:gd name="T10" fmla="*/ 27 w 34"/>
                      <a:gd name="T11" fmla="*/ 29 h 39"/>
                      <a:gd name="T12" fmla="*/ 13 w 34"/>
                      <a:gd name="T13" fmla="*/ 39 h 39"/>
                      <a:gd name="T14" fmla="*/ 12 w 34"/>
                      <a:gd name="T15" fmla="*/ 39 h 39"/>
                      <a:gd name="T16" fmla="*/ 22 w 34"/>
                      <a:gd name="T17" fmla="*/ 4 h 39"/>
                      <a:gd name="T18" fmla="*/ 22 w 34"/>
                      <a:gd name="T19" fmla="*/ 4 h 39"/>
                      <a:gd name="T20" fmla="*/ 10 w 34"/>
                      <a:gd name="T21" fmla="*/ 12 h 39"/>
                      <a:gd name="T22" fmla="*/ 8 w 34"/>
                      <a:gd name="T23" fmla="*/ 33 h 39"/>
                      <a:gd name="T24" fmla="*/ 12 w 34"/>
                      <a:gd name="T25" fmla="*/ 35 h 39"/>
                      <a:gd name="T26" fmla="*/ 24 w 34"/>
                      <a:gd name="T27" fmla="*/ 27 h 39"/>
                      <a:gd name="T28" fmla="*/ 26 w 34"/>
                      <a:gd name="T29" fmla="*/ 6 h 39"/>
                      <a:gd name="T30" fmla="*/ 22 w 34"/>
                      <a:gd name="T31" fmla="*/ 4 h 39"/>
                      <a:gd name="T32" fmla="*/ 25 w 34"/>
                      <a:gd name="T33" fmla="*/ 28 h 39"/>
                      <a:gd name="T34" fmla="*/ 25 w 34"/>
                      <a:gd name="T35" fmla="*/ 28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34" h="39">
                        <a:moveTo>
                          <a:pt x="12" y="39"/>
                        </a:moveTo>
                        <a:cubicBezTo>
                          <a:pt x="9" y="39"/>
                          <a:pt x="7" y="38"/>
                          <a:pt x="5" y="36"/>
                        </a:cubicBezTo>
                        <a:cubicBezTo>
                          <a:pt x="0" y="30"/>
                          <a:pt x="1" y="18"/>
                          <a:pt x="7" y="9"/>
                        </a:cubicBezTo>
                        <a:cubicBezTo>
                          <a:pt x="11" y="4"/>
                          <a:pt x="17" y="0"/>
                          <a:pt x="21" y="0"/>
                        </a:cubicBezTo>
                        <a:cubicBezTo>
                          <a:pt x="24" y="0"/>
                          <a:pt x="27" y="1"/>
                          <a:pt x="29" y="3"/>
                        </a:cubicBezTo>
                        <a:cubicBezTo>
                          <a:pt x="34" y="9"/>
                          <a:pt x="33" y="20"/>
                          <a:pt x="27" y="29"/>
                        </a:cubicBezTo>
                        <a:cubicBezTo>
                          <a:pt x="23" y="35"/>
                          <a:pt x="18" y="38"/>
                          <a:pt x="13" y="39"/>
                        </a:cubicBezTo>
                        <a:lnTo>
                          <a:pt x="12" y="39"/>
                        </a:lnTo>
                        <a:close/>
                        <a:moveTo>
                          <a:pt x="22" y="4"/>
                        </a:moveTo>
                        <a:cubicBezTo>
                          <a:pt x="22" y="4"/>
                          <a:pt x="22" y="4"/>
                          <a:pt x="22" y="4"/>
                        </a:cubicBezTo>
                        <a:cubicBezTo>
                          <a:pt x="18" y="4"/>
                          <a:pt x="14" y="7"/>
                          <a:pt x="10" y="12"/>
                        </a:cubicBezTo>
                        <a:cubicBezTo>
                          <a:pt x="5" y="19"/>
                          <a:pt x="4" y="29"/>
                          <a:pt x="8" y="33"/>
                        </a:cubicBezTo>
                        <a:cubicBezTo>
                          <a:pt x="9" y="34"/>
                          <a:pt x="11" y="35"/>
                          <a:pt x="12" y="35"/>
                        </a:cubicBezTo>
                        <a:cubicBezTo>
                          <a:pt x="16" y="34"/>
                          <a:pt x="20" y="31"/>
                          <a:pt x="24" y="27"/>
                        </a:cubicBezTo>
                        <a:cubicBezTo>
                          <a:pt x="29" y="20"/>
                          <a:pt x="30" y="10"/>
                          <a:pt x="26" y="6"/>
                        </a:cubicBezTo>
                        <a:cubicBezTo>
                          <a:pt x="25" y="5"/>
                          <a:pt x="24" y="4"/>
                          <a:pt x="22" y="4"/>
                        </a:cubicBezTo>
                        <a:close/>
                        <a:moveTo>
                          <a:pt x="25" y="28"/>
                        </a:moveTo>
                        <a:cubicBezTo>
                          <a:pt x="25" y="28"/>
                          <a:pt x="25" y="28"/>
                          <a:pt x="25" y="28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793" name="Freeform 47">
                    <a:extLst>
                      <a:ext uri="{FF2B5EF4-FFF2-40B4-BE49-F238E27FC236}">
                        <a16:creationId xmlns:a16="http://schemas.microsoft.com/office/drawing/2014/main" id="{642E3929-5EAB-4C06-8CB5-B29680C42BB9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674157" y="1621511"/>
                    <a:ext cx="32455" cy="39286"/>
                  </a:xfrm>
                  <a:custGeom>
                    <a:avLst/>
                    <a:gdLst>
                      <a:gd name="T0" fmla="*/ 5 w 14"/>
                      <a:gd name="T1" fmla="*/ 17 h 17"/>
                      <a:gd name="T2" fmla="*/ 3 w 14"/>
                      <a:gd name="T3" fmla="*/ 16 h 17"/>
                      <a:gd name="T4" fmla="*/ 0 w 14"/>
                      <a:gd name="T5" fmla="*/ 11 h 17"/>
                      <a:gd name="T6" fmla="*/ 6 w 14"/>
                      <a:gd name="T7" fmla="*/ 1 h 17"/>
                      <a:gd name="T8" fmla="*/ 11 w 14"/>
                      <a:gd name="T9" fmla="*/ 1 h 17"/>
                      <a:gd name="T10" fmla="*/ 14 w 14"/>
                      <a:gd name="T11" fmla="*/ 6 h 17"/>
                      <a:gd name="T12" fmla="*/ 14 w 14"/>
                      <a:gd name="T13" fmla="*/ 6 h 17"/>
                      <a:gd name="T14" fmla="*/ 8 w 14"/>
                      <a:gd name="T15" fmla="*/ 16 h 17"/>
                      <a:gd name="T16" fmla="*/ 5 w 14"/>
                      <a:gd name="T17" fmla="*/ 17 h 17"/>
                      <a:gd name="T18" fmla="*/ 9 w 14"/>
                      <a:gd name="T19" fmla="*/ 4 h 17"/>
                      <a:gd name="T20" fmla="*/ 8 w 14"/>
                      <a:gd name="T21" fmla="*/ 5 h 17"/>
                      <a:gd name="T22" fmla="*/ 4 w 14"/>
                      <a:gd name="T23" fmla="*/ 11 h 17"/>
                      <a:gd name="T24" fmla="*/ 5 w 14"/>
                      <a:gd name="T25" fmla="*/ 13 h 17"/>
                      <a:gd name="T26" fmla="*/ 6 w 14"/>
                      <a:gd name="T27" fmla="*/ 12 h 17"/>
                      <a:gd name="T28" fmla="*/ 10 w 14"/>
                      <a:gd name="T29" fmla="*/ 6 h 17"/>
                      <a:gd name="T30" fmla="*/ 9 w 14"/>
                      <a:gd name="T31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7">
                        <a:moveTo>
                          <a:pt x="5" y="17"/>
                        </a:moveTo>
                        <a:cubicBezTo>
                          <a:pt x="4" y="17"/>
                          <a:pt x="3" y="17"/>
                          <a:pt x="3" y="16"/>
                        </a:cubicBezTo>
                        <a:cubicBezTo>
                          <a:pt x="1" y="15"/>
                          <a:pt x="0" y="14"/>
                          <a:pt x="0" y="11"/>
                        </a:cubicBezTo>
                        <a:cubicBezTo>
                          <a:pt x="0" y="8"/>
                          <a:pt x="2" y="3"/>
                          <a:pt x="6" y="1"/>
                        </a:cubicBezTo>
                        <a:cubicBezTo>
                          <a:pt x="7" y="0"/>
                          <a:pt x="9" y="0"/>
                          <a:pt x="11" y="1"/>
                        </a:cubicBezTo>
                        <a:cubicBezTo>
                          <a:pt x="13" y="2"/>
                          <a:pt x="14" y="4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4" y="9"/>
                          <a:pt x="12" y="14"/>
                          <a:pt x="8" y="16"/>
                        </a:cubicBezTo>
                        <a:cubicBezTo>
                          <a:pt x="7" y="16"/>
                          <a:pt x="6" y="17"/>
                          <a:pt x="5" y="17"/>
                        </a:cubicBezTo>
                        <a:close/>
                        <a:moveTo>
                          <a:pt x="9" y="4"/>
                        </a:moveTo>
                        <a:cubicBezTo>
                          <a:pt x="8" y="4"/>
                          <a:pt x="8" y="5"/>
                          <a:pt x="8" y="5"/>
                        </a:cubicBezTo>
                        <a:cubicBezTo>
                          <a:pt x="6" y="6"/>
                          <a:pt x="4" y="9"/>
                          <a:pt x="4" y="11"/>
                        </a:cubicBezTo>
                        <a:cubicBezTo>
                          <a:pt x="4" y="12"/>
                          <a:pt x="4" y="13"/>
                          <a:pt x="5" y="13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1"/>
                          <a:pt x="10" y="8"/>
                          <a:pt x="10" y="6"/>
                        </a:cubicBezTo>
                        <a:cubicBezTo>
                          <a:pt x="10" y="5"/>
                          <a:pt x="9" y="5"/>
                          <a:pt x="9" y="4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794" name="Freeform 48">
                    <a:extLst>
                      <a:ext uri="{FF2B5EF4-FFF2-40B4-BE49-F238E27FC236}">
                        <a16:creationId xmlns:a16="http://schemas.microsoft.com/office/drawing/2014/main" id="{3A72E5FC-3E00-4262-84BD-5A690F9449D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621206" y="1390915"/>
                    <a:ext cx="32455" cy="39286"/>
                  </a:xfrm>
                  <a:custGeom>
                    <a:avLst/>
                    <a:gdLst>
                      <a:gd name="T0" fmla="*/ 5 w 14"/>
                      <a:gd name="T1" fmla="*/ 17 h 17"/>
                      <a:gd name="T2" fmla="*/ 3 w 14"/>
                      <a:gd name="T3" fmla="*/ 16 h 17"/>
                      <a:gd name="T4" fmla="*/ 0 w 14"/>
                      <a:gd name="T5" fmla="*/ 11 h 17"/>
                      <a:gd name="T6" fmla="*/ 6 w 14"/>
                      <a:gd name="T7" fmla="*/ 1 h 17"/>
                      <a:gd name="T8" fmla="*/ 11 w 14"/>
                      <a:gd name="T9" fmla="*/ 1 h 17"/>
                      <a:gd name="T10" fmla="*/ 14 w 14"/>
                      <a:gd name="T11" fmla="*/ 6 h 17"/>
                      <a:gd name="T12" fmla="*/ 9 w 14"/>
                      <a:gd name="T13" fmla="*/ 16 h 17"/>
                      <a:gd name="T14" fmla="*/ 5 w 14"/>
                      <a:gd name="T15" fmla="*/ 17 h 17"/>
                      <a:gd name="T16" fmla="*/ 9 w 14"/>
                      <a:gd name="T17" fmla="*/ 4 h 17"/>
                      <a:gd name="T18" fmla="*/ 8 w 14"/>
                      <a:gd name="T19" fmla="*/ 5 h 17"/>
                      <a:gd name="T20" fmla="*/ 4 w 14"/>
                      <a:gd name="T21" fmla="*/ 11 h 17"/>
                      <a:gd name="T22" fmla="*/ 5 w 14"/>
                      <a:gd name="T23" fmla="*/ 13 h 17"/>
                      <a:gd name="T24" fmla="*/ 7 w 14"/>
                      <a:gd name="T25" fmla="*/ 12 h 17"/>
                      <a:gd name="T26" fmla="*/ 10 w 14"/>
                      <a:gd name="T27" fmla="*/ 6 h 17"/>
                      <a:gd name="T28" fmla="*/ 10 w 14"/>
                      <a:gd name="T29" fmla="*/ 6 h 17"/>
                      <a:gd name="T30" fmla="*/ 9 w 14"/>
                      <a:gd name="T31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7">
                        <a:moveTo>
                          <a:pt x="5" y="17"/>
                        </a:moveTo>
                        <a:cubicBezTo>
                          <a:pt x="5" y="17"/>
                          <a:pt x="4" y="16"/>
                          <a:pt x="3" y="16"/>
                        </a:cubicBezTo>
                        <a:cubicBezTo>
                          <a:pt x="1" y="15"/>
                          <a:pt x="0" y="13"/>
                          <a:pt x="0" y="11"/>
                        </a:cubicBezTo>
                        <a:cubicBezTo>
                          <a:pt x="0" y="8"/>
                          <a:pt x="2" y="3"/>
                          <a:pt x="6" y="1"/>
                        </a:cubicBezTo>
                        <a:cubicBezTo>
                          <a:pt x="8" y="0"/>
                          <a:pt x="10" y="0"/>
                          <a:pt x="11" y="1"/>
                        </a:cubicBezTo>
                        <a:cubicBezTo>
                          <a:pt x="13" y="2"/>
                          <a:pt x="14" y="3"/>
                          <a:pt x="14" y="6"/>
                        </a:cubicBezTo>
                        <a:cubicBezTo>
                          <a:pt x="14" y="9"/>
                          <a:pt x="12" y="14"/>
                          <a:pt x="9" y="16"/>
                        </a:cubicBezTo>
                        <a:cubicBezTo>
                          <a:pt x="7" y="16"/>
                          <a:pt x="6" y="17"/>
                          <a:pt x="5" y="17"/>
                        </a:cubicBezTo>
                        <a:close/>
                        <a:moveTo>
                          <a:pt x="9" y="4"/>
                        </a:moveTo>
                        <a:cubicBezTo>
                          <a:pt x="9" y="4"/>
                          <a:pt x="8" y="4"/>
                          <a:pt x="8" y="5"/>
                        </a:cubicBezTo>
                        <a:cubicBezTo>
                          <a:pt x="6" y="6"/>
                          <a:pt x="4" y="9"/>
                          <a:pt x="4" y="11"/>
                        </a:cubicBezTo>
                        <a:cubicBezTo>
                          <a:pt x="4" y="12"/>
                          <a:pt x="5" y="12"/>
                          <a:pt x="5" y="13"/>
                        </a:cubicBezTo>
                        <a:cubicBezTo>
                          <a:pt x="5" y="13"/>
                          <a:pt x="6" y="13"/>
                          <a:pt x="7" y="12"/>
                        </a:cubicBezTo>
                        <a:cubicBezTo>
                          <a:pt x="9" y="11"/>
                          <a:pt x="10" y="8"/>
                          <a:pt x="10" y="6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10" y="5"/>
                          <a:pt x="10" y="4"/>
                          <a:pt x="9" y="4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795" name="Freeform 49">
                    <a:extLst>
                      <a:ext uri="{FF2B5EF4-FFF2-40B4-BE49-F238E27FC236}">
                        <a16:creationId xmlns:a16="http://schemas.microsoft.com/office/drawing/2014/main" id="{48023F1C-47E4-49D7-BE6D-B7333C1E3E9C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07390" y="1308925"/>
                    <a:ext cx="32455" cy="37579"/>
                  </a:xfrm>
                  <a:custGeom>
                    <a:avLst/>
                    <a:gdLst>
                      <a:gd name="T0" fmla="*/ 5 w 14"/>
                      <a:gd name="T1" fmla="*/ 16 h 16"/>
                      <a:gd name="T2" fmla="*/ 3 w 14"/>
                      <a:gd name="T3" fmla="*/ 16 h 16"/>
                      <a:gd name="T4" fmla="*/ 0 w 14"/>
                      <a:gd name="T5" fmla="*/ 11 h 16"/>
                      <a:gd name="T6" fmla="*/ 5 w 14"/>
                      <a:gd name="T7" fmla="*/ 1 h 16"/>
                      <a:gd name="T8" fmla="*/ 11 w 14"/>
                      <a:gd name="T9" fmla="*/ 1 h 16"/>
                      <a:gd name="T10" fmla="*/ 14 w 14"/>
                      <a:gd name="T11" fmla="*/ 5 h 16"/>
                      <a:gd name="T12" fmla="*/ 8 w 14"/>
                      <a:gd name="T13" fmla="*/ 15 h 16"/>
                      <a:gd name="T14" fmla="*/ 5 w 14"/>
                      <a:gd name="T15" fmla="*/ 16 h 16"/>
                      <a:gd name="T16" fmla="*/ 9 w 14"/>
                      <a:gd name="T17" fmla="*/ 4 h 16"/>
                      <a:gd name="T18" fmla="*/ 7 w 14"/>
                      <a:gd name="T19" fmla="*/ 4 h 16"/>
                      <a:gd name="T20" fmla="*/ 4 w 14"/>
                      <a:gd name="T21" fmla="*/ 11 h 16"/>
                      <a:gd name="T22" fmla="*/ 5 w 14"/>
                      <a:gd name="T23" fmla="*/ 12 h 16"/>
                      <a:gd name="T24" fmla="*/ 6 w 14"/>
                      <a:gd name="T25" fmla="*/ 12 h 16"/>
                      <a:gd name="T26" fmla="*/ 10 w 14"/>
                      <a:gd name="T27" fmla="*/ 6 h 16"/>
                      <a:gd name="T28" fmla="*/ 9 w 14"/>
                      <a:gd name="T29" fmla="*/ 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16">
                        <a:moveTo>
                          <a:pt x="5" y="16"/>
                        </a:moveTo>
                        <a:cubicBezTo>
                          <a:pt x="4" y="16"/>
                          <a:pt x="3" y="16"/>
                          <a:pt x="3" y="16"/>
                        </a:cubicBezTo>
                        <a:cubicBezTo>
                          <a:pt x="1" y="15"/>
                          <a:pt x="0" y="13"/>
                          <a:pt x="0" y="11"/>
                        </a:cubicBezTo>
                        <a:cubicBezTo>
                          <a:pt x="0" y="7"/>
                          <a:pt x="2" y="3"/>
                          <a:pt x="5" y="1"/>
                        </a:cubicBezTo>
                        <a:cubicBezTo>
                          <a:pt x="7" y="0"/>
                          <a:pt x="9" y="0"/>
                          <a:pt x="11" y="1"/>
                        </a:cubicBezTo>
                        <a:cubicBezTo>
                          <a:pt x="12" y="1"/>
                          <a:pt x="13" y="3"/>
                          <a:pt x="14" y="5"/>
                        </a:cubicBezTo>
                        <a:cubicBezTo>
                          <a:pt x="14" y="9"/>
                          <a:pt x="11" y="14"/>
                          <a:pt x="8" y="15"/>
                        </a:cubicBezTo>
                        <a:cubicBezTo>
                          <a:pt x="7" y="16"/>
                          <a:pt x="6" y="16"/>
                          <a:pt x="5" y="16"/>
                        </a:cubicBezTo>
                        <a:close/>
                        <a:moveTo>
                          <a:pt x="9" y="4"/>
                        </a:moveTo>
                        <a:cubicBezTo>
                          <a:pt x="8" y="4"/>
                          <a:pt x="8" y="4"/>
                          <a:pt x="7" y="4"/>
                        </a:cubicBezTo>
                        <a:cubicBezTo>
                          <a:pt x="5" y="6"/>
                          <a:pt x="4" y="9"/>
                          <a:pt x="4" y="11"/>
                        </a:cubicBezTo>
                        <a:cubicBezTo>
                          <a:pt x="4" y="12"/>
                          <a:pt x="4" y="12"/>
                          <a:pt x="5" y="12"/>
                        </a:cubicBezTo>
                        <a:cubicBezTo>
                          <a:pt x="5" y="12"/>
                          <a:pt x="5" y="12"/>
                          <a:pt x="6" y="12"/>
                        </a:cubicBezTo>
                        <a:cubicBezTo>
                          <a:pt x="8" y="11"/>
                          <a:pt x="10" y="8"/>
                          <a:pt x="10" y="6"/>
                        </a:cubicBezTo>
                        <a:cubicBezTo>
                          <a:pt x="9" y="5"/>
                          <a:pt x="9" y="4"/>
                          <a:pt x="9" y="4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797" name="Freeform 50">
                    <a:extLst>
                      <a:ext uri="{FF2B5EF4-FFF2-40B4-BE49-F238E27FC236}">
                        <a16:creationId xmlns:a16="http://schemas.microsoft.com/office/drawing/2014/main" id="{26B4D6F2-570C-4E55-8268-653E5EC10322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585334" y="2154446"/>
                    <a:ext cx="30746" cy="39286"/>
                  </a:xfrm>
                  <a:custGeom>
                    <a:avLst/>
                    <a:gdLst>
                      <a:gd name="T0" fmla="*/ 6 w 14"/>
                      <a:gd name="T1" fmla="*/ 17 h 17"/>
                      <a:gd name="T2" fmla="*/ 3 w 14"/>
                      <a:gd name="T3" fmla="*/ 16 h 17"/>
                      <a:gd name="T4" fmla="*/ 1 w 14"/>
                      <a:gd name="T5" fmla="*/ 11 h 17"/>
                      <a:gd name="T6" fmla="*/ 6 w 14"/>
                      <a:gd name="T7" fmla="*/ 1 h 17"/>
                      <a:gd name="T8" fmla="*/ 11 w 14"/>
                      <a:gd name="T9" fmla="*/ 1 h 17"/>
                      <a:gd name="T10" fmla="*/ 14 w 14"/>
                      <a:gd name="T11" fmla="*/ 5 h 17"/>
                      <a:gd name="T12" fmla="*/ 9 w 14"/>
                      <a:gd name="T13" fmla="*/ 16 h 17"/>
                      <a:gd name="T14" fmla="*/ 6 w 14"/>
                      <a:gd name="T15" fmla="*/ 17 h 17"/>
                      <a:gd name="T16" fmla="*/ 9 w 14"/>
                      <a:gd name="T17" fmla="*/ 4 h 17"/>
                      <a:gd name="T18" fmla="*/ 8 w 14"/>
                      <a:gd name="T19" fmla="*/ 5 h 17"/>
                      <a:gd name="T20" fmla="*/ 5 w 14"/>
                      <a:gd name="T21" fmla="*/ 11 h 17"/>
                      <a:gd name="T22" fmla="*/ 5 w 14"/>
                      <a:gd name="T23" fmla="*/ 13 h 17"/>
                      <a:gd name="T24" fmla="*/ 7 w 14"/>
                      <a:gd name="T25" fmla="*/ 12 h 17"/>
                      <a:gd name="T26" fmla="*/ 10 w 14"/>
                      <a:gd name="T27" fmla="*/ 6 h 17"/>
                      <a:gd name="T28" fmla="*/ 10 w 14"/>
                      <a:gd name="T29" fmla="*/ 4 h 17"/>
                      <a:gd name="T30" fmla="*/ 9 w 14"/>
                      <a:gd name="T31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7">
                        <a:moveTo>
                          <a:pt x="6" y="17"/>
                        </a:moveTo>
                        <a:cubicBezTo>
                          <a:pt x="5" y="17"/>
                          <a:pt x="4" y="16"/>
                          <a:pt x="3" y="16"/>
                        </a:cubicBezTo>
                        <a:cubicBezTo>
                          <a:pt x="2" y="15"/>
                          <a:pt x="1" y="13"/>
                          <a:pt x="1" y="11"/>
                        </a:cubicBezTo>
                        <a:cubicBezTo>
                          <a:pt x="0" y="7"/>
                          <a:pt x="3" y="3"/>
                          <a:pt x="6" y="1"/>
                        </a:cubicBezTo>
                        <a:cubicBezTo>
                          <a:pt x="8" y="0"/>
                          <a:pt x="10" y="0"/>
                          <a:pt x="11" y="1"/>
                        </a:cubicBezTo>
                        <a:cubicBezTo>
                          <a:pt x="13" y="2"/>
                          <a:pt x="14" y="3"/>
                          <a:pt x="14" y="5"/>
                        </a:cubicBezTo>
                        <a:cubicBezTo>
                          <a:pt x="14" y="9"/>
                          <a:pt x="12" y="14"/>
                          <a:pt x="9" y="16"/>
                        </a:cubicBezTo>
                        <a:cubicBezTo>
                          <a:pt x="8" y="16"/>
                          <a:pt x="7" y="17"/>
                          <a:pt x="6" y="17"/>
                        </a:cubicBezTo>
                        <a:close/>
                        <a:moveTo>
                          <a:pt x="9" y="4"/>
                        </a:moveTo>
                        <a:cubicBezTo>
                          <a:pt x="9" y="4"/>
                          <a:pt x="8" y="4"/>
                          <a:pt x="8" y="5"/>
                        </a:cubicBezTo>
                        <a:cubicBezTo>
                          <a:pt x="6" y="6"/>
                          <a:pt x="4" y="9"/>
                          <a:pt x="5" y="11"/>
                        </a:cubicBezTo>
                        <a:cubicBezTo>
                          <a:pt x="5" y="12"/>
                          <a:pt x="5" y="12"/>
                          <a:pt x="5" y="13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9" y="11"/>
                          <a:pt x="10" y="8"/>
                          <a:pt x="10" y="6"/>
                        </a:cubicBezTo>
                        <a:cubicBezTo>
                          <a:pt x="10" y="5"/>
                          <a:pt x="10" y="4"/>
                          <a:pt x="10" y="4"/>
                        </a:cubicBezTo>
                        <a:lnTo>
                          <a:pt x="9" y="4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798" name="Freeform 51">
                    <a:extLst>
                      <a:ext uri="{FF2B5EF4-FFF2-40B4-BE49-F238E27FC236}">
                        <a16:creationId xmlns:a16="http://schemas.microsoft.com/office/drawing/2014/main" id="{CD773834-46FC-4D99-A0EA-0EB0D211F4F2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57855" y="2190316"/>
                    <a:ext cx="32455" cy="39286"/>
                  </a:xfrm>
                  <a:custGeom>
                    <a:avLst/>
                    <a:gdLst>
                      <a:gd name="T0" fmla="*/ 5 w 14"/>
                      <a:gd name="T1" fmla="*/ 17 h 17"/>
                      <a:gd name="T2" fmla="*/ 3 w 14"/>
                      <a:gd name="T3" fmla="*/ 16 h 17"/>
                      <a:gd name="T4" fmla="*/ 1 w 14"/>
                      <a:gd name="T5" fmla="*/ 12 h 17"/>
                      <a:gd name="T6" fmla="*/ 6 w 14"/>
                      <a:gd name="T7" fmla="*/ 1 h 17"/>
                      <a:gd name="T8" fmla="*/ 11 w 14"/>
                      <a:gd name="T9" fmla="*/ 1 h 17"/>
                      <a:gd name="T10" fmla="*/ 14 w 14"/>
                      <a:gd name="T11" fmla="*/ 6 h 17"/>
                      <a:gd name="T12" fmla="*/ 9 w 14"/>
                      <a:gd name="T13" fmla="*/ 16 h 17"/>
                      <a:gd name="T14" fmla="*/ 5 w 14"/>
                      <a:gd name="T15" fmla="*/ 17 h 17"/>
                      <a:gd name="T16" fmla="*/ 9 w 14"/>
                      <a:gd name="T17" fmla="*/ 4 h 17"/>
                      <a:gd name="T18" fmla="*/ 8 w 14"/>
                      <a:gd name="T19" fmla="*/ 5 h 17"/>
                      <a:gd name="T20" fmla="*/ 5 w 14"/>
                      <a:gd name="T21" fmla="*/ 11 h 17"/>
                      <a:gd name="T22" fmla="*/ 5 w 14"/>
                      <a:gd name="T23" fmla="*/ 13 h 17"/>
                      <a:gd name="T24" fmla="*/ 7 w 14"/>
                      <a:gd name="T25" fmla="*/ 12 h 17"/>
                      <a:gd name="T26" fmla="*/ 10 w 14"/>
                      <a:gd name="T27" fmla="*/ 6 h 17"/>
                      <a:gd name="T28" fmla="*/ 10 w 14"/>
                      <a:gd name="T29" fmla="*/ 5 h 17"/>
                      <a:gd name="T30" fmla="*/ 9 w 14"/>
                      <a:gd name="T31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7">
                        <a:moveTo>
                          <a:pt x="5" y="17"/>
                        </a:moveTo>
                        <a:cubicBezTo>
                          <a:pt x="5" y="17"/>
                          <a:pt x="4" y="17"/>
                          <a:pt x="3" y="16"/>
                        </a:cubicBezTo>
                        <a:cubicBezTo>
                          <a:pt x="2" y="15"/>
                          <a:pt x="1" y="14"/>
                          <a:pt x="1" y="12"/>
                        </a:cubicBezTo>
                        <a:cubicBezTo>
                          <a:pt x="0" y="8"/>
                          <a:pt x="3" y="3"/>
                          <a:pt x="6" y="1"/>
                        </a:cubicBezTo>
                        <a:cubicBezTo>
                          <a:pt x="8" y="0"/>
                          <a:pt x="10" y="0"/>
                          <a:pt x="11" y="1"/>
                        </a:cubicBezTo>
                        <a:cubicBezTo>
                          <a:pt x="13" y="2"/>
                          <a:pt x="14" y="4"/>
                          <a:pt x="14" y="6"/>
                        </a:cubicBezTo>
                        <a:cubicBezTo>
                          <a:pt x="14" y="10"/>
                          <a:pt x="12" y="14"/>
                          <a:pt x="9" y="16"/>
                        </a:cubicBezTo>
                        <a:cubicBezTo>
                          <a:pt x="8" y="17"/>
                          <a:pt x="7" y="17"/>
                          <a:pt x="5" y="17"/>
                        </a:cubicBezTo>
                        <a:close/>
                        <a:moveTo>
                          <a:pt x="9" y="4"/>
                        </a:moveTo>
                        <a:cubicBezTo>
                          <a:pt x="9" y="4"/>
                          <a:pt x="8" y="5"/>
                          <a:pt x="8" y="5"/>
                        </a:cubicBezTo>
                        <a:cubicBezTo>
                          <a:pt x="6" y="6"/>
                          <a:pt x="4" y="9"/>
                          <a:pt x="5" y="11"/>
                        </a:cubicBezTo>
                        <a:cubicBezTo>
                          <a:pt x="5" y="12"/>
                          <a:pt x="5" y="13"/>
                          <a:pt x="5" y="13"/>
                        </a:cubicBezTo>
                        <a:cubicBezTo>
                          <a:pt x="5" y="13"/>
                          <a:pt x="6" y="13"/>
                          <a:pt x="7" y="12"/>
                        </a:cubicBezTo>
                        <a:cubicBezTo>
                          <a:pt x="9" y="11"/>
                          <a:pt x="10" y="8"/>
                          <a:pt x="10" y="6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lnTo>
                          <a:pt x="9" y="4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799" name="Freeform 52">
                    <a:extLst>
                      <a:ext uri="{FF2B5EF4-FFF2-40B4-BE49-F238E27FC236}">
                        <a16:creationId xmlns:a16="http://schemas.microsoft.com/office/drawing/2014/main" id="{83E4BDD8-58DA-42F4-9CE3-0DE12E9FB033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429895" y="2419204"/>
                    <a:ext cx="32455" cy="39286"/>
                  </a:xfrm>
                  <a:custGeom>
                    <a:avLst/>
                    <a:gdLst>
                      <a:gd name="T0" fmla="*/ 5 w 14"/>
                      <a:gd name="T1" fmla="*/ 17 h 17"/>
                      <a:gd name="T2" fmla="*/ 3 w 14"/>
                      <a:gd name="T3" fmla="*/ 16 h 17"/>
                      <a:gd name="T4" fmla="*/ 0 w 14"/>
                      <a:gd name="T5" fmla="*/ 11 h 17"/>
                      <a:gd name="T6" fmla="*/ 6 w 14"/>
                      <a:gd name="T7" fmla="*/ 1 h 17"/>
                      <a:gd name="T8" fmla="*/ 11 w 14"/>
                      <a:gd name="T9" fmla="*/ 1 h 17"/>
                      <a:gd name="T10" fmla="*/ 14 w 14"/>
                      <a:gd name="T11" fmla="*/ 6 h 17"/>
                      <a:gd name="T12" fmla="*/ 8 w 14"/>
                      <a:gd name="T13" fmla="*/ 16 h 17"/>
                      <a:gd name="T14" fmla="*/ 5 w 14"/>
                      <a:gd name="T15" fmla="*/ 17 h 17"/>
                      <a:gd name="T16" fmla="*/ 9 w 14"/>
                      <a:gd name="T17" fmla="*/ 4 h 17"/>
                      <a:gd name="T18" fmla="*/ 8 w 14"/>
                      <a:gd name="T19" fmla="*/ 5 h 17"/>
                      <a:gd name="T20" fmla="*/ 4 w 14"/>
                      <a:gd name="T21" fmla="*/ 11 h 17"/>
                      <a:gd name="T22" fmla="*/ 5 w 14"/>
                      <a:gd name="T23" fmla="*/ 13 h 17"/>
                      <a:gd name="T24" fmla="*/ 6 w 14"/>
                      <a:gd name="T25" fmla="*/ 12 h 17"/>
                      <a:gd name="T26" fmla="*/ 10 w 14"/>
                      <a:gd name="T27" fmla="*/ 6 h 17"/>
                      <a:gd name="T28" fmla="*/ 10 w 14"/>
                      <a:gd name="T29" fmla="*/ 6 h 17"/>
                      <a:gd name="T30" fmla="*/ 9 w 14"/>
                      <a:gd name="T31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7">
                        <a:moveTo>
                          <a:pt x="5" y="17"/>
                        </a:moveTo>
                        <a:cubicBezTo>
                          <a:pt x="4" y="17"/>
                          <a:pt x="4" y="17"/>
                          <a:pt x="3" y="16"/>
                        </a:cubicBezTo>
                        <a:cubicBezTo>
                          <a:pt x="1" y="15"/>
                          <a:pt x="0" y="14"/>
                          <a:pt x="0" y="11"/>
                        </a:cubicBezTo>
                        <a:cubicBezTo>
                          <a:pt x="0" y="8"/>
                          <a:pt x="2" y="3"/>
                          <a:pt x="6" y="1"/>
                        </a:cubicBezTo>
                        <a:cubicBezTo>
                          <a:pt x="8" y="0"/>
                          <a:pt x="9" y="0"/>
                          <a:pt x="11" y="1"/>
                        </a:cubicBezTo>
                        <a:cubicBezTo>
                          <a:pt x="13" y="2"/>
                          <a:pt x="14" y="3"/>
                          <a:pt x="14" y="6"/>
                        </a:cubicBezTo>
                        <a:cubicBezTo>
                          <a:pt x="14" y="9"/>
                          <a:pt x="12" y="14"/>
                          <a:pt x="8" y="16"/>
                        </a:cubicBezTo>
                        <a:cubicBezTo>
                          <a:pt x="7" y="16"/>
                          <a:pt x="6" y="17"/>
                          <a:pt x="5" y="17"/>
                        </a:cubicBezTo>
                        <a:close/>
                        <a:moveTo>
                          <a:pt x="9" y="4"/>
                        </a:moveTo>
                        <a:cubicBezTo>
                          <a:pt x="8" y="4"/>
                          <a:pt x="8" y="5"/>
                          <a:pt x="8" y="5"/>
                        </a:cubicBezTo>
                        <a:cubicBezTo>
                          <a:pt x="6" y="6"/>
                          <a:pt x="4" y="9"/>
                          <a:pt x="4" y="11"/>
                        </a:cubicBezTo>
                        <a:cubicBezTo>
                          <a:pt x="4" y="12"/>
                          <a:pt x="4" y="12"/>
                          <a:pt x="5" y="13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1"/>
                          <a:pt x="10" y="8"/>
                          <a:pt x="10" y="6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10" y="5"/>
                          <a:pt x="10" y="5"/>
                          <a:pt x="9" y="4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00" name="Freeform 53">
                    <a:extLst>
                      <a:ext uri="{FF2B5EF4-FFF2-40B4-BE49-F238E27FC236}">
                        <a16:creationId xmlns:a16="http://schemas.microsoft.com/office/drawing/2014/main" id="{9842909A-516E-4212-A0A3-A1C287E56FB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95434" y="2342339"/>
                    <a:ext cx="32455" cy="39286"/>
                  </a:xfrm>
                  <a:custGeom>
                    <a:avLst/>
                    <a:gdLst>
                      <a:gd name="T0" fmla="*/ 5 w 14"/>
                      <a:gd name="T1" fmla="*/ 17 h 17"/>
                      <a:gd name="T2" fmla="*/ 3 w 14"/>
                      <a:gd name="T3" fmla="*/ 16 h 17"/>
                      <a:gd name="T4" fmla="*/ 0 w 14"/>
                      <a:gd name="T5" fmla="*/ 12 h 17"/>
                      <a:gd name="T6" fmla="*/ 5 w 14"/>
                      <a:gd name="T7" fmla="*/ 1 h 17"/>
                      <a:gd name="T8" fmla="*/ 11 w 14"/>
                      <a:gd name="T9" fmla="*/ 1 h 17"/>
                      <a:gd name="T10" fmla="*/ 14 w 14"/>
                      <a:gd name="T11" fmla="*/ 6 h 17"/>
                      <a:gd name="T12" fmla="*/ 8 w 14"/>
                      <a:gd name="T13" fmla="*/ 16 h 17"/>
                      <a:gd name="T14" fmla="*/ 5 w 14"/>
                      <a:gd name="T15" fmla="*/ 17 h 17"/>
                      <a:gd name="T16" fmla="*/ 9 w 14"/>
                      <a:gd name="T17" fmla="*/ 4 h 17"/>
                      <a:gd name="T18" fmla="*/ 7 w 14"/>
                      <a:gd name="T19" fmla="*/ 5 h 17"/>
                      <a:gd name="T20" fmla="*/ 4 w 14"/>
                      <a:gd name="T21" fmla="*/ 11 h 17"/>
                      <a:gd name="T22" fmla="*/ 5 w 14"/>
                      <a:gd name="T23" fmla="*/ 13 h 17"/>
                      <a:gd name="T24" fmla="*/ 6 w 14"/>
                      <a:gd name="T25" fmla="*/ 12 h 17"/>
                      <a:gd name="T26" fmla="*/ 10 w 14"/>
                      <a:gd name="T27" fmla="*/ 6 h 17"/>
                      <a:gd name="T28" fmla="*/ 9 w 14"/>
                      <a:gd name="T29" fmla="*/ 5 h 17"/>
                      <a:gd name="T30" fmla="*/ 9 w 14"/>
                      <a:gd name="T31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7">
                        <a:moveTo>
                          <a:pt x="5" y="17"/>
                        </a:moveTo>
                        <a:cubicBezTo>
                          <a:pt x="4" y="17"/>
                          <a:pt x="3" y="17"/>
                          <a:pt x="3" y="16"/>
                        </a:cubicBezTo>
                        <a:cubicBezTo>
                          <a:pt x="1" y="15"/>
                          <a:pt x="0" y="14"/>
                          <a:pt x="0" y="12"/>
                        </a:cubicBezTo>
                        <a:cubicBezTo>
                          <a:pt x="0" y="8"/>
                          <a:pt x="2" y="3"/>
                          <a:pt x="5" y="1"/>
                        </a:cubicBezTo>
                        <a:cubicBezTo>
                          <a:pt x="7" y="0"/>
                          <a:pt x="9" y="0"/>
                          <a:pt x="11" y="1"/>
                        </a:cubicBezTo>
                        <a:cubicBezTo>
                          <a:pt x="12" y="2"/>
                          <a:pt x="13" y="4"/>
                          <a:pt x="14" y="6"/>
                        </a:cubicBezTo>
                        <a:cubicBezTo>
                          <a:pt x="14" y="10"/>
                          <a:pt x="11" y="14"/>
                          <a:pt x="8" y="16"/>
                        </a:cubicBezTo>
                        <a:cubicBezTo>
                          <a:pt x="7" y="17"/>
                          <a:pt x="6" y="17"/>
                          <a:pt x="5" y="17"/>
                        </a:cubicBezTo>
                        <a:close/>
                        <a:moveTo>
                          <a:pt x="9" y="4"/>
                        </a:moveTo>
                        <a:cubicBezTo>
                          <a:pt x="8" y="4"/>
                          <a:pt x="8" y="5"/>
                          <a:pt x="7" y="5"/>
                        </a:cubicBezTo>
                        <a:cubicBezTo>
                          <a:pt x="5" y="6"/>
                          <a:pt x="4" y="9"/>
                          <a:pt x="4" y="11"/>
                        </a:cubicBezTo>
                        <a:cubicBezTo>
                          <a:pt x="4" y="12"/>
                          <a:pt x="4" y="13"/>
                          <a:pt x="5" y="13"/>
                        </a:cubicBezTo>
                        <a:cubicBezTo>
                          <a:pt x="5" y="13"/>
                          <a:pt x="5" y="13"/>
                          <a:pt x="6" y="12"/>
                        </a:cubicBezTo>
                        <a:cubicBezTo>
                          <a:pt x="8" y="11"/>
                          <a:pt x="10" y="8"/>
                          <a:pt x="10" y="6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lnTo>
                          <a:pt x="9" y="4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01" name="Freeform 54">
                    <a:extLst>
                      <a:ext uri="{FF2B5EF4-FFF2-40B4-BE49-F238E27FC236}">
                        <a16:creationId xmlns:a16="http://schemas.microsoft.com/office/drawing/2014/main" id="{74DCAB10-2D28-4928-973C-84B74EF207C9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933791" y="1980217"/>
                    <a:ext cx="32455" cy="35870"/>
                  </a:xfrm>
                  <a:custGeom>
                    <a:avLst/>
                    <a:gdLst>
                      <a:gd name="T0" fmla="*/ 5 w 14"/>
                      <a:gd name="T1" fmla="*/ 16 h 16"/>
                      <a:gd name="T2" fmla="*/ 3 w 14"/>
                      <a:gd name="T3" fmla="*/ 16 h 16"/>
                      <a:gd name="T4" fmla="*/ 0 w 14"/>
                      <a:gd name="T5" fmla="*/ 11 h 16"/>
                      <a:gd name="T6" fmla="*/ 6 w 14"/>
                      <a:gd name="T7" fmla="*/ 1 h 16"/>
                      <a:gd name="T8" fmla="*/ 11 w 14"/>
                      <a:gd name="T9" fmla="*/ 1 h 16"/>
                      <a:gd name="T10" fmla="*/ 14 w 14"/>
                      <a:gd name="T11" fmla="*/ 5 h 16"/>
                      <a:gd name="T12" fmla="*/ 8 w 14"/>
                      <a:gd name="T13" fmla="*/ 16 h 16"/>
                      <a:gd name="T14" fmla="*/ 5 w 14"/>
                      <a:gd name="T15" fmla="*/ 16 h 16"/>
                      <a:gd name="T16" fmla="*/ 9 w 14"/>
                      <a:gd name="T17" fmla="*/ 4 h 16"/>
                      <a:gd name="T18" fmla="*/ 8 w 14"/>
                      <a:gd name="T19" fmla="*/ 4 h 16"/>
                      <a:gd name="T20" fmla="*/ 4 w 14"/>
                      <a:gd name="T21" fmla="*/ 11 h 16"/>
                      <a:gd name="T22" fmla="*/ 5 w 14"/>
                      <a:gd name="T23" fmla="*/ 12 h 16"/>
                      <a:gd name="T24" fmla="*/ 6 w 14"/>
                      <a:gd name="T25" fmla="*/ 12 h 16"/>
                      <a:gd name="T26" fmla="*/ 10 w 14"/>
                      <a:gd name="T27" fmla="*/ 6 h 16"/>
                      <a:gd name="T28" fmla="*/ 10 w 14"/>
                      <a:gd name="T29" fmla="*/ 6 h 16"/>
                      <a:gd name="T30" fmla="*/ 9 w 14"/>
                      <a:gd name="T31" fmla="*/ 4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6">
                        <a:moveTo>
                          <a:pt x="5" y="16"/>
                        </a:moveTo>
                        <a:cubicBezTo>
                          <a:pt x="4" y="16"/>
                          <a:pt x="4" y="16"/>
                          <a:pt x="3" y="16"/>
                        </a:cubicBezTo>
                        <a:cubicBezTo>
                          <a:pt x="1" y="15"/>
                          <a:pt x="0" y="13"/>
                          <a:pt x="0" y="11"/>
                        </a:cubicBezTo>
                        <a:cubicBezTo>
                          <a:pt x="0" y="7"/>
                          <a:pt x="2" y="3"/>
                          <a:pt x="6" y="1"/>
                        </a:cubicBezTo>
                        <a:cubicBezTo>
                          <a:pt x="8" y="0"/>
                          <a:pt x="10" y="0"/>
                          <a:pt x="11" y="1"/>
                        </a:cubicBezTo>
                        <a:cubicBezTo>
                          <a:pt x="13" y="1"/>
                          <a:pt x="14" y="3"/>
                          <a:pt x="14" y="5"/>
                        </a:cubicBezTo>
                        <a:cubicBezTo>
                          <a:pt x="14" y="9"/>
                          <a:pt x="12" y="14"/>
                          <a:pt x="8" y="16"/>
                        </a:cubicBezTo>
                        <a:cubicBezTo>
                          <a:pt x="7" y="16"/>
                          <a:pt x="6" y="16"/>
                          <a:pt x="5" y="16"/>
                        </a:cubicBezTo>
                        <a:close/>
                        <a:moveTo>
                          <a:pt x="9" y="4"/>
                        </a:moveTo>
                        <a:cubicBezTo>
                          <a:pt x="9" y="4"/>
                          <a:pt x="8" y="4"/>
                          <a:pt x="8" y="4"/>
                        </a:cubicBezTo>
                        <a:cubicBezTo>
                          <a:pt x="6" y="6"/>
                          <a:pt x="4" y="9"/>
                          <a:pt x="4" y="11"/>
                        </a:cubicBezTo>
                        <a:cubicBezTo>
                          <a:pt x="4" y="12"/>
                          <a:pt x="4" y="12"/>
                          <a:pt x="5" y="12"/>
                        </a:cubicBezTo>
                        <a:cubicBezTo>
                          <a:pt x="5" y="13"/>
                          <a:pt x="6" y="12"/>
                          <a:pt x="6" y="12"/>
                        </a:cubicBezTo>
                        <a:cubicBezTo>
                          <a:pt x="8" y="11"/>
                          <a:pt x="10" y="8"/>
                          <a:pt x="10" y="6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10" y="5"/>
                          <a:pt x="10" y="4"/>
                          <a:pt x="9" y="4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02" name="Freeform 55">
                    <a:extLst>
                      <a:ext uri="{FF2B5EF4-FFF2-40B4-BE49-F238E27FC236}">
                        <a16:creationId xmlns:a16="http://schemas.microsoft.com/office/drawing/2014/main" id="{A887E4B9-01E4-462A-9A5E-307E8F914A70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119977" y="1857233"/>
                    <a:ext cx="32455" cy="39286"/>
                  </a:xfrm>
                  <a:custGeom>
                    <a:avLst/>
                    <a:gdLst>
                      <a:gd name="T0" fmla="*/ 5 w 14"/>
                      <a:gd name="T1" fmla="*/ 17 h 17"/>
                      <a:gd name="T2" fmla="*/ 3 w 14"/>
                      <a:gd name="T3" fmla="*/ 16 h 17"/>
                      <a:gd name="T4" fmla="*/ 0 w 14"/>
                      <a:gd name="T5" fmla="*/ 11 h 17"/>
                      <a:gd name="T6" fmla="*/ 6 w 14"/>
                      <a:gd name="T7" fmla="*/ 1 h 17"/>
                      <a:gd name="T8" fmla="*/ 11 w 14"/>
                      <a:gd name="T9" fmla="*/ 1 h 17"/>
                      <a:gd name="T10" fmla="*/ 14 w 14"/>
                      <a:gd name="T11" fmla="*/ 6 h 17"/>
                      <a:gd name="T12" fmla="*/ 8 w 14"/>
                      <a:gd name="T13" fmla="*/ 16 h 17"/>
                      <a:gd name="T14" fmla="*/ 5 w 14"/>
                      <a:gd name="T15" fmla="*/ 17 h 17"/>
                      <a:gd name="T16" fmla="*/ 9 w 14"/>
                      <a:gd name="T17" fmla="*/ 4 h 17"/>
                      <a:gd name="T18" fmla="*/ 8 w 14"/>
                      <a:gd name="T19" fmla="*/ 5 h 17"/>
                      <a:gd name="T20" fmla="*/ 4 w 14"/>
                      <a:gd name="T21" fmla="*/ 11 h 17"/>
                      <a:gd name="T22" fmla="*/ 5 w 14"/>
                      <a:gd name="T23" fmla="*/ 13 h 17"/>
                      <a:gd name="T24" fmla="*/ 6 w 14"/>
                      <a:gd name="T25" fmla="*/ 12 h 17"/>
                      <a:gd name="T26" fmla="*/ 10 w 14"/>
                      <a:gd name="T27" fmla="*/ 6 h 17"/>
                      <a:gd name="T28" fmla="*/ 9 w 14"/>
                      <a:gd name="T29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17">
                        <a:moveTo>
                          <a:pt x="5" y="17"/>
                        </a:moveTo>
                        <a:cubicBezTo>
                          <a:pt x="4" y="17"/>
                          <a:pt x="4" y="16"/>
                          <a:pt x="3" y="16"/>
                        </a:cubicBezTo>
                        <a:cubicBezTo>
                          <a:pt x="1" y="15"/>
                          <a:pt x="0" y="14"/>
                          <a:pt x="0" y="11"/>
                        </a:cubicBezTo>
                        <a:cubicBezTo>
                          <a:pt x="0" y="8"/>
                          <a:pt x="2" y="3"/>
                          <a:pt x="6" y="1"/>
                        </a:cubicBezTo>
                        <a:cubicBezTo>
                          <a:pt x="8" y="0"/>
                          <a:pt x="10" y="0"/>
                          <a:pt x="11" y="1"/>
                        </a:cubicBezTo>
                        <a:cubicBezTo>
                          <a:pt x="13" y="2"/>
                          <a:pt x="14" y="3"/>
                          <a:pt x="14" y="6"/>
                        </a:cubicBezTo>
                        <a:cubicBezTo>
                          <a:pt x="14" y="9"/>
                          <a:pt x="12" y="14"/>
                          <a:pt x="8" y="16"/>
                        </a:cubicBezTo>
                        <a:cubicBezTo>
                          <a:pt x="7" y="16"/>
                          <a:pt x="6" y="17"/>
                          <a:pt x="5" y="17"/>
                        </a:cubicBezTo>
                        <a:close/>
                        <a:moveTo>
                          <a:pt x="9" y="4"/>
                        </a:moveTo>
                        <a:cubicBezTo>
                          <a:pt x="9" y="4"/>
                          <a:pt x="8" y="4"/>
                          <a:pt x="8" y="5"/>
                        </a:cubicBezTo>
                        <a:cubicBezTo>
                          <a:pt x="6" y="6"/>
                          <a:pt x="4" y="9"/>
                          <a:pt x="4" y="11"/>
                        </a:cubicBezTo>
                        <a:cubicBezTo>
                          <a:pt x="4" y="12"/>
                          <a:pt x="5" y="12"/>
                          <a:pt x="5" y="13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1"/>
                          <a:pt x="10" y="8"/>
                          <a:pt x="10" y="6"/>
                        </a:cubicBezTo>
                        <a:cubicBezTo>
                          <a:pt x="10" y="5"/>
                          <a:pt x="10" y="5"/>
                          <a:pt x="9" y="4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03" name="Freeform 56">
                    <a:extLst>
                      <a:ext uri="{FF2B5EF4-FFF2-40B4-BE49-F238E27FC236}">
                        <a16:creationId xmlns:a16="http://schemas.microsoft.com/office/drawing/2014/main" id="{07739A70-D7F8-41BA-AE2B-D6CD0B524D45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7090938" y="1935806"/>
                    <a:ext cx="32455" cy="39286"/>
                  </a:xfrm>
                  <a:custGeom>
                    <a:avLst/>
                    <a:gdLst>
                      <a:gd name="T0" fmla="*/ 5 w 14"/>
                      <a:gd name="T1" fmla="*/ 17 h 17"/>
                      <a:gd name="T2" fmla="*/ 3 w 14"/>
                      <a:gd name="T3" fmla="*/ 16 h 17"/>
                      <a:gd name="T4" fmla="*/ 0 w 14"/>
                      <a:gd name="T5" fmla="*/ 11 h 17"/>
                      <a:gd name="T6" fmla="*/ 6 w 14"/>
                      <a:gd name="T7" fmla="*/ 1 h 17"/>
                      <a:gd name="T8" fmla="*/ 11 w 14"/>
                      <a:gd name="T9" fmla="*/ 1 h 17"/>
                      <a:gd name="T10" fmla="*/ 14 w 14"/>
                      <a:gd name="T11" fmla="*/ 5 h 17"/>
                      <a:gd name="T12" fmla="*/ 9 w 14"/>
                      <a:gd name="T13" fmla="*/ 16 h 17"/>
                      <a:gd name="T14" fmla="*/ 5 w 14"/>
                      <a:gd name="T15" fmla="*/ 17 h 17"/>
                      <a:gd name="T16" fmla="*/ 9 w 14"/>
                      <a:gd name="T17" fmla="*/ 4 h 17"/>
                      <a:gd name="T18" fmla="*/ 8 w 14"/>
                      <a:gd name="T19" fmla="*/ 5 h 17"/>
                      <a:gd name="T20" fmla="*/ 4 w 14"/>
                      <a:gd name="T21" fmla="*/ 11 h 17"/>
                      <a:gd name="T22" fmla="*/ 5 w 14"/>
                      <a:gd name="T23" fmla="*/ 12 h 17"/>
                      <a:gd name="T24" fmla="*/ 7 w 14"/>
                      <a:gd name="T25" fmla="*/ 12 h 17"/>
                      <a:gd name="T26" fmla="*/ 10 w 14"/>
                      <a:gd name="T27" fmla="*/ 6 h 17"/>
                      <a:gd name="T28" fmla="*/ 10 w 14"/>
                      <a:gd name="T29" fmla="*/ 6 h 17"/>
                      <a:gd name="T30" fmla="*/ 9 w 14"/>
                      <a:gd name="T31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4" h="17">
                        <a:moveTo>
                          <a:pt x="5" y="17"/>
                        </a:moveTo>
                        <a:cubicBezTo>
                          <a:pt x="5" y="17"/>
                          <a:pt x="4" y="16"/>
                          <a:pt x="3" y="16"/>
                        </a:cubicBezTo>
                        <a:cubicBezTo>
                          <a:pt x="2" y="15"/>
                          <a:pt x="1" y="13"/>
                          <a:pt x="0" y="11"/>
                        </a:cubicBezTo>
                        <a:cubicBezTo>
                          <a:pt x="0" y="7"/>
                          <a:pt x="3" y="3"/>
                          <a:pt x="6" y="1"/>
                        </a:cubicBezTo>
                        <a:cubicBezTo>
                          <a:pt x="8" y="0"/>
                          <a:pt x="10" y="0"/>
                          <a:pt x="11" y="1"/>
                        </a:cubicBezTo>
                        <a:cubicBezTo>
                          <a:pt x="13" y="2"/>
                          <a:pt x="14" y="3"/>
                          <a:pt x="14" y="5"/>
                        </a:cubicBezTo>
                        <a:cubicBezTo>
                          <a:pt x="14" y="9"/>
                          <a:pt x="12" y="14"/>
                          <a:pt x="9" y="16"/>
                        </a:cubicBezTo>
                        <a:cubicBezTo>
                          <a:pt x="8" y="16"/>
                          <a:pt x="6" y="17"/>
                          <a:pt x="5" y="17"/>
                        </a:cubicBezTo>
                        <a:close/>
                        <a:moveTo>
                          <a:pt x="9" y="4"/>
                        </a:moveTo>
                        <a:cubicBezTo>
                          <a:pt x="9" y="4"/>
                          <a:pt x="8" y="4"/>
                          <a:pt x="8" y="5"/>
                        </a:cubicBezTo>
                        <a:cubicBezTo>
                          <a:pt x="6" y="6"/>
                          <a:pt x="4" y="9"/>
                          <a:pt x="4" y="11"/>
                        </a:cubicBezTo>
                        <a:cubicBezTo>
                          <a:pt x="5" y="12"/>
                          <a:pt x="5" y="12"/>
                          <a:pt x="5" y="12"/>
                        </a:cubicBezTo>
                        <a:cubicBezTo>
                          <a:pt x="5" y="13"/>
                          <a:pt x="6" y="12"/>
                          <a:pt x="7" y="12"/>
                        </a:cubicBezTo>
                        <a:cubicBezTo>
                          <a:pt x="9" y="11"/>
                          <a:pt x="10" y="8"/>
                          <a:pt x="10" y="6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10" y="5"/>
                          <a:pt x="10" y="4"/>
                          <a:pt x="9" y="4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04" name="Freeform 57">
                    <a:extLst>
                      <a:ext uri="{FF2B5EF4-FFF2-40B4-BE49-F238E27FC236}">
                        <a16:creationId xmlns:a16="http://schemas.microsoft.com/office/drawing/2014/main" id="{63F904F5-AFF4-4151-B8F3-20FFDB26013B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279581" y="2236436"/>
                    <a:ext cx="34162" cy="39286"/>
                  </a:xfrm>
                  <a:custGeom>
                    <a:avLst/>
                    <a:gdLst>
                      <a:gd name="T0" fmla="*/ 5 w 15"/>
                      <a:gd name="T1" fmla="*/ 17 h 17"/>
                      <a:gd name="T2" fmla="*/ 4 w 15"/>
                      <a:gd name="T3" fmla="*/ 17 h 17"/>
                      <a:gd name="T4" fmla="*/ 1 w 15"/>
                      <a:gd name="T5" fmla="*/ 14 h 17"/>
                      <a:gd name="T6" fmla="*/ 5 w 15"/>
                      <a:gd name="T7" fmla="*/ 3 h 17"/>
                      <a:gd name="T8" fmla="*/ 10 w 15"/>
                      <a:gd name="T9" fmla="*/ 1 h 17"/>
                      <a:gd name="T10" fmla="*/ 14 w 15"/>
                      <a:gd name="T11" fmla="*/ 5 h 17"/>
                      <a:gd name="T12" fmla="*/ 10 w 15"/>
                      <a:gd name="T13" fmla="*/ 15 h 17"/>
                      <a:gd name="T14" fmla="*/ 5 w 15"/>
                      <a:gd name="T15" fmla="*/ 17 h 17"/>
                      <a:gd name="T16" fmla="*/ 9 w 15"/>
                      <a:gd name="T17" fmla="*/ 5 h 17"/>
                      <a:gd name="T18" fmla="*/ 7 w 15"/>
                      <a:gd name="T19" fmla="*/ 6 h 17"/>
                      <a:gd name="T20" fmla="*/ 5 w 15"/>
                      <a:gd name="T21" fmla="*/ 12 h 17"/>
                      <a:gd name="T22" fmla="*/ 5 w 15"/>
                      <a:gd name="T23" fmla="*/ 13 h 17"/>
                      <a:gd name="T24" fmla="*/ 7 w 15"/>
                      <a:gd name="T25" fmla="*/ 12 h 17"/>
                      <a:gd name="T26" fmla="*/ 10 w 15"/>
                      <a:gd name="T27" fmla="*/ 6 h 17"/>
                      <a:gd name="T28" fmla="*/ 10 w 15"/>
                      <a:gd name="T29" fmla="*/ 6 h 17"/>
                      <a:gd name="T30" fmla="*/ 9 w 15"/>
                      <a:gd name="T31" fmla="*/ 5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5" h="17">
                        <a:moveTo>
                          <a:pt x="5" y="17"/>
                        </a:moveTo>
                        <a:cubicBezTo>
                          <a:pt x="5" y="17"/>
                          <a:pt x="4" y="17"/>
                          <a:pt x="4" y="17"/>
                        </a:cubicBezTo>
                        <a:cubicBezTo>
                          <a:pt x="2" y="17"/>
                          <a:pt x="1" y="15"/>
                          <a:pt x="1" y="14"/>
                        </a:cubicBezTo>
                        <a:cubicBezTo>
                          <a:pt x="0" y="10"/>
                          <a:pt x="1" y="5"/>
                          <a:pt x="5" y="3"/>
                        </a:cubicBezTo>
                        <a:cubicBezTo>
                          <a:pt x="6" y="1"/>
                          <a:pt x="9" y="0"/>
                          <a:pt x="10" y="1"/>
                        </a:cubicBezTo>
                        <a:cubicBezTo>
                          <a:pt x="12" y="2"/>
                          <a:pt x="13" y="3"/>
                          <a:pt x="14" y="5"/>
                        </a:cubicBezTo>
                        <a:cubicBezTo>
                          <a:pt x="15" y="8"/>
                          <a:pt x="13" y="13"/>
                          <a:pt x="10" y="15"/>
                        </a:cubicBezTo>
                        <a:cubicBezTo>
                          <a:pt x="9" y="17"/>
                          <a:pt x="7" y="17"/>
                          <a:pt x="5" y="17"/>
                        </a:cubicBezTo>
                        <a:close/>
                        <a:moveTo>
                          <a:pt x="9" y="5"/>
                        </a:moveTo>
                        <a:cubicBezTo>
                          <a:pt x="9" y="5"/>
                          <a:pt x="8" y="5"/>
                          <a:pt x="7" y="6"/>
                        </a:cubicBezTo>
                        <a:cubicBezTo>
                          <a:pt x="5" y="8"/>
                          <a:pt x="4" y="11"/>
                          <a:pt x="5" y="12"/>
                        </a:cubicBezTo>
                        <a:cubicBezTo>
                          <a:pt x="5" y="13"/>
                          <a:pt x="5" y="13"/>
                          <a:pt x="5" y="13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9" y="11"/>
                          <a:pt x="11" y="8"/>
                          <a:pt x="10" y="6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10" y="5"/>
                          <a:pt x="10" y="5"/>
                          <a:pt x="9" y="5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11" name="Freeform 64">
                    <a:extLst>
                      <a:ext uri="{FF2B5EF4-FFF2-40B4-BE49-F238E27FC236}">
                        <a16:creationId xmlns:a16="http://schemas.microsoft.com/office/drawing/2014/main" id="{A1E7C223-9B22-47BA-80C6-6366881B81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15751" y="1843568"/>
                    <a:ext cx="242553" cy="170812"/>
                  </a:xfrm>
                  <a:custGeom>
                    <a:avLst/>
                    <a:gdLst>
                      <a:gd name="T0" fmla="*/ 142 w 142"/>
                      <a:gd name="T1" fmla="*/ 19 h 100"/>
                      <a:gd name="T2" fmla="*/ 1 w 142"/>
                      <a:gd name="T3" fmla="*/ 100 h 100"/>
                      <a:gd name="T4" fmla="*/ 0 w 142"/>
                      <a:gd name="T5" fmla="*/ 81 h 100"/>
                      <a:gd name="T6" fmla="*/ 139 w 142"/>
                      <a:gd name="T7" fmla="*/ 0 h 100"/>
                      <a:gd name="T8" fmla="*/ 142 w 142"/>
                      <a:gd name="T9" fmla="*/ 19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2" h="100">
                        <a:moveTo>
                          <a:pt x="142" y="19"/>
                        </a:moveTo>
                        <a:lnTo>
                          <a:pt x="1" y="100"/>
                        </a:lnTo>
                        <a:lnTo>
                          <a:pt x="0" y="81"/>
                        </a:lnTo>
                        <a:lnTo>
                          <a:pt x="139" y="0"/>
                        </a:lnTo>
                        <a:lnTo>
                          <a:pt x="142" y="1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12" name="Freeform 65">
                    <a:extLst>
                      <a:ext uri="{FF2B5EF4-FFF2-40B4-BE49-F238E27FC236}">
                        <a16:creationId xmlns:a16="http://schemas.microsoft.com/office/drawing/2014/main" id="{2CD89898-3EB8-4C09-BCBE-348F1C8014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22583" y="1925557"/>
                    <a:ext cx="203267" cy="148606"/>
                  </a:xfrm>
                  <a:custGeom>
                    <a:avLst/>
                    <a:gdLst>
                      <a:gd name="T0" fmla="*/ 119 w 119"/>
                      <a:gd name="T1" fmla="*/ 19 h 87"/>
                      <a:gd name="T2" fmla="*/ 1 w 119"/>
                      <a:gd name="T3" fmla="*/ 87 h 87"/>
                      <a:gd name="T4" fmla="*/ 0 w 119"/>
                      <a:gd name="T5" fmla="*/ 68 h 87"/>
                      <a:gd name="T6" fmla="*/ 118 w 119"/>
                      <a:gd name="T7" fmla="*/ 0 h 87"/>
                      <a:gd name="T8" fmla="*/ 119 w 119"/>
                      <a:gd name="T9" fmla="*/ 19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9" h="87">
                        <a:moveTo>
                          <a:pt x="119" y="19"/>
                        </a:moveTo>
                        <a:lnTo>
                          <a:pt x="1" y="87"/>
                        </a:lnTo>
                        <a:lnTo>
                          <a:pt x="0" y="68"/>
                        </a:lnTo>
                        <a:lnTo>
                          <a:pt x="118" y="0"/>
                        </a:lnTo>
                        <a:lnTo>
                          <a:pt x="119" y="1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13" name="Freeform 66">
                    <a:extLst>
                      <a:ext uri="{FF2B5EF4-FFF2-40B4-BE49-F238E27FC236}">
                        <a16:creationId xmlns:a16="http://schemas.microsoft.com/office/drawing/2014/main" id="{E657F1CF-0AAE-4FEA-8C6C-B414C38E05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27707" y="2026336"/>
                    <a:ext cx="138358" cy="107611"/>
                  </a:xfrm>
                  <a:custGeom>
                    <a:avLst/>
                    <a:gdLst>
                      <a:gd name="T0" fmla="*/ 80 w 81"/>
                      <a:gd name="T1" fmla="*/ 0 h 63"/>
                      <a:gd name="T2" fmla="*/ 0 w 81"/>
                      <a:gd name="T3" fmla="*/ 46 h 63"/>
                      <a:gd name="T4" fmla="*/ 2 w 81"/>
                      <a:gd name="T5" fmla="*/ 63 h 63"/>
                      <a:gd name="T6" fmla="*/ 81 w 81"/>
                      <a:gd name="T7" fmla="*/ 19 h 63"/>
                      <a:gd name="T8" fmla="*/ 80 w 81"/>
                      <a:gd name="T9" fmla="*/ 0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1" h="63">
                        <a:moveTo>
                          <a:pt x="80" y="0"/>
                        </a:moveTo>
                        <a:lnTo>
                          <a:pt x="0" y="46"/>
                        </a:lnTo>
                        <a:lnTo>
                          <a:pt x="2" y="63"/>
                        </a:lnTo>
                        <a:lnTo>
                          <a:pt x="81" y="19"/>
                        </a:lnTo>
                        <a:lnTo>
                          <a:pt x="80" y="0"/>
                        </a:lnTo>
                        <a:close/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15" name="Freeform 68">
                    <a:extLst>
                      <a:ext uri="{FF2B5EF4-FFF2-40B4-BE49-F238E27FC236}">
                        <a16:creationId xmlns:a16="http://schemas.microsoft.com/office/drawing/2014/main" id="{8C7416E0-93F3-47D0-AC0B-88A2A7A51E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34540" y="2072456"/>
                    <a:ext cx="165688" cy="124692"/>
                  </a:xfrm>
                  <a:custGeom>
                    <a:avLst/>
                    <a:gdLst>
                      <a:gd name="T0" fmla="*/ 97 w 97"/>
                      <a:gd name="T1" fmla="*/ 17 h 73"/>
                      <a:gd name="T2" fmla="*/ 2 w 97"/>
                      <a:gd name="T3" fmla="*/ 73 h 73"/>
                      <a:gd name="T4" fmla="*/ 0 w 97"/>
                      <a:gd name="T5" fmla="*/ 54 h 73"/>
                      <a:gd name="T6" fmla="*/ 95 w 97"/>
                      <a:gd name="T7" fmla="*/ 0 h 73"/>
                      <a:gd name="T8" fmla="*/ 97 w 97"/>
                      <a:gd name="T9" fmla="*/ 17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7" h="73">
                        <a:moveTo>
                          <a:pt x="97" y="17"/>
                        </a:moveTo>
                        <a:lnTo>
                          <a:pt x="2" y="73"/>
                        </a:lnTo>
                        <a:lnTo>
                          <a:pt x="0" y="54"/>
                        </a:lnTo>
                        <a:lnTo>
                          <a:pt x="95" y="0"/>
                        </a:lnTo>
                        <a:lnTo>
                          <a:pt x="97" y="17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16" name="Freeform 69">
                    <a:extLst>
                      <a:ext uri="{FF2B5EF4-FFF2-40B4-BE49-F238E27FC236}">
                        <a16:creationId xmlns:a16="http://schemas.microsoft.com/office/drawing/2014/main" id="{E25C235F-566F-4233-93D6-251E2B8EEA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41373" y="2075872"/>
                    <a:ext cx="263051" cy="181061"/>
                  </a:xfrm>
                  <a:custGeom>
                    <a:avLst/>
                    <a:gdLst>
                      <a:gd name="T0" fmla="*/ 153 w 154"/>
                      <a:gd name="T1" fmla="*/ 0 h 106"/>
                      <a:gd name="T2" fmla="*/ 0 w 154"/>
                      <a:gd name="T3" fmla="*/ 88 h 106"/>
                      <a:gd name="T4" fmla="*/ 2 w 154"/>
                      <a:gd name="T5" fmla="*/ 106 h 106"/>
                      <a:gd name="T6" fmla="*/ 154 w 154"/>
                      <a:gd name="T7" fmla="*/ 18 h 106"/>
                      <a:gd name="T8" fmla="*/ 153 w 154"/>
                      <a:gd name="T9" fmla="*/ 0 h 1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4" h="106">
                        <a:moveTo>
                          <a:pt x="153" y="0"/>
                        </a:moveTo>
                        <a:lnTo>
                          <a:pt x="0" y="88"/>
                        </a:lnTo>
                        <a:lnTo>
                          <a:pt x="2" y="106"/>
                        </a:lnTo>
                        <a:lnTo>
                          <a:pt x="154" y="18"/>
                        </a:lnTo>
                        <a:lnTo>
                          <a:pt x="153" y="0"/>
                        </a:lnTo>
                        <a:close/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18" name="Freeform 71">
                    <a:extLst>
                      <a:ext uri="{FF2B5EF4-FFF2-40B4-BE49-F238E27FC236}">
                        <a16:creationId xmlns:a16="http://schemas.microsoft.com/office/drawing/2014/main" id="{32416919-CF23-45AE-829B-01FD708D24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48206" y="2120283"/>
                    <a:ext cx="293797" cy="198142"/>
                  </a:xfrm>
                  <a:custGeom>
                    <a:avLst/>
                    <a:gdLst>
                      <a:gd name="T0" fmla="*/ 172 w 172"/>
                      <a:gd name="T1" fmla="*/ 19 h 116"/>
                      <a:gd name="T2" fmla="*/ 1 w 172"/>
                      <a:gd name="T3" fmla="*/ 116 h 116"/>
                      <a:gd name="T4" fmla="*/ 0 w 172"/>
                      <a:gd name="T5" fmla="*/ 98 h 116"/>
                      <a:gd name="T6" fmla="*/ 169 w 172"/>
                      <a:gd name="T7" fmla="*/ 0 h 116"/>
                      <a:gd name="T8" fmla="*/ 172 w 172"/>
                      <a:gd name="T9" fmla="*/ 19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2" h="116">
                        <a:moveTo>
                          <a:pt x="172" y="19"/>
                        </a:moveTo>
                        <a:lnTo>
                          <a:pt x="1" y="116"/>
                        </a:lnTo>
                        <a:lnTo>
                          <a:pt x="0" y="98"/>
                        </a:lnTo>
                        <a:lnTo>
                          <a:pt x="169" y="0"/>
                        </a:lnTo>
                        <a:lnTo>
                          <a:pt x="172" y="1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19" name="Freeform 72">
                    <a:extLst>
                      <a:ext uri="{FF2B5EF4-FFF2-40B4-BE49-F238E27FC236}">
                        <a16:creationId xmlns:a16="http://schemas.microsoft.com/office/drawing/2014/main" id="{EF97EE8F-98C8-418F-904B-8C504ADD75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55038" y="2215938"/>
                    <a:ext cx="230597" cy="163980"/>
                  </a:xfrm>
                  <a:custGeom>
                    <a:avLst/>
                    <a:gdLst>
                      <a:gd name="T0" fmla="*/ 134 w 135"/>
                      <a:gd name="T1" fmla="*/ 0 h 96"/>
                      <a:gd name="T2" fmla="*/ 0 w 135"/>
                      <a:gd name="T3" fmla="*/ 78 h 96"/>
                      <a:gd name="T4" fmla="*/ 1 w 135"/>
                      <a:gd name="T5" fmla="*/ 96 h 96"/>
                      <a:gd name="T6" fmla="*/ 135 w 135"/>
                      <a:gd name="T7" fmla="*/ 19 h 96"/>
                      <a:gd name="T8" fmla="*/ 134 w 135"/>
                      <a:gd name="T9" fmla="*/ 0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5" h="96">
                        <a:moveTo>
                          <a:pt x="134" y="0"/>
                        </a:moveTo>
                        <a:lnTo>
                          <a:pt x="0" y="78"/>
                        </a:lnTo>
                        <a:lnTo>
                          <a:pt x="1" y="96"/>
                        </a:lnTo>
                        <a:lnTo>
                          <a:pt x="135" y="19"/>
                        </a:lnTo>
                        <a:lnTo>
                          <a:pt x="134" y="0"/>
                        </a:lnTo>
                        <a:close/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21" name="Freeform 74">
                    <a:extLst>
                      <a:ext uri="{FF2B5EF4-FFF2-40B4-BE49-F238E27FC236}">
                        <a16:creationId xmlns:a16="http://schemas.microsoft.com/office/drawing/2014/main" id="{E2B18BBB-DE40-4189-8AB0-ADBA51BC08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61870" y="2326965"/>
                    <a:ext cx="148607" cy="114444"/>
                  </a:xfrm>
                  <a:custGeom>
                    <a:avLst/>
                    <a:gdLst>
                      <a:gd name="T0" fmla="*/ 87 w 87"/>
                      <a:gd name="T1" fmla="*/ 18 h 67"/>
                      <a:gd name="T2" fmla="*/ 1 w 87"/>
                      <a:gd name="T3" fmla="*/ 67 h 67"/>
                      <a:gd name="T4" fmla="*/ 0 w 87"/>
                      <a:gd name="T5" fmla="*/ 48 h 67"/>
                      <a:gd name="T6" fmla="*/ 84 w 87"/>
                      <a:gd name="T7" fmla="*/ 0 h 67"/>
                      <a:gd name="T8" fmla="*/ 87 w 87"/>
                      <a:gd name="T9" fmla="*/ 18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7" h="67">
                        <a:moveTo>
                          <a:pt x="87" y="18"/>
                        </a:moveTo>
                        <a:lnTo>
                          <a:pt x="1" y="67"/>
                        </a:lnTo>
                        <a:lnTo>
                          <a:pt x="0" y="48"/>
                        </a:lnTo>
                        <a:lnTo>
                          <a:pt x="84" y="0"/>
                        </a:lnTo>
                        <a:lnTo>
                          <a:pt x="87" y="18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22" name="Freeform 75">
                    <a:extLst>
                      <a:ext uri="{FF2B5EF4-FFF2-40B4-BE49-F238E27FC236}">
                        <a16:creationId xmlns:a16="http://schemas.microsoft.com/office/drawing/2014/main" id="{ACABA11B-C254-404D-AF3A-778E2B5AA2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66994" y="2395290"/>
                    <a:ext cx="133233" cy="105904"/>
                  </a:xfrm>
                  <a:custGeom>
                    <a:avLst/>
                    <a:gdLst>
                      <a:gd name="T0" fmla="*/ 78 w 78"/>
                      <a:gd name="T1" fmla="*/ 19 h 62"/>
                      <a:gd name="T2" fmla="*/ 2 w 78"/>
                      <a:gd name="T3" fmla="*/ 62 h 62"/>
                      <a:gd name="T4" fmla="*/ 0 w 78"/>
                      <a:gd name="T5" fmla="*/ 45 h 62"/>
                      <a:gd name="T6" fmla="*/ 77 w 78"/>
                      <a:gd name="T7" fmla="*/ 0 h 62"/>
                      <a:gd name="T8" fmla="*/ 78 w 78"/>
                      <a:gd name="T9" fmla="*/ 19 h 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8" h="62">
                        <a:moveTo>
                          <a:pt x="78" y="19"/>
                        </a:moveTo>
                        <a:lnTo>
                          <a:pt x="2" y="62"/>
                        </a:lnTo>
                        <a:lnTo>
                          <a:pt x="0" y="45"/>
                        </a:lnTo>
                        <a:lnTo>
                          <a:pt x="77" y="0"/>
                        </a:lnTo>
                        <a:lnTo>
                          <a:pt x="78" y="1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23" name="Freeform 76">
                    <a:extLst>
                      <a:ext uri="{FF2B5EF4-FFF2-40B4-BE49-F238E27FC236}">
                        <a16:creationId xmlns:a16="http://schemas.microsoft.com/office/drawing/2014/main" id="{2AA2C0C3-ED51-49D2-8802-53A28C8811B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73826" y="2465324"/>
                    <a:ext cx="117861" cy="99071"/>
                  </a:xfrm>
                  <a:custGeom>
                    <a:avLst/>
                    <a:gdLst>
                      <a:gd name="T0" fmla="*/ 69 w 69"/>
                      <a:gd name="T1" fmla="*/ 19 h 58"/>
                      <a:gd name="T2" fmla="*/ 2 w 69"/>
                      <a:gd name="T3" fmla="*/ 58 h 58"/>
                      <a:gd name="T4" fmla="*/ 0 w 69"/>
                      <a:gd name="T5" fmla="*/ 39 h 58"/>
                      <a:gd name="T6" fmla="*/ 67 w 69"/>
                      <a:gd name="T7" fmla="*/ 0 h 58"/>
                      <a:gd name="T8" fmla="*/ 69 w 69"/>
                      <a:gd name="T9" fmla="*/ 19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9" h="58">
                        <a:moveTo>
                          <a:pt x="69" y="19"/>
                        </a:moveTo>
                        <a:lnTo>
                          <a:pt x="2" y="58"/>
                        </a:lnTo>
                        <a:lnTo>
                          <a:pt x="0" y="39"/>
                        </a:lnTo>
                        <a:lnTo>
                          <a:pt x="67" y="0"/>
                        </a:lnTo>
                        <a:lnTo>
                          <a:pt x="69" y="1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24" name="Freeform 77">
                    <a:extLst>
                      <a:ext uri="{FF2B5EF4-FFF2-40B4-BE49-F238E27FC236}">
                        <a16:creationId xmlns:a16="http://schemas.microsoft.com/office/drawing/2014/main" id="{53AFF26C-7B2B-4CB1-8D86-38BC4BF159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80658" y="2533649"/>
                    <a:ext cx="104196" cy="90530"/>
                  </a:xfrm>
                  <a:custGeom>
                    <a:avLst/>
                    <a:gdLst>
                      <a:gd name="T0" fmla="*/ 61 w 61"/>
                      <a:gd name="T1" fmla="*/ 19 h 53"/>
                      <a:gd name="T2" fmla="*/ 2 w 61"/>
                      <a:gd name="T3" fmla="*/ 53 h 53"/>
                      <a:gd name="T4" fmla="*/ 0 w 61"/>
                      <a:gd name="T5" fmla="*/ 35 h 53"/>
                      <a:gd name="T6" fmla="*/ 59 w 61"/>
                      <a:gd name="T7" fmla="*/ 0 h 53"/>
                      <a:gd name="T8" fmla="*/ 61 w 61"/>
                      <a:gd name="T9" fmla="*/ 19 h 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" h="53">
                        <a:moveTo>
                          <a:pt x="61" y="19"/>
                        </a:moveTo>
                        <a:lnTo>
                          <a:pt x="2" y="53"/>
                        </a:lnTo>
                        <a:lnTo>
                          <a:pt x="0" y="35"/>
                        </a:lnTo>
                        <a:lnTo>
                          <a:pt x="59" y="0"/>
                        </a:lnTo>
                        <a:lnTo>
                          <a:pt x="61" y="1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25" name="Freeform 78">
                    <a:extLst>
                      <a:ext uri="{FF2B5EF4-FFF2-40B4-BE49-F238E27FC236}">
                        <a16:creationId xmlns:a16="http://schemas.microsoft.com/office/drawing/2014/main" id="{F613CF7C-B57E-46B8-AC4E-8808B6EC84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87492" y="2615639"/>
                    <a:ext cx="71741" cy="71741"/>
                  </a:xfrm>
                  <a:custGeom>
                    <a:avLst/>
                    <a:gdLst>
                      <a:gd name="T0" fmla="*/ 39 w 42"/>
                      <a:gd name="T1" fmla="*/ 0 h 42"/>
                      <a:gd name="T2" fmla="*/ 0 w 42"/>
                      <a:gd name="T3" fmla="*/ 23 h 42"/>
                      <a:gd name="T4" fmla="*/ 1 w 42"/>
                      <a:gd name="T5" fmla="*/ 42 h 42"/>
                      <a:gd name="T6" fmla="*/ 42 w 42"/>
                      <a:gd name="T7" fmla="*/ 19 h 42"/>
                      <a:gd name="T8" fmla="*/ 39 w 42"/>
                      <a:gd name="T9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" h="42">
                        <a:moveTo>
                          <a:pt x="39" y="0"/>
                        </a:moveTo>
                        <a:lnTo>
                          <a:pt x="0" y="23"/>
                        </a:lnTo>
                        <a:lnTo>
                          <a:pt x="1" y="42"/>
                        </a:lnTo>
                        <a:lnTo>
                          <a:pt x="42" y="19"/>
                        </a:lnTo>
                        <a:lnTo>
                          <a:pt x="39" y="0"/>
                        </a:lnTo>
                        <a:close/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26" name="Freeform 79">
                    <a:extLst>
                      <a:ext uri="{FF2B5EF4-FFF2-40B4-BE49-F238E27FC236}">
                        <a16:creationId xmlns:a16="http://schemas.microsoft.com/office/drawing/2014/main" id="{A38E8E24-FDDE-4B70-BA17-D4BA2E8995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87492" y="2615639"/>
                    <a:ext cx="71741" cy="71741"/>
                  </a:xfrm>
                  <a:custGeom>
                    <a:avLst/>
                    <a:gdLst>
                      <a:gd name="T0" fmla="*/ 39 w 42"/>
                      <a:gd name="T1" fmla="*/ 0 h 42"/>
                      <a:gd name="T2" fmla="*/ 0 w 42"/>
                      <a:gd name="T3" fmla="*/ 23 h 42"/>
                      <a:gd name="T4" fmla="*/ 1 w 42"/>
                      <a:gd name="T5" fmla="*/ 42 h 42"/>
                      <a:gd name="T6" fmla="*/ 42 w 42"/>
                      <a:gd name="T7" fmla="*/ 19 h 42"/>
                      <a:gd name="T8" fmla="*/ 39 w 42"/>
                      <a:gd name="T9" fmla="*/ 0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" h="42">
                        <a:moveTo>
                          <a:pt x="39" y="0"/>
                        </a:moveTo>
                        <a:lnTo>
                          <a:pt x="0" y="23"/>
                        </a:lnTo>
                        <a:lnTo>
                          <a:pt x="1" y="42"/>
                        </a:lnTo>
                        <a:lnTo>
                          <a:pt x="42" y="19"/>
                        </a:lnTo>
                        <a:lnTo>
                          <a:pt x="39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27" name="Freeform 80">
                    <a:extLst>
                      <a:ext uri="{FF2B5EF4-FFF2-40B4-BE49-F238E27FC236}">
                        <a16:creationId xmlns:a16="http://schemas.microsoft.com/office/drawing/2014/main" id="{07B8ABB1-1D13-48E8-9157-9919C9F6EB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94324" y="2695920"/>
                    <a:ext cx="37579" cy="51244"/>
                  </a:xfrm>
                  <a:custGeom>
                    <a:avLst/>
                    <a:gdLst>
                      <a:gd name="T0" fmla="*/ 22 w 22"/>
                      <a:gd name="T1" fmla="*/ 19 h 30"/>
                      <a:gd name="T2" fmla="*/ 1 w 22"/>
                      <a:gd name="T3" fmla="*/ 30 h 30"/>
                      <a:gd name="T4" fmla="*/ 0 w 22"/>
                      <a:gd name="T5" fmla="*/ 11 h 30"/>
                      <a:gd name="T6" fmla="*/ 19 w 22"/>
                      <a:gd name="T7" fmla="*/ 0 h 30"/>
                      <a:gd name="T8" fmla="*/ 22 w 22"/>
                      <a:gd name="T9" fmla="*/ 19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30">
                        <a:moveTo>
                          <a:pt x="22" y="19"/>
                        </a:moveTo>
                        <a:lnTo>
                          <a:pt x="1" y="30"/>
                        </a:lnTo>
                        <a:lnTo>
                          <a:pt x="0" y="11"/>
                        </a:lnTo>
                        <a:lnTo>
                          <a:pt x="19" y="0"/>
                        </a:lnTo>
                        <a:lnTo>
                          <a:pt x="22" y="1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28" name="Freeform 81">
                    <a:extLst>
                      <a:ext uri="{FF2B5EF4-FFF2-40B4-BE49-F238E27FC236}">
                        <a16:creationId xmlns:a16="http://schemas.microsoft.com/office/drawing/2014/main" id="{00D4CECA-F311-4592-A8DC-23F2642AF2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007989" y="2369669"/>
                    <a:ext cx="814775" cy="505604"/>
                  </a:xfrm>
                  <a:custGeom>
                    <a:avLst/>
                    <a:gdLst>
                      <a:gd name="T0" fmla="*/ 7 w 352"/>
                      <a:gd name="T1" fmla="*/ 219 h 219"/>
                      <a:gd name="T2" fmla="*/ 6 w 352"/>
                      <a:gd name="T3" fmla="*/ 218 h 219"/>
                      <a:gd name="T4" fmla="*/ 5 w 352"/>
                      <a:gd name="T5" fmla="*/ 217 h 219"/>
                      <a:gd name="T6" fmla="*/ 0 w 352"/>
                      <a:gd name="T7" fmla="*/ 152 h 219"/>
                      <a:gd name="T8" fmla="*/ 2 w 352"/>
                      <a:gd name="T9" fmla="*/ 150 h 219"/>
                      <a:gd name="T10" fmla="*/ 4 w 352"/>
                      <a:gd name="T11" fmla="*/ 152 h 219"/>
                      <a:gd name="T12" fmla="*/ 9 w 352"/>
                      <a:gd name="T13" fmla="*/ 213 h 219"/>
                      <a:gd name="T14" fmla="*/ 348 w 352"/>
                      <a:gd name="T15" fmla="*/ 21 h 219"/>
                      <a:gd name="T16" fmla="*/ 345 w 352"/>
                      <a:gd name="T17" fmla="*/ 2 h 219"/>
                      <a:gd name="T18" fmla="*/ 347 w 352"/>
                      <a:gd name="T19" fmla="*/ 0 h 219"/>
                      <a:gd name="T20" fmla="*/ 349 w 352"/>
                      <a:gd name="T21" fmla="*/ 2 h 219"/>
                      <a:gd name="T22" fmla="*/ 352 w 352"/>
                      <a:gd name="T23" fmla="*/ 21 h 219"/>
                      <a:gd name="T24" fmla="*/ 351 w 352"/>
                      <a:gd name="T25" fmla="*/ 23 h 219"/>
                      <a:gd name="T26" fmla="*/ 8 w 352"/>
                      <a:gd name="T27" fmla="*/ 218 h 219"/>
                      <a:gd name="T28" fmla="*/ 7 w 352"/>
                      <a:gd name="T29" fmla="*/ 219 h 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352" h="219">
                        <a:moveTo>
                          <a:pt x="7" y="219"/>
                        </a:moveTo>
                        <a:cubicBezTo>
                          <a:pt x="6" y="218"/>
                          <a:pt x="6" y="218"/>
                          <a:pt x="6" y="218"/>
                        </a:cubicBezTo>
                        <a:cubicBezTo>
                          <a:pt x="5" y="218"/>
                          <a:pt x="5" y="217"/>
                          <a:pt x="5" y="217"/>
                        </a:cubicBezTo>
                        <a:cubicBezTo>
                          <a:pt x="0" y="152"/>
                          <a:pt x="0" y="152"/>
                          <a:pt x="0" y="152"/>
                        </a:cubicBezTo>
                        <a:cubicBezTo>
                          <a:pt x="0" y="151"/>
                          <a:pt x="1" y="150"/>
                          <a:pt x="2" y="150"/>
                        </a:cubicBezTo>
                        <a:cubicBezTo>
                          <a:pt x="3" y="150"/>
                          <a:pt x="4" y="151"/>
                          <a:pt x="4" y="152"/>
                        </a:cubicBezTo>
                        <a:cubicBezTo>
                          <a:pt x="9" y="213"/>
                          <a:pt x="9" y="213"/>
                          <a:pt x="9" y="213"/>
                        </a:cubicBezTo>
                        <a:cubicBezTo>
                          <a:pt x="348" y="21"/>
                          <a:pt x="348" y="21"/>
                          <a:pt x="348" y="21"/>
                        </a:cubicBezTo>
                        <a:cubicBezTo>
                          <a:pt x="345" y="2"/>
                          <a:pt x="345" y="2"/>
                          <a:pt x="345" y="2"/>
                        </a:cubicBezTo>
                        <a:cubicBezTo>
                          <a:pt x="345" y="1"/>
                          <a:pt x="346" y="0"/>
                          <a:pt x="347" y="0"/>
                        </a:cubicBezTo>
                        <a:cubicBezTo>
                          <a:pt x="348" y="0"/>
                          <a:pt x="349" y="1"/>
                          <a:pt x="349" y="2"/>
                        </a:cubicBezTo>
                        <a:cubicBezTo>
                          <a:pt x="352" y="21"/>
                          <a:pt x="352" y="21"/>
                          <a:pt x="352" y="21"/>
                        </a:cubicBezTo>
                        <a:cubicBezTo>
                          <a:pt x="352" y="22"/>
                          <a:pt x="352" y="23"/>
                          <a:pt x="351" y="23"/>
                        </a:cubicBezTo>
                        <a:cubicBezTo>
                          <a:pt x="8" y="218"/>
                          <a:pt x="8" y="218"/>
                          <a:pt x="8" y="218"/>
                        </a:cubicBezTo>
                        <a:lnTo>
                          <a:pt x="7" y="21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29" name="Freeform 82">
                    <a:extLst>
                      <a:ext uri="{FF2B5EF4-FFF2-40B4-BE49-F238E27FC236}">
                        <a16:creationId xmlns:a16="http://schemas.microsoft.com/office/drawing/2014/main" id="{88D4424A-C8A5-4D5C-BB46-A5A6F7D641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05501" y="1800864"/>
                    <a:ext cx="251094" cy="148606"/>
                  </a:xfrm>
                  <a:custGeom>
                    <a:avLst/>
                    <a:gdLst>
                      <a:gd name="T0" fmla="*/ 2 w 108"/>
                      <a:gd name="T1" fmla="*/ 64 h 64"/>
                      <a:gd name="T2" fmla="*/ 1 w 108"/>
                      <a:gd name="T3" fmla="*/ 63 h 64"/>
                      <a:gd name="T4" fmla="*/ 1 w 108"/>
                      <a:gd name="T5" fmla="*/ 61 h 64"/>
                      <a:gd name="T6" fmla="*/ 105 w 108"/>
                      <a:gd name="T7" fmla="*/ 1 h 64"/>
                      <a:gd name="T8" fmla="*/ 108 w 108"/>
                      <a:gd name="T9" fmla="*/ 2 h 64"/>
                      <a:gd name="T10" fmla="*/ 107 w 108"/>
                      <a:gd name="T11" fmla="*/ 4 h 64"/>
                      <a:gd name="T12" fmla="*/ 3 w 108"/>
                      <a:gd name="T13" fmla="*/ 64 h 64"/>
                      <a:gd name="T14" fmla="*/ 2 w 108"/>
                      <a:gd name="T15" fmla="*/ 64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8" h="64">
                        <a:moveTo>
                          <a:pt x="2" y="64"/>
                        </a:moveTo>
                        <a:cubicBezTo>
                          <a:pt x="2" y="64"/>
                          <a:pt x="1" y="64"/>
                          <a:pt x="1" y="63"/>
                        </a:cubicBezTo>
                        <a:cubicBezTo>
                          <a:pt x="0" y="62"/>
                          <a:pt x="0" y="61"/>
                          <a:pt x="1" y="61"/>
                        </a:cubicBezTo>
                        <a:cubicBezTo>
                          <a:pt x="105" y="1"/>
                          <a:pt x="105" y="1"/>
                          <a:pt x="105" y="1"/>
                        </a:cubicBezTo>
                        <a:cubicBezTo>
                          <a:pt x="106" y="0"/>
                          <a:pt x="107" y="1"/>
                          <a:pt x="108" y="2"/>
                        </a:cubicBezTo>
                        <a:cubicBezTo>
                          <a:pt x="108" y="3"/>
                          <a:pt x="108" y="4"/>
                          <a:pt x="107" y="4"/>
                        </a:cubicBezTo>
                        <a:cubicBezTo>
                          <a:pt x="3" y="64"/>
                          <a:pt x="3" y="64"/>
                          <a:pt x="3" y="64"/>
                        </a:cubicBezTo>
                        <a:lnTo>
                          <a:pt x="2" y="64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30" name="Freeform 83">
                    <a:extLst>
                      <a:ext uri="{FF2B5EF4-FFF2-40B4-BE49-F238E27FC236}">
                        <a16:creationId xmlns:a16="http://schemas.microsoft.com/office/drawing/2014/main" id="{F4247A32-00A4-469C-A8AB-796B976E41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014821" y="1565143"/>
                    <a:ext cx="350165" cy="314294"/>
                  </a:xfrm>
                  <a:custGeom>
                    <a:avLst/>
                    <a:gdLst>
                      <a:gd name="T0" fmla="*/ 7 w 151"/>
                      <a:gd name="T1" fmla="*/ 136 h 136"/>
                      <a:gd name="T2" fmla="*/ 5 w 151"/>
                      <a:gd name="T3" fmla="*/ 135 h 136"/>
                      <a:gd name="T4" fmla="*/ 0 w 151"/>
                      <a:gd name="T5" fmla="*/ 87 h 136"/>
                      <a:gd name="T6" fmla="*/ 1 w 151"/>
                      <a:gd name="T7" fmla="*/ 85 h 136"/>
                      <a:gd name="T8" fmla="*/ 148 w 151"/>
                      <a:gd name="T9" fmla="*/ 1 h 136"/>
                      <a:gd name="T10" fmla="*/ 151 w 151"/>
                      <a:gd name="T11" fmla="*/ 1 h 136"/>
                      <a:gd name="T12" fmla="*/ 150 w 151"/>
                      <a:gd name="T13" fmla="*/ 4 h 136"/>
                      <a:gd name="T14" fmla="*/ 4 w 151"/>
                      <a:gd name="T15" fmla="*/ 88 h 136"/>
                      <a:gd name="T16" fmla="*/ 9 w 151"/>
                      <a:gd name="T17" fmla="*/ 134 h 136"/>
                      <a:gd name="T18" fmla="*/ 7 w 151"/>
                      <a:gd name="T19" fmla="*/ 136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51" h="136">
                        <a:moveTo>
                          <a:pt x="7" y="136"/>
                        </a:moveTo>
                        <a:cubicBezTo>
                          <a:pt x="6" y="136"/>
                          <a:pt x="5" y="136"/>
                          <a:pt x="5" y="135"/>
                        </a:cubicBezTo>
                        <a:cubicBezTo>
                          <a:pt x="0" y="87"/>
                          <a:pt x="0" y="87"/>
                          <a:pt x="0" y="87"/>
                        </a:cubicBezTo>
                        <a:cubicBezTo>
                          <a:pt x="0" y="86"/>
                          <a:pt x="1" y="86"/>
                          <a:pt x="1" y="85"/>
                        </a:cubicBezTo>
                        <a:cubicBezTo>
                          <a:pt x="148" y="1"/>
                          <a:pt x="148" y="1"/>
                          <a:pt x="148" y="1"/>
                        </a:cubicBezTo>
                        <a:cubicBezTo>
                          <a:pt x="149" y="0"/>
                          <a:pt x="150" y="0"/>
                          <a:pt x="151" y="1"/>
                        </a:cubicBezTo>
                        <a:cubicBezTo>
                          <a:pt x="151" y="2"/>
                          <a:pt x="151" y="3"/>
                          <a:pt x="150" y="4"/>
                        </a:cubicBezTo>
                        <a:cubicBezTo>
                          <a:pt x="4" y="88"/>
                          <a:pt x="4" y="88"/>
                          <a:pt x="4" y="88"/>
                        </a:cubicBezTo>
                        <a:cubicBezTo>
                          <a:pt x="9" y="134"/>
                          <a:pt x="9" y="134"/>
                          <a:pt x="9" y="134"/>
                        </a:cubicBezTo>
                        <a:cubicBezTo>
                          <a:pt x="9" y="135"/>
                          <a:pt x="9" y="136"/>
                          <a:pt x="7" y="136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31" name="Freeform 84">
                    <a:extLst>
                      <a:ext uri="{FF2B5EF4-FFF2-40B4-BE49-F238E27FC236}">
                        <a16:creationId xmlns:a16="http://schemas.microsoft.com/office/drawing/2014/main" id="{87FF50E6-F638-45B0-A04C-9C285E136A38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354738" y="1544645"/>
                    <a:ext cx="32455" cy="39286"/>
                  </a:xfrm>
                  <a:custGeom>
                    <a:avLst/>
                    <a:gdLst>
                      <a:gd name="T0" fmla="*/ 5 w 14"/>
                      <a:gd name="T1" fmla="*/ 17 h 17"/>
                      <a:gd name="T2" fmla="*/ 3 w 14"/>
                      <a:gd name="T3" fmla="*/ 16 h 17"/>
                      <a:gd name="T4" fmla="*/ 0 w 14"/>
                      <a:gd name="T5" fmla="*/ 11 h 17"/>
                      <a:gd name="T6" fmla="*/ 6 w 14"/>
                      <a:gd name="T7" fmla="*/ 1 h 17"/>
                      <a:gd name="T8" fmla="*/ 11 w 14"/>
                      <a:gd name="T9" fmla="*/ 1 h 17"/>
                      <a:gd name="T10" fmla="*/ 14 w 14"/>
                      <a:gd name="T11" fmla="*/ 6 h 17"/>
                      <a:gd name="T12" fmla="*/ 8 w 14"/>
                      <a:gd name="T13" fmla="*/ 16 h 17"/>
                      <a:gd name="T14" fmla="*/ 5 w 14"/>
                      <a:gd name="T15" fmla="*/ 17 h 17"/>
                      <a:gd name="T16" fmla="*/ 9 w 14"/>
                      <a:gd name="T17" fmla="*/ 4 h 17"/>
                      <a:gd name="T18" fmla="*/ 8 w 14"/>
                      <a:gd name="T19" fmla="*/ 5 h 17"/>
                      <a:gd name="T20" fmla="*/ 4 w 14"/>
                      <a:gd name="T21" fmla="*/ 11 h 17"/>
                      <a:gd name="T22" fmla="*/ 5 w 14"/>
                      <a:gd name="T23" fmla="*/ 13 h 17"/>
                      <a:gd name="T24" fmla="*/ 6 w 14"/>
                      <a:gd name="T25" fmla="*/ 12 h 17"/>
                      <a:gd name="T26" fmla="*/ 10 w 14"/>
                      <a:gd name="T27" fmla="*/ 6 h 17"/>
                      <a:gd name="T28" fmla="*/ 9 w 14"/>
                      <a:gd name="T29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4" h="17">
                        <a:moveTo>
                          <a:pt x="5" y="17"/>
                        </a:moveTo>
                        <a:cubicBezTo>
                          <a:pt x="4" y="17"/>
                          <a:pt x="4" y="16"/>
                          <a:pt x="3" y="16"/>
                        </a:cubicBezTo>
                        <a:cubicBezTo>
                          <a:pt x="1" y="15"/>
                          <a:pt x="0" y="14"/>
                          <a:pt x="0" y="11"/>
                        </a:cubicBezTo>
                        <a:cubicBezTo>
                          <a:pt x="0" y="8"/>
                          <a:pt x="2" y="3"/>
                          <a:pt x="6" y="1"/>
                        </a:cubicBezTo>
                        <a:cubicBezTo>
                          <a:pt x="7" y="0"/>
                          <a:pt x="9" y="0"/>
                          <a:pt x="11" y="1"/>
                        </a:cubicBezTo>
                        <a:cubicBezTo>
                          <a:pt x="13" y="2"/>
                          <a:pt x="14" y="3"/>
                          <a:pt x="14" y="6"/>
                        </a:cubicBezTo>
                        <a:cubicBezTo>
                          <a:pt x="14" y="9"/>
                          <a:pt x="12" y="14"/>
                          <a:pt x="8" y="16"/>
                        </a:cubicBezTo>
                        <a:cubicBezTo>
                          <a:pt x="7" y="16"/>
                          <a:pt x="6" y="17"/>
                          <a:pt x="5" y="17"/>
                        </a:cubicBezTo>
                        <a:close/>
                        <a:moveTo>
                          <a:pt x="9" y="4"/>
                        </a:moveTo>
                        <a:cubicBezTo>
                          <a:pt x="8" y="4"/>
                          <a:pt x="8" y="4"/>
                          <a:pt x="8" y="5"/>
                        </a:cubicBezTo>
                        <a:cubicBezTo>
                          <a:pt x="6" y="6"/>
                          <a:pt x="4" y="9"/>
                          <a:pt x="4" y="11"/>
                        </a:cubicBezTo>
                        <a:cubicBezTo>
                          <a:pt x="4" y="12"/>
                          <a:pt x="4" y="12"/>
                          <a:pt x="5" y="13"/>
                        </a:cubicBezTo>
                        <a:cubicBezTo>
                          <a:pt x="5" y="13"/>
                          <a:pt x="6" y="13"/>
                          <a:pt x="6" y="12"/>
                        </a:cubicBezTo>
                        <a:cubicBezTo>
                          <a:pt x="8" y="11"/>
                          <a:pt x="10" y="8"/>
                          <a:pt x="10" y="6"/>
                        </a:cubicBezTo>
                        <a:cubicBezTo>
                          <a:pt x="10" y="5"/>
                          <a:pt x="9" y="5"/>
                          <a:pt x="9" y="4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32" name="Freeform 85">
                    <a:extLst>
                      <a:ext uri="{FF2B5EF4-FFF2-40B4-BE49-F238E27FC236}">
                        <a16:creationId xmlns:a16="http://schemas.microsoft.com/office/drawing/2014/main" id="{79C38EBF-0822-43A0-8466-DD38B6C454FD}"/>
                      </a:ext>
                    </a:extLst>
                  </p:cNvPr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937207" y="1204729"/>
                    <a:ext cx="34162" cy="39286"/>
                  </a:xfrm>
                  <a:custGeom>
                    <a:avLst/>
                    <a:gdLst>
                      <a:gd name="T0" fmla="*/ 6 w 15"/>
                      <a:gd name="T1" fmla="*/ 17 h 17"/>
                      <a:gd name="T2" fmla="*/ 3 w 15"/>
                      <a:gd name="T3" fmla="*/ 16 h 17"/>
                      <a:gd name="T4" fmla="*/ 1 w 15"/>
                      <a:gd name="T5" fmla="*/ 11 h 17"/>
                      <a:gd name="T6" fmla="*/ 6 w 15"/>
                      <a:gd name="T7" fmla="*/ 1 h 17"/>
                      <a:gd name="T8" fmla="*/ 12 w 15"/>
                      <a:gd name="T9" fmla="*/ 1 h 17"/>
                      <a:gd name="T10" fmla="*/ 14 w 15"/>
                      <a:gd name="T11" fmla="*/ 6 h 17"/>
                      <a:gd name="T12" fmla="*/ 14 w 15"/>
                      <a:gd name="T13" fmla="*/ 6 h 17"/>
                      <a:gd name="T14" fmla="*/ 9 w 15"/>
                      <a:gd name="T15" fmla="*/ 16 h 17"/>
                      <a:gd name="T16" fmla="*/ 6 w 15"/>
                      <a:gd name="T17" fmla="*/ 17 h 17"/>
                      <a:gd name="T18" fmla="*/ 9 w 15"/>
                      <a:gd name="T19" fmla="*/ 4 h 17"/>
                      <a:gd name="T20" fmla="*/ 8 w 15"/>
                      <a:gd name="T21" fmla="*/ 5 h 17"/>
                      <a:gd name="T22" fmla="*/ 5 w 15"/>
                      <a:gd name="T23" fmla="*/ 11 h 17"/>
                      <a:gd name="T24" fmla="*/ 5 w 15"/>
                      <a:gd name="T25" fmla="*/ 13 h 17"/>
                      <a:gd name="T26" fmla="*/ 7 w 15"/>
                      <a:gd name="T27" fmla="*/ 12 h 17"/>
                      <a:gd name="T28" fmla="*/ 10 w 15"/>
                      <a:gd name="T29" fmla="*/ 6 h 17"/>
                      <a:gd name="T30" fmla="*/ 10 w 15"/>
                      <a:gd name="T31" fmla="*/ 4 h 17"/>
                      <a:gd name="T32" fmla="*/ 9 w 15"/>
                      <a:gd name="T33" fmla="*/ 4 h 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5" h="17">
                        <a:moveTo>
                          <a:pt x="6" y="17"/>
                        </a:moveTo>
                        <a:cubicBezTo>
                          <a:pt x="5" y="17"/>
                          <a:pt x="4" y="17"/>
                          <a:pt x="3" y="16"/>
                        </a:cubicBezTo>
                        <a:cubicBezTo>
                          <a:pt x="2" y="15"/>
                          <a:pt x="1" y="14"/>
                          <a:pt x="1" y="11"/>
                        </a:cubicBezTo>
                        <a:cubicBezTo>
                          <a:pt x="0" y="8"/>
                          <a:pt x="3" y="3"/>
                          <a:pt x="6" y="1"/>
                        </a:cubicBezTo>
                        <a:cubicBezTo>
                          <a:pt x="8" y="0"/>
                          <a:pt x="10" y="0"/>
                          <a:pt x="12" y="1"/>
                        </a:cubicBezTo>
                        <a:cubicBezTo>
                          <a:pt x="13" y="2"/>
                          <a:pt x="14" y="3"/>
                          <a:pt x="14" y="6"/>
                        </a:cubicBezTo>
                        <a:cubicBezTo>
                          <a:pt x="14" y="6"/>
                          <a:pt x="14" y="6"/>
                          <a:pt x="14" y="6"/>
                        </a:cubicBezTo>
                        <a:cubicBezTo>
                          <a:pt x="15" y="9"/>
                          <a:pt x="12" y="14"/>
                          <a:pt x="9" y="16"/>
                        </a:cubicBezTo>
                        <a:cubicBezTo>
                          <a:pt x="8" y="16"/>
                          <a:pt x="7" y="17"/>
                          <a:pt x="6" y="17"/>
                        </a:cubicBezTo>
                        <a:close/>
                        <a:moveTo>
                          <a:pt x="9" y="4"/>
                        </a:moveTo>
                        <a:cubicBezTo>
                          <a:pt x="9" y="4"/>
                          <a:pt x="9" y="5"/>
                          <a:pt x="8" y="5"/>
                        </a:cubicBezTo>
                        <a:cubicBezTo>
                          <a:pt x="6" y="6"/>
                          <a:pt x="5" y="9"/>
                          <a:pt x="5" y="11"/>
                        </a:cubicBezTo>
                        <a:cubicBezTo>
                          <a:pt x="5" y="12"/>
                          <a:pt x="5" y="12"/>
                          <a:pt x="5" y="13"/>
                        </a:cubicBezTo>
                        <a:cubicBezTo>
                          <a:pt x="6" y="13"/>
                          <a:pt x="6" y="13"/>
                          <a:pt x="7" y="12"/>
                        </a:cubicBezTo>
                        <a:cubicBezTo>
                          <a:pt x="9" y="11"/>
                          <a:pt x="10" y="8"/>
                          <a:pt x="10" y="6"/>
                        </a:cubicBezTo>
                        <a:cubicBezTo>
                          <a:pt x="10" y="5"/>
                          <a:pt x="10" y="5"/>
                          <a:pt x="10" y="4"/>
                        </a:cubicBezTo>
                        <a:lnTo>
                          <a:pt x="9" y="4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33" name="Freeform 86">
                    <a:extLst>
                      <a:ext uri="{FF2B5EF4-FFF2-40B4-BE49-F238E27FC236}">
                        <a16:creationId xmlns:a16="http://schemas.microsoft.com/office/drawing/2014/main" id="{3DB9882B-5FF4-4582-B980-1E569B3F30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154138" y="1184233"/>
                    <a:ext cx="15374" cy="20497"/>
                  </a:xfrm>
                  <a:custGeom>
                    <a:avLst/>
                    <a:gdLst>
                      <a:gd name="T0" fmla="*/ 7 w 7"/>
                      <a:gd name="T1" fmla="*/ 2 h 9"/>
                      <a:gd name="T2" fmla="*/ 4 w 7"/>
                      <a:gd name="T3" fmla="*/ 8 h 9"/>
                      <a:gd name="T4" fmla="*/ 0 w 7"/>
                      <a:gd name="T5" fmla="*/ 6 h 9"/>
                      <a:gd name="T6" fmla="*/ 3 w 7"/>
                      <a:gd name="T7" fmla="*/ 1 h 9"/>
                      <a:gd name="T8" fmla="*/ 7 w 7"/>
                      <a:gd name="T9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7" y="2"/>
                        </a:moveTo>
                        <a:cubicBezTo>
                          <a:pt x="7" y="4"/>
                          <a:pt x="6" y="7"/>
                          <a:pt x="4" y="8"/>
                        </a:cubicBezTo>
                        <a:cubicBezTo>
                          <a:pt x="2" y="9"/>
                          <a:pt x="0" y="8"/>
                          <a:pt x="0" y="6"/>
                        </a:cubicBezTo>
                        <a:cubicBezTo>
                          <a:pt x="0" y="4"/>
                          <a:pt x="1" y="2"/>
                          <a:pt x="3" y="1"/>
                        </a:cubicBezTo>
                        <a:cubicBezTo>
                          <a:pt x="5" y="0"/>
                          <a:pt x="7" y="0"/>
                          <a:pt x="7" y="2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34" name="Freeform 87">
                    <a:extLst>
                      <a:ext uri="{FF2B5EF4-FFF2-40B4-BE49-F238E27FC236}">
                        <a16:creationId xmlns:a16="http://schemas.microsoft.com/office/drawing/2014/main" id="{EA23880B-2A78-4CE4-B82E-9A161AE224E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179760" y="1170568"/>
                    <a:ext cx="15374" cy="18789"/>
                  </a:xfrm>
                  <a:custGeom>
                    <a:avLst/>
                    <a:gdLst>
                      <a:gd name="T0" fmla="*/ 5 w 7"/>
                      <a:gd name="T1" fmla="*/ 0 h 8"/>
                      <a:gd name="T2" fmla="*/ 3 w 7"/>
                      <a:gd name="T3" fmla="*/ 0 h 8"/>
                      <a:gd name="T4" fmla="*/ 0 w 7"/>
                      <a:gd name="T5" fmla="*/ 6 h 8"/>
                      <a:gd name="T6" fmla="*/ 3 w 7"/>
                      <a:gd name="T7" fmla="*/ 8 h 8"/>
                      <a:gd name="T8" fmla="*/ 4 w 7"/>
                      <a:gd name="T9" fmla="*/ 8 h 8"/>
                      <a:gd name="T10" fmla="*/ 7 w 7"/>
                      <a:gd name="T11" fmla="*/ 2 h 8"/>
                      <a:gd name="T12" fmla="*/ 5 w 7"/>
                      <a:gd name="T13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8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1" y="1"/>
                          <a:pt x="0" y="4"/>
                          <a:pt x="0" y="6"/>
                        </a:cubicBezTo>
                        <a:cubicBezTo>
                          <a:pt x="0" y="7"/>
                          <a:pt x="1" y="8"/>
                          <a:pt x="3" y="8"/>
                        </a:cubicBezTo>
                        <a:cubicBezTo>
                          <a:pt x="3" y="8"/>
                          <a:pt x="4" y="8"/>
                          <a:pt x="4" y="8"/>
                        </a:cubicBezTo>
                        <a:cubicBezTo>
                          <a:pt x="6" y="6"/>
                          <a:pt x="7" y="4"/>
                          <a:pt x="7" y="2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35" name="Freeform 88">
                    <a:extLst>
                      <a:ext uri="{FF2B5EF4-FFF2-40B4-BE49-F238E27FC236}">
                        <a16:creationId xmlns:a16="http://schemas.microsoft.com/office/drawing/2014/main" id="{13C650CF-7204-4C29-847F-600DBC3D9B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05382" y="1151778"/>
                    <a:ext cx="18790" cy="23914"/>
                  </a:xfrm>
                  <a:custGeom>
                    <a:avLst/>
                    <a:gdLst>
                      <a:gd name="T0" fmla="*/ 7 w 8"/>
                      <a:gd name="T1" fmla="*/ 3 h 10"/>
                      <a:gd name="T2" fmla="*/ 4 w 8"/>
                      <a:gd name="T3" fmla="*/ 9 h 10"/>
                      <a:gd name="T4" fmla="*/ 1 w 8"/>
                      <a:gd name="T5" fmla="*/ 7 h 10"/>
                      <a:gd name="T6" fmla="*/ 4 w 8"/>
                      <a:gd name="T7" fmla="*/ 2 h 10"/>
                      <a:gd name="T8" fmla="*/ 7 w 8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0">
                        <a:moveTo>
                          <a:pt x="7" y="3"/>
                        </a:moveTo>
                        <a:cubicBezTo>
                          <a:pt x="8" y="5"/>
                          <a:pt x="6" y="8"/>
                          <a:pt x="4" y="9"/>
                        </a:cubicBezTo>
                        <a:cubicBezTo>
                          <a:pt x="3" y="10"/>
                          <a:pt x="1" y="9"/>
                          <a:pt x="1" y="7"/>
                        </a:cubicBezTo>
                        <a:cubicBezTo>
                          <a:pt x="0" y="5"/>
                          <a:pt x="2" y="3"/>
                          <a:pt x="4" y="2"/>
                        </a:cubicBezTo>
                        <a:cubicBezTo>
                          <a:pt x="6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36" name="Freeform 89">
                    <a:extLst>
                      <a:ext uri="{FF2B5EF4-FFF2-40B4-BE49-F238E27FC236}">
                        <a16:creationId xmlns:a16="http://schemas.microsoft.com/office/drawing/2014/main" id="{349BD4FF-2D80-4A24-A993-F6C00AA568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32712" y="1030501"/>
                    <a:ext cx="203267" cy="131525"/>
                  </a:xfrm>
                  <a:custGeom>
                    <a:avLst/>
                    <a:gdLst>
                      <a:gd name="T0" fmla="*/ 119 w 119"/>
                      <a:gd name="T1" fmla="*/ 9 h 77"/>
                      <a:gd name="T2" fmla="*/ 1 w 119"/>
                      <a:gd name="T3" fmla="*/ 77 h 77"/>
                      <a:gd name="T4" fmla="*/ 0 w 119"/>
                      <a:gd name="T5" fmla="*/ 67 h 77"/>
                      <a:gd name="T6" fmla="*/ 118 w 119"/>
                      <a:gd name="T7" fmla="*/ 0 h 77"/>
                      <a:gd name="T8" fmla="*/ 119 w 119"/>
                      <a:gd name="T9" fmla="*/ 9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9" h="77">
                        <a:moveTo>
                          <a:pt x="119" y="9"/>
                        </a:moveTo>
                        <a:lnTo>
                          <a:pt x="1" y="77"/>
                        </a:lnTo>
                        <a:lnTo>
                          <a:pt x="0" y="67"/>
                        </a:lnTo>
                        <a:lnTo>
                          <a:pt x="118" y="0"/>
                        </a:lnTo>
                        <a:lnTo>
                          <a:pt x="119" y="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37" name="Freeform 90">
                    <a:extLst>
                      <a:ext uri="{FF2B5EF4-FFF2-40B4-BE49-F238E27FC236}">
                        <a16:creationId xmlns:a16="http://schemas.microsoft.com/office/drawing/2014/main" id="{1581C91A-1883-445B-89CE-C75BBCAEE3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159262" y="1223519"/>
                    <a:ext cx="15374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8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38" name="Freeform 91">
                    <a:extLst>
                      <a:ext uri="{FF2B5EF4-FFF2-40B4-BE49-F238E27FC236}">
                        <a16:creationId xmlns:a16="http://schemas.microsoft.com/office/drawing/2014/main" id="{1F5B9BF8-2E64-43E0-9E0F-7C6F0691DAF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184885" y="1209853"/>
                    <a:ext cx="15374" cy="18789"/>
                  </a:xfrm>
                  <a:custGeom>
                    <a:avLst/>
                    <a:gdLst>
                      <a:gd name="T0" fmla="*/ 5 w 7"/>
                      <a:gd name="T1" fmla="*/ 0 h 8"/>
                      <a:gd name="T2" fmla="*/ 3 w 7"/>
                      <a:gd name="T3" fmla="*/ 1 h 8"/>
                      <a:gd name="T4" fmla="*/ 0 w 7"/>
                      <a:gd name="T5" fmla="*/ 6 h 8"/>
                      <a:gd name="T6" fmla="*/ 2 w 7"/>
                      <a:gd name="T7" fmla="*/ 8 h 8"/>
                      <a:gd name="T8" fmla="*/ 4 w 7"/>
                      <a:gd name="T9" fmla="*/ 8 h 8"/>
                      <a:gd name="T10" fmla="*/ 7 w 7"/>
                      <a:gd name="T11" fmla="*/ 2 h 8"/>
                      <a:gd name="T12" fmla="*/ 5 w 7"/>
                      <a:gd name="T13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8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1"/>
                        </a:cubicBezTo>
                        <a:cubicBezTo>
                          <a:pt x="1" y="2"/>
                          <a:pt x="0" y="4"/>
                          <a:pt x="0" y="6"/>
                        </a:cubicBezTo>
                        <a:cubicBezTo>
                          <a:pt x="0" y="8"/>
                          <a:pt x="1" y="8"/>
                          <a:pt x="2" y="8"/>
                        </a:cubicBezTo>
                        <a:cubicBezTo>
                          <a:pt x="3" y="8"/>
                          <a:pt x="4" y="8"/>
                          <a:pt x="4" y="8"/>
                        </a:cubicBezTo>
                        <a:cubicBezTo>
                          <a:pt x="6" y="7"/>
                          <a:pt x="7" y="4"/>
                          <a:pt x="7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39" name="Freeform 92">
                    <a:extLst>
                      <a:ext uri="{FF2B5EF4-FFF2-40B4-BE49-F238E27FC236}">
                        <a16:creationId xmlns:a16="http://schemas.microsoft.com/office/drawing/2014/main" id="{72461E49-7337-4B49-B410-C688E4CE92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08798" y="1194481"/>
                    <a:ext cx="18790" cy="22205"/>
                  </a:xfrm>
                  <a:custGeom>
                    <a:avLst/>
                    <a:gdLst>
                      <a:gd name="T0" fmla="*/ 7 w 8"/>
                      <a:gd name="T1" fmla="*/ 3 h 10"/>
                      <a:gd name="T2" fmla="*/ 4 w 8"/>
                      <a:gd name="T3" fmla="*/ 8 h 10"/>
                      <a:gd name="T4" fmla="*/ 1 w 8"/>
                      <a:gd name="T5" fmla="*/ 7 h 10"/>
                      <a:gd name="T6" fmla="*/ 4 w 8"/>
                      <a:gd name="T7" fmla="*/ 1 h 10"/>
                      <a:gd name="T8" fmla="*/ 7 w 8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0">
                        <a:moveTo>
                          <a:pt x="7" y="3"/>
                        </a:moveTo>
                        <a:cubicBezTo>
                          <a:pt x="8" y="5"/>
                          <a:pt x="6" y="7"/>
                          <a:pt x="4" y="8"/>
                        </a:cubicBezTo>
                        <a:cubicBezTo>
                          <a:pt x="3" y="10"/>
                          <a:pt x="1" y="9"/>
                          <a:pt x="1" y="7"/>
                        </a:cubicBezTo>
                        <a:cubicBezTo>
                          <a:pt x="0" y="5"/>
                          <a:pt x="2" y="2"/>
                          <a:pt x="4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40" name="Freeform 93">
                    <a:extLst>
                      <a:ext uri="{FF2B5EF4-FFF2-40B4-BE49-F238E27FC236}">
                        <a16:creationId xmlns:a16="http://schemas.microsoft.com/office/drawing/2014/main" id="{87D7CCFC-B2E7-4EB1-8417-129D61D1F1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37836" y="1069788"/>
                    <a:ext cx="203267" cy="131525"/>
                  </a:xfrm>
                  <a:custGeom>
                    <a:avLst/>
                    <a:gdLst>
                      <a:gd name="T0" fmla="*/ 118 w 119"/>
                      <a:gd name="T1" fmla="*/ 0 h 77"/>
                      <a:gd name="T2" fmla="*/ 0 w 119"/>
                      <a:gd name="T3" fmla="*/ 67 h 77"/>
                      <a:gd name="T4" fmla="*/ 1 w 119"/>
                      <a:gd name="T5" fmla="*/ 77 h 77"/>
                      <a:gd name="T6" fmla="*/ 119 w 119"/>
                      <a:gd name="T7" fmla="*/ 10 h 77"/>
                      <a:gd name="T8" fmla="*/ 118 w 119"/>
                      <a:gd name="T9" fmla="*/ 0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9" h="77">
                        <a:moveTo>
                          <a:pt x="118" y="0"/>
                        </a:moveTo>
                        <a:lnTo>
                          <a:pt x="0" y="67"/>
                        </a:lnTo>
                        <a:lnTo>
                          <a:pt x="1" y="77"/>
                        </a:lnTo>
                        <a:lnTo>
                          <a:pt x="119" y="10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42" name="Freeform 95">
                    <a:extLst>
                      <a:ext uri="{FF2B5EF4-FFF2-40B4-BE49-F238E27FC236}">
                        <a16:creationId xmlns:a16="http://schemas.microsoft.com/office/drawing/2014/main" id="{0658E7AA-29A1-461D-B3DE-C12EB884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162679" y="1262806"/>
                    <a:ext cx="17081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3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43" name="Freeform 96">
                    <a:extLst>
                      <a:ext uri="{FF2B5EF4-FFF2-40B4-BE49-F238E27FC236}">
                        <a16:creationId xmlns:a16="http://schemas.microsoft.com/office/drawing/2014/main" id="{7D5AE9EA-E832-4689-AFA0-BFAFF56E60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188301" y="1249140"/>
                    <a:ext cx="17081" cy="20497"/>
                  </a:xfrm>
                  <a:custGeom>
                    <a:avLst/>
                    <a:gdLst>
                      <a:gd name="T0" fmla="*/ 7 w 7"/>
                      <a:gd name="T1" fmla="*/ 3 h 9"/>
                      <a:gd name="T2" fmla="*/ 4 w 7"/>
                      <a:gd name="T3" fmla="*/ 8 h 9"/>
                      <a:gd name="T4" fmla="*/ 0 w 7"/>
                      <a:gd name="T5" fmla="*/ 7 h 9"/>
                      <a:gd name="T6" fmla="*/ 3 w 7"/>
                      <a:gd name="T7" fmla="*/ 1 h 9"/>
                      <a:gd name="T8" fmla="*/ 7 w 7"/>
                      <a:gd name="T9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9"/>
                          <a:pt x="1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44" name="Freeform 97">
                    <a:extLst>
                      <a:ext uri="{FF2B5EF4-FFF2-40B4-BE49-F238E27FC236}">
                        <a16:creationId xmlns:a16="http://schemas.microsoft.com/office/drawing/2014/main" id="{AAC38C34-59F6-4382-B0B3-F2E49051B8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13922" y="1233768"/>
                    <a:ext cx="18790" cy="22205"/>
                  </a:xfrm>
                  <a:custGeom>
                    <a:avLst/>
                    <a:gdLst>
                      <a:gd name="T0" fmla="*/ 7 w 8"/>
                      <a:gd name="T1" fmla="*/ 3 h 10"/>
                      <a:gd name="T2" fmla="*/ 4 w 8"/>
                      <a:gd name="T3" fmla="*/ 9 h 10"/>
                      <a:gd name="T4" fmla="*/ 1 w 8"/>
                      <a:gd name="T5" fmla="*/ 7 h 10"/>
                      <a:gd name="T6" fmla="*/ 4 w 8"/>
                      <a:gd name="T7" fmla="*/ 1 h 10"/>
                      <a:gd name="T8" fmla="*/ 7 w 8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0">
                        <a:moveTo>
                          <a:pt x="7" y="3"/>
                        </a:moveTo>
                        <a:cubicBezTo>
                          <a:pt x="8" y="5"/>
                          <a:pt x="6" y="8"/>
                          <a:pt x="4" y="9"/>
                        </a:cubicBezTo>
                        <a:cubicBezTo>
                          <a:pt x="3" y="10"/>
                          <a:pt x="1" y="9"/>
                          <a:pt x="1" y="7"/>
                        </a:cubicBezTo>
                        <a:cubicBezTo>
                          <a:pt x="0" y="5"/>
                          <a:pt x="2" y="3"/>
                          <a:pt x="4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45" name="Freeform 98">
                    <a:extLst>
                      <a:ext uri="{FF2B5EF4-FFF2-40B4-BE49-F238E27FC236}">
                        <a16:creationId xmlns:a16="http://schemas.microsoft.com/office/drawing/2014/main" id="{53103E94-DF29-48B8-8BC8-0637A50C318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41252" y="1110783"/>
                    <a:ext cx="204975" cy="131525"/>
                  </a:xfrm>
                  <a:custGeom>
                    <a:avLst/>
                    <a:gdLst>
                      <a:gd name="T0" fmla="*/ 120 w 120"/>
                      <a:gd name="T1" fmla="*/ 9 h 77"/>
                      <a:gd name="T2" fmla="*/ 2 w 120"/>
                      <a:gd name="T3" fmla="*/ 77 h 77"/>
                      <a:gd name="T4" fmla="*/ 0 w 120"/>
                      <a:gd name="T5" fmla="*/ 66 h 77"/>
                      <a:gd name="T6" fmla="*/ 118 w 120"/>
                      <a:gd name="T7" fmla="*/ 0 h 77"/>
                      <a:gd name="T8" fmla="*/ 120 w 120"/>
                      <a:gd name="T9" fmla="*/ 9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0" h="77">
                        <a:moveTo>
                          <a:pt x="120" y="9"/>
                        </a:moveTo>
                        <a:lnTo>
                          <a:pt x="2" y="77"/>
                        </a:lnTo>
                        <a:lnTo>
                          <a:pt x="0" y="66"/>
                        </a:lnTo>
                        <a:lnTo>
                          <a:pt x="118" y="0"/>
                        </a:lnTo>
                        <a:lnTo>
                          <a:pt x="120" y="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46" name="Freeform 99">
                    <a:extLst>
                      <a:ext uri="{FF2B5EF4-FFF2-40B4-BE49-F238E27FC236}">
                        <a16:creationId xmlns:a16="http://schemas.microsoft.com/office/drawing/2014/main" id="{02451FD4-264D-434D-8F11-0420185671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167803" y="1305509"/>
                    <a:ext cx="17081" cy="20497"/>
                  </a:xfrm>
                  <a:custGeom>
                    <a:avLst/>
                    <a:gdLst>
                      <a:gd name="T0" fmla="*/ 5 w 7"/>
                      <a:gd name="T1" fmla="*/ 0 h 9"/>
                      <a:gd name="T2" fmla="*/ 3 w 7"/>
                      <a:gd name="T3" fmla="*/ 1 h 9"/>
                      <a:gd name="T4" fmla="*/ 0 w 7"/>
                      <a:gd name="T5" fmla="*/ 7 h 9"/>
                      <a:gd name="T6" fmla="*/ 2 w 7"/>
                      <a:gd name="T7" fmla="*/ 9 h 9"/>
                      <a:gd name="T8" fmla="*/ 4 w 7"/>
                      <a:gd name="T9" fmla="*/ 8 h 9"/>
                      <a:gd name="T10" fmla="*/ 7 w 7"/>
                      <a:gd name="T11" fmla="*/ 3 h 9"/>
                      <a:gd name="T12" fmla="*/ 5 w 7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9">
                        <a:moveTo>
                          <a:pt x="5" y="0"/>
                        </a:moveTo>
                        <a:cubicBezTo>
                          <a:pt x="4" y="0"/>
                          <a:pt x="4" y="1"/>
                          <a:pt x="3" y="1"/>
                        </a:cubicBezTo>
                        <a:cubicBezTo>
                          <a:pt x="1" y="2"/>
                          <a:pt x="0" y="5"/>
                          <a:pt x="0" y="7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ubicBezTo>
                          <a:pt x="3" y="9"/>
                          <a:pt x="3" y="9"/>
                          <a:pt x="4" y="8"/>
                        </a:cubicBezTo>
                        <a:cubicBezTo>
                          <a:pt x="6" y="7"/>
                          <a:pt x="7" y="5"/>
                          <a:pt x="7" y="3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48" name="Freeform 100">
                    <a:extLst>
                      <a:ext uri="{FF2B5EF4-FFF2-40B4-BE49-F238E27FC236}">
                        <a16:creationId xmlns:a16="http://schemas.microsoft.com/office/drawing/2014/main" id="{8986BA53-D496-4342-8CA4-25B250C1EA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193425" y="1288427"/>
                    <a:ext cx="15374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3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49" name="Freeform 101">
                    <a:extLst>
                      <a:ext uri="{FF2B5EF4-FFF2-40B4-BE49-F238E27FC236}">
                        <a16:creationId xmlns:a16="http://schemas.microsoft.com/office/drawing/2014/main" id="{60ACC48A-293B-488D-B431-0CC1FC1FC9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19047" y="1274763"/>
                    <a:ext cx="18790" cy="20497"/>
                  </a:xfrm>
                  <a:custGeom>
                    <a:avLst/>
                    <a:gdLst>
                      <a:gd name="T0" fmla="*/ 5 w 8"/>
                      <a:gd name="T1" fmla="*/ 0 h 9"/>
                      <a:gd name="T2" fmla="*/ 4 w 8"/>
                      <a:gd name="T3" fmla="*/ 1 h 9"/>
                      <a:gd name="T4" fmla="*/ 1 w 8"/>
                      <a:gd name="T5" fmla="*/ 7 h 9"/>
                      <a:gd name="T6" fmla="*/ 3 w 8"/>
                      <a:gd name="T7" fmla="*/ 9 h 9"/>
                      <a:gd name="T8" fmla="*/ 4 w 8"/>
                      <a:gd name="T9" fmla="*/ 8 h 9"/>
                      <a:gd name="T10" fmla="*/ 7 w 8"/>
                      <a:gd name="T11" fmla="*/ 3 h 9"/>
                      <a:gd name="T12" fmla="*/ 5 w 8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9">
                        <a:moveTo>
                          <a:pt x="5" y="0"/>
                        </a:moveTo>
                        <a:cubicBezTo>
                          <a:pt x="5" y="0"/>
                          <a:pt x="4" y="1"/>
                          <a:pt x="4" y="1"/>
                        </a:cubicBezTo>
                        <a:cubicBezTo>
                          <a:pt x="2" y="2"/>
                          <a:pt x="0" y="5"/>
                          <a:pt x="1" y="7"/>
                        </a:cubicBezTo>
                        <a:cubicBezTo>
                          <a:pt x="1" y="8"/>
                          <a:pt x="2" y="9"/>
                          <a:pt x="3" y="9"/>
                        </a:cubicBezTo>
                        <a:cubicBezTo>
                          <a:pt x="3" y="9"/>
                          <a:pt x="4" y="9"/>
                          <a:pt x="4" y="8"/>
                        </a:cubicBezTo>
                        <a:cubicBezTo>
                          <a:pt x="6" y="7"/>
                          <a:pt x="8" y="5"/>
                          <a:pt x="7" y="3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50" name="Freeform 102">
                    <a:extLst>
                      <a:ext uri="{FF2B5EF4-FFF2-40B4-BE49-F238E27FC236}">
                        <a16:creationId xmlns:a16="http://schemas.microsoft.com/office/drawing/2014/main" id="{A7454247-7E0E-4BA3-9673-531944FD56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46377" y="1150070"/>
                    <a:ext cx="203267" cy="131525"/>
                  </a:xfrm>
                  <a:custGeom>
                    <a:avLst/>
                    <a:gdLst>
                      <a:gd name="T0" fmla="*/ 119 w 119"/>
                      <a:gd name="T1" fmla="*/ 9 h 77"/>
                      <a:gd name="T2" fmla="*/ 2 w 119"/>
                      <a:gd name="T3" fmla="*/ 77 h 77"/>
                      <a:gd name="T4" fmla="*/ 0 w 119"/>
                      <a:gd name="T5" fmla="*/ 68 h 77"/>
                      <a:gd name="T6" fmla="*/ 118 w 119"/>
                      <a:gd name="T7" fmla="*/ 0 h 77"/>
                      <a:gd name="T8" fmla="*/ 119 w 119"/>
                      <a:gd name="T9" fmla="*/ 9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9" h="77">
                        <a:moveTo>
                          <a:pt x="119" y="9"/>
                        </a:moveTo>
                        <a:lnTo>
                          <a:pt x="2" y="77"/>
                        </a:lnTo>
                        <a:lnTo>
                          <a:pt x="0" y="68"/>
                        </a:lnTo>
                        <a:lnTo>
                          <a:pt x="118" y="0"/>
                        </a:lnTo>
                        <a:lnTo>
                          <a:pt x="119" y="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51" name="Freeform 103">
                    <a:extLst>
                      <a:ext uri="{FF2B5EF4-FFF2-40B4-BE49-F238E27FC236}">
                        <a16:creationId xmlns:a16="http://schemas.microsoft.com/office/drawing/2014/main" id="{5203CB90-345B-4529-AB4E-20BBB45FEA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172927" y="1344796"/>
                    <a:ext cx="15374" cy="22205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52" name="Freeform 104">
                    <a:extLst>
                      <a:ext uri="{FF2B5EF4-FFF2-40B4-BE49-F238E27FC236}">
                        <a16:creationId xmlns:a16="http://schemas.microsoft.com/office/drawing/2014/main" id="{80493CE3-A7E8-4A15-8B2B-226D433CD4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198550" y="1329422"/>
                    <a:ext cx="15374" cy="22205"/>
                  </a:xfrm>
                  <a:custGeom>
                    <a:avLst/>
                    <a:gdLst>
                      <a:gd name="T0" fmla="*/ 7 w 7"/>
                      <a:gd name="T1" fmla="*/ 3 h 9"/>
                      <a:gd name="T2" fmla="*/ 4 w 7"/>
                      <a:gd name="T3" fmla="*/ 8 h 9"/>
                      <a:gd name="T4" fmla="*/ 0 w 7"/>
                      <a:gd name="T5" fmla="*/ 7 h 9"/>
                      <a:gd name="T6" fmla="*/ 3 w 7"/>
                      <a:gd name="T7" fmla="*/ 1 h 9"/>
                      <a:gd name="T8" fmla="*/ 7 w 7"/>
                      <a:gd name="T9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9"/>
                          <a:pt x="0" y="9"/>
                          <a:pt x="0" y="7"/>
                        </a:cubicBezTo>
                        <a:cubicBezTo>
                          <a:pt x="0" y="4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53" name="Freeform 105">
                    <a:extLst>
                      <a:ext uri="{FF2B5EF4-FFF2-40B4-BE49-F238E27FC236}">
                        <a16:creationId xmlns:a16="http://schemas.microsoft.com/office/drawing/2014/main" id="{5B25F0FB-F774-4C8E-8482-D48053F0A0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24171" y="1314050"/>
                    <a:ext cx="17081" cy="23914"/>
                  </a:xfrm>
                  <a:custGeom>
                    <a:avLst/>
                    <a:gdLst>
                      <a:gd name="T0" fmla="*/ 7 w 8"/>
                      <a:gd name="T1" fmla="*/ 3 h 10"/>
                      <a:gd name="T2" fmla="*/ 4 w 8"/>
                      <a:gd name="T3" fmla="*/ 9 h 10"/>
                      <a:gd name="T4" fmla="*/ 1 w 8"/>
                      <a:gd name="T5" fmla="*/ 7 h 10"/>
                      <a:gd name="T6" fmla="*/ 4 w 8"/>
                      <a:gd name="T7" fmla="*/ 1 h 10"/>
                      <a:gd name="T8" fmla="*/ 7 w 8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0">
                        <a:moveTo>
                          <a:pt x="7" y="3"/>
                        </a:moveTo>
                        <a:cubicBezTo>
                          <a:pt x="8" y="5"/>
                          <a:pt x="6" y="8"/>
                          <a:pt x="4" y="9"/>
                        </a:cubicBezTo>
                        <a:cubicBezTo>
                          <a:pt x="2" y="10"/>
                          <a:pt x="1" y="9"/>
                          <a:pt x="1" y="7"/>
                        </a:cubicBezTo>
                        <a:cubicBezTo>
                          <a:pt x="0" y="5"/>
                          <a:pt x="2" y="2"/>
                          <a:pt x="4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54" name="Freeform 106">
                    <a:extLst>
                      <a:ext uri="{FF2B5EF4-FFF2-40B4-BE49-F238E27FC236}">
                        <a16:creationId xmlns:a16="http://schemas.microsoft.com/office/drawing/2014/main" id="{EA37E781-6CED-419E-BC6E-8AAF166708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51501" y="1189356"/>
                    <a:ext cx="201558" cy="133233"/>
                  </a:xfrm>
                  <a:custGeom>
                    <a:avLst/>
                    <a:gdLst>
                      <a:gd name="T0" fmla="*/ 118 w 118"/>
                      <a:gd name="T1" fmla="*/ 11 h 78"/>
                      <a:gd name="T2" fmla="*/ 1 w 118"/>
                      <a:gd name="T3" fmla="*/ 78 h 78"/>
                      <a:gd name="T4" fmla="*/ 0 w 118"/>
                      <a:gd name="T5" fmla="*/ 68 h 78"/>
                      <a:gd name="T6" fmla="*/ 118 w 118"/>
                      <a:gd name="T7" fmla="*/ 0 h 78"/>
                      <a:gd name="T8" fmla="*/ 118 w 118"/>
                      <a:gd name="T9" fmla="*/ 1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8">
                        <a:moveTo>
                          <a:pt x="118" y="11"/>
                        </a:moveTo>
                        <a:lnTo>
                          <a:pt x="1" y="78"/>
                        </a:lnTo>
                        <a:lnTo>
                          <a:pt x="0" y="68"/>
                        </a:lnTo>
                        <a:lnTo>
                          <a:pt x="118" y="0"/>
                        </a:lnTo>
                        <a:lnTo>
                          <a:pt x="118" y="11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55" name="Freeform 107">
                    <a:extLst>
                      <a:ext uri="{FF2B5EF4-FFF2-40B4-BE49-F238E27FC236}">
                        <a16:creationId xmlns:a16="http://schemas.microsoft.com/office/drawing/2014/main" id="{0188BFBD-3B6A-4F07-83A0-BD352672AE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178052" y="1385791"/>
                    <a:ext cx="15374" cy="20497"/>
                  </a:xfrm>
                  <a:custGeom>
                    <a:avLst/>
                    <a:gdLst>
                      <a:gd name="T0" fmla="*/ 7 w 7"/>
                      <a:gd name="T1" fmla="*/ 3 h 9"/>
                      <a:gd name="T2" fmla="*/ 4 w 7"/>
                      <a:gd name="T3" fmla="*/ 8 h 9"/>
                      <a:gd name="T4" fmla="*/ 0 w 7"/>
                      <a:gd name="T5" fmla="*/ 7 h 9"/>
                      <a:gd name="T6" fmla="*/ 3 w 7"/>
                      <a:gd name="T7" fmla="*/ 1 h 9"/>
                      <a:gd name="T8" fmla="*/ 7 w 7"/>
                      <a:gd name="T9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9"/>
                          <a:pt x="0" y="9"/>
                          <a:pt x="0" y="7"/>
                        </a:cubicBezTo>
                        <a:cubicBezTo>
                          <a:pt x="0" y="4"/>
                          <a:pt x="1" y="2"/>
                          <a:pt x="3" y="1"/>
                        </a:cubicBezTo>
                        <a:cubicBezTo>
                          <a:pt x="5" y="0"/>
                          <a:pt x="7" y="0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64" name="Freeform 108">
                    <a:extLst>
                      <a:ext uri="{FF2B5EF4-FFF2-40B4-BE49-F238E27FC236}">
                        <a16:creationId xmlns:a16="http://schemas.microsoft.com/office/drawing/2014/main" id="{BAE06A00-C8E5-4BDA-BA52-298F46BF6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01966" y="1368709"/>
                    <a:ext cx="17081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65" name="Freeform 109">
                    <a:extLst>
                      <a:ext uri="{FF2B5EF4-FFF2-40B4-BE49-F238E27FC236}">
                        <a16:creationId xmlns:a16="http://schemas.microsoft.com/office/drawing/2014/main" id="{E60E00F4-9D3B-4B77-9EA7-53A0F76D47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27588" y="1355045"/>
                    <a:ext cx="18790" cy="22205"/>
                  </a:xfrm>
                  <a:custGeom>
                    <a:avLst/>
                    <a:gdLst>
                      <a:gd name="T0" fmla="*/ 5 w 8"/>
                      <a:gd name="T1" fmla="*/ 0 h 9"/>
                      <a:gd name="T2" fmla="*/ 3 w 8"/>
                      <a:gd name="T3" fmla="*/ 1 h 9"/>
                      <a:gd name="T4" fmla="*/ 0 w 8"/>
                      <a:gd name="T5" fmla="*/ 6 h 9"/>
                      <a:gd name="T6" fmla="*/ 3 w 8"/>
                      <a:gd name="T7" fmla="*/ 9 h 9"/>
                      <a:gd name="T8" fmla="*/ 4 w 8"/>
                      <a:gd name="T9" fmla="*/ 8 h 9"/>
                      <a:gd name="T10" fmla="*/ 7 w 8"/>
                      <a:gd name="T11" fmla="*/ 2 h 9"/>
                      <a:gd name="T12" fmla="*/ 5 w 8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9">
                        <a:moveTo>
                          <a:pt x="5" y="0"/>
                        </a:moveTo>
                        <a:cubicBezTo>
                          <a:pt x="5" y="0"/>
                          <a:pt x="4" y="0"/>
                          <a:pt x="3" y="1"/>
                        </a:cubicBezTo>
                        <a:cubicBezTo>
                          <a:pt x="2" y="2"/>
                          <a:pt x="0" y="4"/>
                          <a:pt x="0" y="6"/>
                        </a:cubicBezTo>
                        <a:cubicBezTo>
                          <a:pt x="1" y="8"/>
                          <a:pt x="2" y="9"/>
                          <a:pt x="3" y="9"/>
                        </a:cubicBezTo>
                        <a:cubicBezTo>
                          <a:pt x="3" y="9"/>
                          <a:pt x="4" y="9"/>
                          <a:pt x="4" y="8"/>
                        </a:cubicBezTo>
                        <a:cubicBezTo>
                          <a:pt x="6" y="7"/>
                          <a:pt x="8" y="5"/>
                          <a:pt x="7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66" name="Freeform 110">
                    <a:extLst>
                      <a:ext uri="{FF2B5EF4-FFF2-40B4-BE49-F238E27FC236}">
                        <a16:creationId xmlns:a16="http://schemas.microsoft.com/office/drawing/2014/main" id="{1B1BFBC8-9169-439E-89F5-891434C6FF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56626" y="1230351"/>
                    <a:ext cx="201558" cy="131525"/>
                  </a:xfrm>
                  <a:custGeom>
                    <a:avLst/>
                    <a:gdLst>
                      <a:gd name="T0" fmla="*/ 118 w 118"/>
                      <a:gd name="T1" fmla="*/ 10 h 77"/>
                      <a:gd name="T2" fmla="*/ 1 w 118"/>
                      <a:gd name="T3" fmla="*/ 77 h 77"/>
                      <a:gd name="T4" fmla="*/ 0 w 118"/>
                      <a:gd name="T5" fmla="*/ 68 h 77"/>
                      <a:gd name="T6" fmla="*/ 118 w 118"/>
                      <a:gd name="T7" fmla="*/ 0 h 77"/>
                      <a:gd name="T8" fmla="*/ 118 w 118"/>
                      <a:gd name="T9" fmla="*/ 10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7">
                        <a:moveTo>
                          <a:pt x="118" y="10"/>
                        </a:moveTo>
                        <a:lnTo>
                          <a:pt x="1" y="77"/>
                        </a:lnTo>
                        <a:lnTo>
                          <a:pt x="0" y="68"/>
                        </a:lnTo>
                        <a:lnTo>
                          <a:pt x="118" y="0"/>
                        </a:lnTo>
                        <a:lnTo>
                          <a:pt x="118" y="10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67" name="Freeform 111">
                    <a:extLst>
                      <a:ext uri="{FF2B5EF4-FFF2-40B4-BE49-F238E27FC236}">
                        <a16:creationId xmlns:a16="http://schemas.microsoft.com/office/drawing/2014/main" id="{9983EDA8-9261-4650-A357-9E514D6EC9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181468" y="1425077"/>
                    <a:ext cx="17081" cy="22205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68" name="Freeform 112">
                    <a:extLst>
                      <a:ext uri="{FF2B5EF4-FFF2-40B4-BE49-F238E27FC236}">
                        <a16:creationId xmlns:a16="http://schemas.microsoft.com/office/drawing/2014/main" id="{D591F8FA-7D1C-41C6-A8FC-53BE340CAF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07090" y="1411412"/>
                    <a:ext cx="17081" cy="20497"/>
                  </a:xfrm>
                  <a:custGeom>
                    <a:avLst/>
                    <a:gdLst>
                      <a:gd name="T0" fmla="*/ 7 w 7"/>
                      <a:gd name="T1" fmla="*/ 2 h 9"/>
                      <a:gd name="T2" fmla="*/ 4 w 7"/>
                      <a:gd name="T3" fmla="*/ 8 h 9"/>
                      <a:gd name="T4" fmla="*/ 0 w 7"/>
                      <a:gd name="T5" fmla="*/ 6 h 9"/>
                      <a:gd name="T6" fmla="*/ 3 w 7"/>
                      <a:gd name="T7" fmla="*/ 1 h 9"/>
                      <a:gd name="T8" fmla="*/ 7 w 7"/>
                      <a:gd name="T9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7" y="2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9"/>
                          <a:pt x="0" y="8"/>
                          <a:pt x="0" y="6"/>
                        </a:cubicBezTo>
                        <a:cubicBezTo>
                          <a:pt x="0" y="4"/>
                          <a:pt x="1" y="2"/>
                          <a:pt x="3" y="1"/>
                        </a:cubicBezTo>
                        <a:cubicBezTo>
                          <a:pt x="5" y="0"/>
                          <a:pt x="7" y="0"/>
                          <a:pt x="7" y="2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69" name="Freeform 113">
                    <a:extLst>
                      <a:ext uri="{FF2B5EF4-FFF2-40B4-BE49-F238E27FC236}">
                        <a16:creationId xmlns:a16="http://schemas.microsoft.com/office/drawing/2014/main" id="{582FE524-ADD1-460C-9C46-FA3055F1599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32712" y="1394331"/>
                    <a:ext cx="18790" cy="23914"/>
                  </a:xfrm>
                  <a:custGeom>
                    <a:avLst/>
                    <a:gdLst>
                      <a:gd name="T0" fmla="*/ 7 w 8"/>
                      <a:gd name="T1" fmla="*/ 3 h 10"/>
                      <a:gd name="T2" fmla="*/ 4 w 8"/>
                      <a:gd name="T3" fmla="*/ 9 h 10"/>
                      <a:gd name="T4" fmla="*/ 0 w 8"/>
                      <a:gd name="T5" fmla="*/ 7 h 10"/>
                      <a:gd name="T6" fmla="*/ 3 w 8"/>
                      <a:gd name="T7" fmla="*/ 1 h 10"/>
                      <a:gd name="T8" fmla="*/ 7 w 8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0">
                        <a:moveTo>
                          <a:pt x="7" y="3"/>
                        </a:moveTo>
                        <a:cubicBezTo>
                          <a:pt x="8" y="5"/>
                          <a:pt x="6" y="8"/>
                          <a:pt x="4" y="9"/>
                        </a:cubicBezTo>
                        <a:cubicBezTo>
                          <a:pt x="2" y="10"/>
                          <a:pt x="1" y="9"/>
                          <a:pt x="0" y="7"/>
                        </a:cubicBezTo>
                        <a:cubicBezTo>
                          <a:pt x="0" y="5"/>
                          <a:pt x="2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70" name="Freeform 114">
                    <a:extLst>
                      <a:ext uri="{FF2B5EF4-FFF2-40B4-BE49-F238E27FC236}">
                        <a16:creationId xmlns:a16="http://schemas.microsoft.com/office/drawing/2014/main" id="{DC59D196-A066-462E-BF4A-5F2DE62CD0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60042" y="1269639"/>
                    <a:ext cx="201558" cy="134941"/>
                  </a:xfrm>
                  <a:custGeom>
                    <a:avLst/>
                    <a:gdLst>
                      <a:gd name="T0" fmla="*/ 118 w 118"/>
                      <a:gd name="T1" fmla="*/ 11 h 79"/>
                      <a:gd name="T2" fmla="*/ 2 w 118"/>
                      <a:gd name="T3" fmla="*/ 79 h 79"/>
                      <a:gd name="T4" fmla="*/ 0 w 118"/>
                      <a:gd name="T5" fmla="*/ 68 h 79"/>
                      <a:gd name="T6" fmla="*/ 118 w 118"/>
                      <a:gd name="T7" fmla="*/ 0 h 79"/>
                      <a:gd name="T8" fmla="*/ 118 w 118"/>
                      <a:gd name="T9" fmla="*/ 11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9">
                        <a:moveTo>
                          <a:pt x="118" y="11"/>
                        </a:moveTo>
                        <a:lnTo>
                          <a:pt x="2" y="79"/>
                        </a:lnTo>
                        <a:lnTo>
                          <a:pt x="0" y="68"/>
                        </a:lnTo>
                        <a:lnTo>
                          <a:pt x="118" y="0"/>
                        </a:lnTo>
                        <a:lnTo>
                          <a:pt x="118" y="11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71" name="Freeform 115">
                    <a:extLst>
                      <a:ext uri="{FF2B5EF4-FFF2-40B4-BE49-F238E27FC236}">
                        <a16:creationId xmlns:a16="http://schemas.microsoft.com/office/drawing/2014/main" id="{41848633-5422-468A-A5E8-9077DAF87A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186593" y="1466072"/>
                    <a:ext cx="15374" cy="20497"/>
                  </a:xfrm>
                  <a:custGeom>
                    <a:avLst/>
                    <a:gdLst>
                      <a:gd name="T0" fmla="*/ 7 w 7"/>
                      <a:gd name="T1" fmla="*/ 2 h 9"/>
                      <a:gd name="T2" fmla="*/ 4 w 7"/>
                      <a:gd name="T3" fmla="*/ 8 h 9"/>
                      <a:gd name="T4" fmla="*/ 0 w 7"/>
                      <a:gd name="T5" fmla="*/ 6 h 9"/>
                      <a:gd name="T6" fmla="*/ 3 w 7"/>
                      <a:gd name="T7" fmla="*/ 1 h 9"/>
                      <a:gd name="T8" fmla="*/ 7 w 7"/>
                      <a:gd name="T9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7" y="2"/>
                        </a:moveTo>
                        <a:cubicBezTo>
                          <a:pt x="7" y="4"/>
                          <a:pt x="6" y="7"/>
                          <a:pt x="4" y="8"/>
                        </a:cubicBezTo>
                        <a:cubicBezTo>
                          <a:pt x="2" y="9"/>
                          <a:pt x="0" y="8"/>
                          <a:pt x="0" y="6"/>
                        </a:cubicBezTo>
                        <a:cubicBezTo>
                          <a:pt x="0" y="4"/>
                          <a:pt x="1" y="2"/>
                          <a:pt x="3" y="1"/>
                        </a:cubicBezTo>
                        <a:cubicBezTo>
                          <a:pt x="5" y="0"/>
                          <a:pt x="6" y="0"/>
                          <a:pt x="7" y="2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72" name="Freeform 116">
                    <a:extLst>
                      <a:ext uri="{FF2B5EF4-FFF2-40B4-BE49-F238E27FC236}">
                        <a16:creationId xmlns:a16="http://schemas.microsoft.com/office/drawing/2014/main" id="{D10EB8CE-D7C7-4217-A5E7-D44FEFBB15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12215" y="1450699"/>
                    <a:ext cx="15374" cy="22205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73" name="Freeform 117">
                    <a:extLst>
                      <a:ext uri="{FF2B5EF4-FFF2-40B4-BE49-F238E27FC236}">
                        <a16:creationId xmlns:a16="http://schemas.microsoft.com/office/drawing/2014/main" id="{D00A7222-C826-4923-BB27-C0FAC5D24C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37836" y="1437035"/>
                    <a:ext cx="18790" cy="20497"/>
                  </a:xfrm>
                  <a:custGeom>
                    <a:avLst/>
                    <a:gdLst>
                      <a:gd name="T0" fmla="*/ 7 w 8"/>
                      <a:gd name="T1" fmla="*/ 2 h 9"/>
                      <a:gd name="T2" fmla="*/ 4 w 8"/>
                      <a:gd name="T3" fmla="*/ 8 h 9"/>
                      <a:gd name="T4" fmla="*/ 0 w 8"/>
                      <a:gd name="T5" fmla="*/ 6 h 9"/>
                      <a:gd name="T6" fmla="*/ 3 w 8"/>
                      <a:gd name="T7" fmla="*/ 1 h 9"/>
                      <a:gd name="T8" fmla="*/ 7 w 8"/>
                      <a:gd name="T9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7" y="2"/>
                        </a:moveTo>
                        <a:cubicBezTo>
                          <a:pt x="8" y="4"/>
                          <a:pt x="6" y="7"/>
                          <a:pt x="4" y="8"/>
                        </a:cubicBezTo>
                        <a:cubicBezTo>
                          <a:pt x="2" y="9"/>
                          <a:pt x="1" y="8"/>
                          <a:pt x="0" y="6"/>
                        </a:cubicBezTo>
                        <a:cubicBezTo>
                          <a:pt x="0" y="4"/>
                          <a:pt x="2" y="2"/>
                          <a:pt x="3" y="1"/>
                        </a:cubicBezTo>
                        <a:cubicBezTo>
                          <a:pt x="5" y="0"/>
                          <a:pt x="7" y="0"/>
                          <a:pt x="7" y="2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74" name="Freeform 118">
                    <a:extLst>
                      <a:ext uri="{FF2B5EF4-FFF2-40B4-BE49-F238E27FC236}">
                        <a16:creationId xmlns:a16="http://schemas.microsoft.com/office/drawing/2014/main" id="{58AF0FA1-AA52-4FD2-A637-E02515A0EF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65166" y="1312341"/>
                    <a:ext cx="201558" cy="131525"/>
                  </a:xfrm>
                  <a:custGeom>
                    <a:avLst/>
                    <a:gdLst>
                      <a:gd name="T0" fmla="*/ 118 w 118"/>
                      <a:gd name="T1" fmla="*/ 9 h 77"/>
                      <a:gd name="T2" fmla="*/ 1 w 118"/>
                      <a:gd name="T3" fmla="*/ 77 h 77"/>
                      <a:gd name="T4" fmla="*/ 0 w 118"/>
                      <a:gd name="T5" fmla="*/ 67 h 77"/>
                      <a:gd name="T6" fmla="*/ 118 w 118"/>
                      <a:gd name="T7" fmla="*/ 0 h 77"/>
                      <a:gd name="T8" fmla="*/ 118 w 118"/>
                      <a:gd name="T9" fmla="*/ 9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7">
                        <a:moveTo>
                          <a:pt x="118" y="9"/>
                        </a:moveTo>
                        <a:lnTo>
                          <a:pt x="1" y="77"/>
                        </a:lnTo>
                        <a:lnTo>
                          <a:pt x="0" y="67"/>
                        </a:lnTo>
                        <a:lnTo>
                          <a:pt x="118" y="0"/>
                        </a:lnTo>
                        <a:lnTo>
                          <a:pt x="118" y="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75" name="Freeform 119">
                    <a:extLst>
                      <a:ext uri="{FF2B5EF4-FFF2-40B4-BE49-F238E27FC236}">
                        <a16:creationId xmlns:a16="http://schemas.microsoft.com/office/drawing/2014/main" id="{13CF2D58-8AD9-4DF7-9022-EBEC49950E7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191717" y="1505358"/>
                    <a:ext cx="15374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6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76" name="Freeform 120">
                    <a:extLst>
                      <a:ext uri="{FF2B5EF4-FFF2-40B4-BE49-F238E27FC236}">
                        <a16:creationId xmlns:a16="http://schemas.microsoft.com/office/drawing/2014/main" id="{AB9E6E1B-AC49-4523-B4FB-B4B1707528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17338" y="1489986"/>
                    <a:ext cx="15374" cy="22205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2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3"/>
                          <a:pt x="3" y="2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77" name="Freeform 121">
                    <a:extLst>
                      <a:ext uri="{FF2B5EF4-FFF2-40B4-BE49-F238E27FC236}">
                        <a16:creationId xmlns:a16="http://schemas.microsoft.com/office/drawing/2014/main" id="{54499C94-4951-4925-9B50-CD5BF66E10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41252" y="1476321"/>
                    <a:ext cx="17081" cy="22205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9"/>
                        </a:cubicBezTo>
                        <a:cubicBezTo>
                          <a:pt x="2" y="10"/>
                          <a:pt x="1" y="9"/>
                          <a:pt x="0" y="7"/>
                        </a:cubicBezTo>
                        <a:cubicBezTo>
                          <a:pt x="0" y="5"/>
                          <a:pt x="2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78" name="Freeform 122">
                    <a:extLst>
                      <a:ext uri="{FF2B5EF4-FFF2-40B4-BE49-F238E27FC236}">
                        <a16:creationId xmlns:a16="http://schemas.microsoft.com/office/drawing/2014/main" id="{1B916647-F8B7-421F-BB58-704C5EC3C7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70291" y="1351629"/>
                    <a:ext cx="201558" cy="133233"/>
                  </a:xfrm>
                  <a:custGeom>
                    <a:avLst/>
                    <a:gdLst>
                      <a:gd name="T0" fmla="*/ 118 w 118"/>
                      <a:gd name="T1" fmla="*/ 10 h 78"/>
                      <a:gd name="T2" fmla="*/ 1 w 118"/>
                      <a:gd name="T3" fmla="*/ 78 h 78"/>
                      <a:gd name="T4" fmla="*/ 0 w 118"/>
                      <a:gd name="T5" fmla="*/ 67 h 78"/>
                      <a:gd name="T6" fmla="*/ 118 w 118"/>
                      <a:gd name="T7" fmla="*/ 0 h 78"/>
                      <a:gd name="T8" fmla="*/ 118 w 118"/>
                      <a:gd name="T9" fmla="*/ 1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8">
                        <a:moveTo>
                          <a:pt x="118" y="10"/>
                        </a:moveTo>
                        <a:lnTo>
                          <a:pt x="1" y="78"/>
                        </a:lnTo>
                        <a:lnTo>
                          <a:pt x="0" y="67"/>
                        </a:lnTo>
                        <a:lnTo>
                          <a:pt x="118" y="0"/>
                        </a:lnTo>
                        <a:lnTo>
                          <a:pt x="118" y="10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79" name="Freeform 123">
                    <a:extLst>
                      <a:ext uri="{FF2B5EF4-FFF2-40B4-BE49-F238E27FC236}">
                        <a16:creationId xmlns:a16="http://schemas.microsoft.com/office/drawing/2014/main" id="{EE85DF2F-80B3-4FB4-9853-52CE8C04E8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195133" y="1544645"/>
                    <a:ext cx="17081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2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3"/>
                          <a:pt x="3" y="2"/>
                        </a:cubicBezTo>
                        <a:cubicBezTo>
                          <a:pt x="5" y="0"/>
                          <a:pt x="6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80" name="Freeform 124">
                    <a:extLst>
                      <a:ext uri="{FF2B5EF4-FFF2-40B4-BE49-F238E27FC236}">
                        <a16:creationId xmlns:a16="http://schemas.microsoft.com/office/drawing/2014/main" id="{688B848D-00CB-409C-B19C-2550FC20F4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20755" y="1530981"/>
                    <a:ext cx="17081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8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81" name="Freeform 125">
                    <a:extLst>
                      <a:ext uri="{FF2B5EF4-FFF2-40B4-BE49-F238E27FC236}">
                        <a16:creationId xmlns:a16="http://schemas.microsoft.com/office/drawing/2014/main" id="{456FFA0F-F781-4582-8FB4-C03A5FE0CF2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46377" y="1515608"/>
                    <a:ext cx="17081" cy="22205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2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1" y="9"/>
                          <a:pt x="0" y="7"/>
                        </a:cubicBezTo>
                        <a:cubicBezTo>
                          <a:pt x="0" y="5"/>
                          <a:pt x="1" y="3"/>
                          <a:pt x="3" y="2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82" name="Freeform 126">
                    <a:extLst>
                      <a:ext uri="{FF2B5EF4-FFF2-40B4-BE49-F238E27FC236}">
                        <a16:creationId xmlns:a16="http://schemas.microsoft.com/office/drawing/2014/main" id="{48FFF6EE-C094-4D0C-BEE1-5CC49C5501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73707" y="1392623"/>
                    <a:ext cx="201558" cy="131525"/>
                  </a:xfrm>
                  <a:custGeom>
                    <a:avLst/>
                    <a:gdLst>
                      <a:gd name="T0" fmla="*/ 118 w 118"/>
                      <a:gd name="T1" fmla="*/ 9 h 77"/>
                      <a:gd name="T2" fmla="*/ 2 w 118"/>
                      <a:gd name="T3" fmla="*/ 77 h 77"/>
                      <a:gd name="T4" fmla="*/ 0 w 118"/>
                      <a:gd name="T5" fmla="*/ 68 h 77"/>
                      <a:gd name="T6" fmla="*/ 117 w 118"/>
                      <a:gd name="T7" fmla="*/ 0 h 77"/>
                      <a:gd name="T8" fmla="*/ 118 w 118"/>
                      <a:gd name="T9" fmla="*/ 9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7">
                        <a:moveTo>
                          <a:pt x="118" y="9"/>
                        </a:moveTo>
                        <a:lnTo>
                          <a:pt x="2" y="77"/>
                        </a:lnTo>
                        <a:lnTo>
                          <a:pt x="0" y="68"/>
                        </a:lnTo>
                        <a:lnTo>
                          <a:pt x="117" y="0"/>
                        </a:lnTo>
                        <a:lnTo>
                          <a:pt x="118" y="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83" name="Freeform 127">
                    <a:extLst>
                      <a:ext uri="{FF2B5EF4-FFF2-40B4-BE49-F238E27FC236}">
                        <a16:creationId xmlns:a16="http://schemas.microsoft.com/office/drawing/2014/main" id="{EBB091E9-897E-492A-9FBA-11913EB8FA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00257" y="1587349"/>
                    <a:ext cx="17081" cy="22205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8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6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84" name="Freeform 128">
                    <a:extLst>
                      <a:ext uri="{FF2B5EF4-FFF2-40B4-BE49-F238E27FC236}">
                        <a16:creationId xmlns:a16="http://schemas.microsoft.com/office/drawing/2014/main" id="{487E640D-93FF-462E-A759-FC8007AD26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25880" y="1570268"/>
                    <a:ext cx="15374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3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85" name="Freeform 129">
                    <a:extLst>
                      <a:ext uri="{FF2B5EF4-FFF2-40B4-BE49-F238E27FC236}">
                        <a16:creationId xmlns:a16="http://schemas.microsoft.com/office/drawing/2014/main" id="{9FA76F44-106A-4799-98D6-700CB9B0826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51501" y="1556603"/>
                    <a:ext cx="15374" cy="20497"/>
                  </a:xfrm>
                  <a:custGeom>
                    <a:avLst/>
                    <a:gdLst>
                      <a:gd name="T0" fmla="*/ 7 w 7"/>
                      <a:gd name="T1" fmla="*/ 3 h 9"/>
                      <a:gd name="T2" fmla="*/ 4 w 7"/>
                      <a:gd name="T3" fmla="*/ 8 h 9"/>
                      <a:gd name="T4" fmla="*/ 0 w 7"/>
                      <a:gd name="T5" fmla="*/ 7 h 9"/>
                      <a:gd name="T6" fmla="*/ 3 w 7"/>
                      <a:gd name="T7" fmla="*/ 1 h 9"/>
                      <a:gd name="T8" fmla="*/ 7 w 7"/>
                      <a:gd name="T9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9"/>
                          <a:pt x="1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87" name="Freeform 131">
                    <a:extLst>
                      <a:ext uri="{FF2B5EF4-FFF2-40B4-BE49-F238E27FC236}">
                        <a16:creationId xmlns:a16="http://schemas.microsoft.com/office/drawing/2014/main" id="{071A2B48-39AA-4213-820F-6F68288F15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01966" y="1626635"/>
                    <a:ext cx="18790" cy="22205"/>
                  </a:xfrm>
                  <a:custGeom>
                    <a:avLst/>
                    <a:gdLst>
                      <a:gd name="T0" fmla="*/ 8 w 8"/>
                      <a:gd name="T1" fmla="*/ 3 h 10"/>
                      <a:gd name="T2" fmla="*/ 5 w 8"/>
                      <a:gd name="T3" fmla="*/ 9 h 10"/>
                      <a:gd name="T4" fmla="*/ 1 w 8"/>
                      <a:gd name="T5" fmla="*/ 7 h 10"/>
                      <a:gd name="T6" fmla="*/ 4 w 8"/>
                      <a:gd name="T7" fmla="*/ 1 h 10"/>
                      <a:gd name="T8" fmla="*/ 8 w 8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0">
                        <a:moveTo>
                          <a:pt x="8" y="3"/>
                        </a:moveTo>
                        <a:cubicBezTo>
                          <a:pt x="8" y="5"/>
                          <a:pt x="6" y="8"/>
                          <a:pt x="5" y="9"/>
                        </a:cubicBezTo>
                        <a:cubicBezTo>
                          <a:pt x="3" y="10"/>
                          <a:pt x="1" y="9"/>
                          <a:pt x="1" y="7"/>
                        </a:cubicBezTo>
                        <a:cubicBezTo>
                          <a:pt x="0" y="5"/>
                          <a:pt x="2" y="3"/>
                          <a:pt x="4" y="1"/>
                        </a:cubicBezTo>
                        <a:cubicBezTo>
                          <a:pt x="6" y="0"/>
                          <a:pt x="7" y="1"/>
                          <a:pt x="8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88" name="Freeform 132">
                    <a:extLst>
                      <a:ext uri="{FF2B5EF4-FFF2-40B4-BE49-F238E27FC236}">
                        <a16:creationId xmlns:a16="http://schemas.microsoft.com/office/drawing/2014/main" id="{56F3FB93-6EA7-4E68-A061-11B4AB567FA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31004" y="1611263"/>
                    <a:ext cx="15374" cy="22205"/>
                  </a:xfrm>
                  <a:custGeom>
                    <a:avLst/>
                    <a:gdLst>
                      <a:gd name="T0" fmla="*/ 7 w 7"/>
                      <a:gd name="T1" fmla="*/ 3 h 9"/>
                      <a:gd name="T2" fmla="*/ 4 w 7"/>
                      <a:gd name="T3" fmla="*/ 8 h 9"/>
                      <a:gd name="T4" fmla="*/ 0 w 7"/>
                      <a:gd name="T5" fmla="*/ 7 h 9"/>
                      <a:gd name="T6" fmla="*/ 3 w 7"/>
                      <a:gd name="T7" fmla="*/ 1 h 9"/>
                      <a:gd name="T8" fmla="*/ 7 w 7"/>
                      <a:gd name="T9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9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89" name="Freeform 133">
                    <a:extLst>
                      <a:ext uri="{FF2B5EF4-FFF2-40B4-BE49-F238E27FC236}">
                        <a16:creationId xmlns:a16="http://schemas.microsoft.com/office/drawing/2014/main" id="{61368D4A-CCAA-48D0-AEA9-0EE32E091C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56626" y="1595889"/>
                    <a:ext cx="15374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1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90" name="Freeform 134">
                    <a:extLst>
                      <a:ext uri="{FF2B5EF4-FFF2-40B4-BE49-F238E27FC236}">
                        <a16:creationId xmlns:a16="http://schemas.microsoft.com/office/drawing/2014/main" id="{DC3CC8AA-8995-40CF-88CC-4661AC59D6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83956" y="1471197"/>
                    <a:ext cx="201558" cy="133233"/>
                  </a:xfrm>
                  <a:custGeom>
                    <a:avLst/>
                    <a:gdLst>
                      <a:gd name="T0" fmla="*/ 118 w 118"/>
                      <a:gd name="T1" fmla="*/ 11 h 78"/>
                      <a:gd name="T2" fmla="*/ 1 w 118"/>
                      <a:gd name="T3" fmla="*/ 78 h 78"/>
                      <a:gd name="T4" fmla="*/ 0 w 118"/>
                      <a:gd name="T5" fmla="*/ 68 h 78"/>
                      <a:gd name="T6" fmla="*/ 116 w 118"/>
                      <a:gd name="T7" fmla="*/ 0 h 78"/>
                      <a:gd name="T8" fmla="*/ 118 w 118"/>
                      <a:gd name="T9" fmla="*/ 1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8">
                        <a:moveTo>
                          <a:pt x="118" y="11"/>
                        </a:moveTo>
                        <a:lnTo>
                          <a:pt x="1" y="78"/>
                        </a:lnTo>
                        <a:lnTo>
                          <a:pt x="0" y="68"/>
                        </a:lnTo>
                        <a:lnTo>
                          <a:pt x="116" y="0"/>
                        </a:lnTo>
                        <a:lnTo>
                          <a:pt x="118" y="11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91" name="Freeform 135">
                    <a:extLst>
                      <a:ext uri="{FF2B5EF4-FFF2-40B4-BE49-F238E27FC236}">
                        <a16:creationId xmlns:a16="http://schemas.microsoft.com/office/drawing/2014/main" id="{7196A871-E53C-49D1-BBBF-41C6C18B8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07090" y="1667630"/>
                    <a:ext cx="18790" cy="18789"/>
                  </a:xfrm>
                  <a:custGeom>
                    <a:avLst/>
                    <a:gdLst>
                      <a:gd name="T0" fmla="*/ 5 w 8"/>
                      <a:gd name="T1" fmla="*/ 0 h 8"/>
                      <a:gd name="T2" fmla="*/ 4 w 8"/>
                      <a:gd name="T3" fmla="*/ 0 h 8"/>
                      <a:gd name="T4" fmla="*/ 1 w 8"/>
                      <a:gd name="T5" fmla="*/ 6 h 8"/>
                      <a:gd name="T6" fmla="*/ 3 w 8"/>
                      <a:gd name="T7" fmla="*/ 8 h 8"/>
                      <a:gd name="T8" fmla="*/ 4 w 8"/>
                      <a:gd name="T9" fmla="*/ 7 h 8"/>
                      <a:gd name="T10" fmla="*/ 7 w 8"/>
                      <a:gd name="T11" fmla="*/ 2 h 8"/>
                      <a:gd name="T12" fmla="*/ 5 w 8"/>
                      <a:gd name="T13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8">
                        <a:moveTo>
                          <a:pt x="5" y="0"/>
                        </a:move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2" y="1"/>
                          <a:pt x="0" y="4"/>
                          <a:pt x="1" y="6"/>
                        </a:cubicBezTo>
                        <a:cubicBezTo>
                          <a:pt x="1" y="7"/>
                          <a:pt x="2" y="8"/>
                          <a:pt x="3" y="8"/>
                        </a:cubicBezTo>
                        <a:cubicBezTo>
                          <a:pt x="3" y="8"/>
                          <a:pt x="4" y="8"/>
                          <a:pt x="4" y="7"/>
                        </a:cubicBezTo>
                        <a:cubicBezTo>
                          <a:pt x="6" y="6"/>
                          <a:pt x="8" y="4"/>
                          <a:pt x="7" y="2"/>
                        </a:cubicBezTo>
                        <a:cubicBezTo>
                          <a:pt x="7" y="0"/>
                          <a:pt x="6" y="0"/>
                          <a:pt x="5" y="0"/>
                        </a:cubicBezTo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92" name="Freeform 136">
                    <a:extLst>
                      <a:ext uri="{FF2B5EF4-FFF2-40B4-BE49-F238E27FC236}">
                        <a16:creationId xmlns:a16="http://schemas.microsoft.com/office/drawing/2014/main" id="{53035AB8-92B7-4394-8582-3E173A6F1DB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34420" y="1648842"/>
                    <a:ext cx="17081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3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93" name="Freeform 137">
                    <a:extLst>
                      <a:ext uri="{FF2B5EF4-FFF2-40B4-BE49-F238E27FC236}">
                        <a16:creationId xmlns:a16="http://schemas.microsoft.com/office/drawing/2014/main" id="{8F9536F4-A68D-47EB-B34A-32B35013E1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60042" y="1635177"/>
                    <a:ext cx="17081" cy="20497"/>
                  </a:xfrm>
                  <a:custGeom>
                    <a:avLst/>
                    <a:gdLst>
                      <a:gd name="T0" fmla="*/ 7 w 7"/>
                      <a:gd name="T1" fmla="*/ 3 h 9"/>
                      <a:gd name="T2" fmla="*/ 4 w 7"/>
                      <a:gd name="T3" fmla="*/ 8 h 9"/>
                      <a:gd name="T4" fmla="*/ 0 w 7"/>
                      <a:gd name="T5" fmla="*/ 7 h 9"/>
                      <a:gd name="T6" fmla="*/ 3 w 7"/>
                      <a:gd name="T7" fmla="*/ 1 h 9"/>
                      <a:gd name="T8" fmla="*/ 7 w 7"/>
                      <a:gd name="T9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9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94" name="Freeform 138">
                    <a:extLst>
                      <a:ext uri="{FF2B5EF4-FFF2-40B4-BE49-F238E27FC236}">
                        <a16:creationId xmlns:a16="http://schemas.microsoft.com/office/drawing/2014/main" id="{BE08E077-42F3-4FD6-84FB-216F41F24D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89080" y="1510483"/>
                    <a:ext cx="201558" cy="131525"/>
                  </a:xfrm>
                  <a:custGeom>
                    <a:avLst/>
                    <a:gdLst>
                      <a:gd name="T0" fmla="*/ 118 w 118"/>
                      <a:gd name="T1" fmla="*/ 9 h 77"/>
                      <a:gd name="T2" fmla="*/ 1 w 118"/>
                      <a:gd name="T3" fmla="*/ 77 h 77"/>
                      <a:gd name="T4" fmla="*/ 0 w 118"/>
                      <a:gd name="T5" fmla="*/ 68 h 77"/>
                      <a:gd name="T6" fmla="*/ 116 w 118"/>
                      <a:gd name="T7" fmla="*/ 0 h 77"/>
                      <a:gd name="T8" fmla="*/ 118 w 118"/>
                      <a:gd name="T9" fmla="*/ 9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7">
                        <a:moveTo>
                          <a:pt x="118" y="9"/>
                        </a:moveTo>
                        <a:lnTo>
                          <a:pt x="1" y="77"/>
                        </a:lnTo>
                        <a:lnTo>
                          <a:pt x="0" y="68"/>
                        </a:lnTo>
                        <a:lnTo>
                          <a:pt x="116" y="0"/>
                        </a:lnTo>
                        <a:lnTo>
                          <a:pt x="118" y="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95" name="Freeform 139">
                    <a:extLst>
                      <a:ext uri="{FF2B5EF4-FFF2-40B4-BE49-F238E27FC236}">
                        <a16:creationId xmlns:a16="http://schemas.microsoft.com/office/drawing/2014/main" id="{9B0D256F-84B0-4E15-86F5-8733AC2FB0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12215" y="1705209"/>
                    <a:ext cx="18790" cy="22205"/>
                  </a:xfrm>
                  <a:custGeom>
                    <a:avLst/>
                    <a:gdLst>
                      <a:gd name="T0" fmla="*/ 7 w 8"/>
                      <a:gd name="T1" fmla="*/ 3 h 10"/>
                      <a:gd name="T2" fmla="*/ 4 w 8"/>
                      <a:gd name="T3" fmla="*/ 9 h 10"/>
                      <a:gd name="T4" fmla="*/ 1 w 8"/>
                      <a:gd name="T5" fmla="*/ 7 h 10"/>
                      <a:gd name="T6" fmla="*/ 4 w 8"/>
                      <a:gd name="T7" fmla="*/ 1 h 10"/>
                      <a:gd name="T8" fmla="*/ 7 w 8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0">
                        <a:moveTo>
                          <a:pt x="7" y="3"/>
                        </a:moveTo>
                        <a:cubicBezTo>
                          <a:pt x="8" y="5"/>
                          <a:pt x="6" y="8"/>
                          <a:pt x="4" y="9"/>
                        </a:cubicBezTo>
                        <a:cubicBezTo>
                          <a:pt x="3" y="10"/>
                          <a:pt x="1" y="9"/>
                          <a:pt x="1" y="7"/>
                        </a:cubicBezTo>
                        <a:cubicBezTo>
                          <a:pt x="0" y="5"/>
                          <a:pt x="2" y="3"/>
                          <a:pt x="4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96" name="Freeform 140">
                    <a:extLst>
                      <a:ext uri="{FF2B5EF4-FFF2-40B4-BE49-F238E27FC236}">
                        <a16:creationId xmlns:a16="http://schemas.microsoft.com/office/drawing/2014/main" id="{12111F2D-C4ED-4EE6-A2B4-222D710A36D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39545" y="1689837"/>
                    <a:ext cx="17081" cy="22205"/>
                  </a:xfrm>
                  <a:custGeom>
                    <a:avLst/>
                    <a:gdLst>
                      <a:gd name="T0" fmla="*/ 7 w 7"/>
                      <a:gd name="T1" fmla="*/ 3 h 9"/>
                      <a:gd name="T2" fmla="*/ 4 w 7"/>
                      <a:gd name="T3" fmla="*/ 8 h 9"/>
                      <a:gd name="T4" fmla="*/ 0 w 7"/>
                      <a:gd name="T5" fmla="*/ 7 h 9"/>
                      <a:gd name="T6" fmla="*/ 3 w 7"/>
                      <a:gd name="T7" fmla="*/ 1 h 9"/>
                      <a:gd name="T8" fmla="*/ 7 w 7"/>
                      <a:gd name="T9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9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97" name="Freeform 141">
                    <a:extLst>
                      <a:ext uri="{FF2B5EF4-FFF2-40B4-BE49-F238E27FC236}">
                        <a16:creationId xmlns:a16="http://schemas.microsoft.com/office/drawing/2014/main" id="{648606BE-BD40-48A3-A1F5-7146DC7F23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65166" y="1674463"/>
                    <a:ext cx="17081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3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98" name="Freeform 142">
                    <a:extLst>
                      <a:ext uri="{FF2B5EF4-FFF2-40B4-BE49-F238E27FC236}">
                        <a16:creationId xmlns:a16="http://schemas.microsoft.com/office/drawing/2014/main" id="{EBD7339D-3E6C-45CF-9390-E75873FA59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92496" y="1549771"/>
                    <a:ext cx="201558" cy="133233"/>
                  </a:xfrm>
                  <a:custGeom>
                    <a:avLst/>
                    <a:gdLst>
                      <a:gd name="T0" fmla="*/ 118 w 118"/>
                      <a:gd name="T1" fmla="*/ 11 h 78"/>
                      <a:gd name="T2" fmla="*/ 2 w 118"/>
                      <a:gd name="T3" fmla="*/ 78 h 78"/>
                      <a:gd name="T4" fmla="*/ 0 w 118"/>
                      <a:gd name="T5" fmla="*/ 68 h 78"/>
                      <a:gd name="T6" fmla="*/ 117 w 118"/>
                      <a:gd name="T7" fmla="*/ 0 h 78"/>
                      <a:gd name="T8" fmla="*/ 118 w 118"/>
                      <a:gd name="T9" fmla="*/ 1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8">
                        <a:moveTo>
                          <a:pt x="118" y="11"/>
                        </a:moveTo>
                        <a:lnTo>
                          <a:pt x="2" y="78"/>
                        </a:lnTo>
                        <a:lnTo>
                          <a:pt x="0" y="68"/>
                        </a:lnTo>
                        <a:lnTo>
                          <a:pt x="117" y="0"/>
                        </a:lnTo>
                        <a:lnTo>
                          <a:pt x="118" y="11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99" name="Freeform 143">
                    <a:extLst>
                      <a:ext uri="{FF2B5EF4-FFF2-40B4-BE49-F238E27FC236}">
                        <a16:creationId xmlns:a16="http://schemas.microsoft.com/office/drawing/2014/main" id="{FA764D07-02F3-4842-AE87-ED1F508B4E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17338" y="1746204"/>
                    <a:ext cx="17081" cy="20497"/>
                  </a:xfrm>
                  <a:custGeom>
                    <a:avLst/>
                    <a:gdLst>
                      <a:gd name="T0" fmla="*/ 7 w 8"/>
                      <a:gd name="T1" fmla="*/ 3 h 9"/>
                      <a:gd name="T2" fmla="*/ 4 w 8"/>
                      <a:gd name="T3" fmla="*/ 8 h 9"/>
                      <a:gd name="T4" fmla="*/ 1 w 8"/>
                      <a:gd name="T5" fmla="*/ 7 h 9"/>
                      <a:gd name="T6" fmla="*/ 4 w 8"/>
                      <a:gd name="T7" fmla="*/ 1 h 9"/>
                      <a:gd name="T8" fmla="*/ 7 w 8"/>
                      <a:gd name="T9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7" y="3"/>
                        </a:moveTo>
                        <a:cubicBezTo>
                          <a:pt x="8" y="5"/>
                          <a:pt x="6" y="7"/>
                          <a:pt x="4" y="8"/>
                        </a:cubicBezTo>
                        <a:cubicBezTo>
                          <a:pt x="3" y="9"/>
                          <a:pt x="1" y="9"/>
                          <a:pt x="1" y="7"/>
                        </a:cubicBezTo>
                        <a:cubicBezTo>
                          <a:pt x="0" y="5"/>
                          <a:pt x="2" y="2"/>
                          <a:pt x="4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00" name="Freeform 144">
                    <a:extLst>
                      <a:ext uri="{FF2B5EF4-FFF2-40B4-BE49-F238E27FC236}">
                        <a16:creationId xmlns:a16="http://schemas.microsoft.com/office/drawing/2014/main" id="{FEB0F7F2-C007-4F9D-927E-2AB4B5053E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44668" y="1729123"/>
                    <a:ext cx="15374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6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01" name="Freeform 145">
                    <a:extLst>
                      <a:ext uri="{FF2B5EF4-FFF2-40B4-BE49-F238E27FC236}">
                        <a16:creationId xmlns:a16="http://schemas.microsoft.com/office/drawing/2014/main" id="{A459D747-84AF-409D-A3BC-9559BD36A9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70291" y="1715458"/>
                    <a:ext cx="15374" cy="22205"/>
                  </a:xfrm>
                  <a:custGeom>
                    <a:avLst/>
                    <a:gdLst>
                      <a:gd name="T0" fmla="*/ 7 w 7"/>
                      <a:gd name="T1" fmla="*/ 3 h 9"/>
                      <a:gd name="T2" fmla="*/ 4 w 7"/>
                      <a:gd name="T3" fmla="*/ 8 h 9"/>
                      <a:gd name="T4" fmla="*/ 0 w 7"/>
                      <a:gd name="T5" fmla="*/ 7 h 9"/>
                      <a:gd name="T6" fmla="*/ 3 w 7"/>
                      <a:gd name="T7" fmla="*/ 1 h 9"/>
                      <a:gd name="T8" fmla="*/ 7 w 7"/>
                      <a:gd name="T9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9"/>
                          <a:pt x="0" y="9"/>
                          <a:pt x="0" y="7"/>
                        </a:cubicBezTo>
                        <a:cubicBezTo>
                          <a:pt x="0" y="4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02" name="Freeform 146">
                    <a:extLst>
                      <a:ext uri="{FF2B5EF4-FFF2-40B4-BE49-F238E27FC236}">
                        <a16:creationId xmlns:a16="http://schemas.microsoft.com/office/drawing/2014/main" id="{5FA74245-9498-493F-BFF1-BBBDA6C65A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97621" y="1590766"/>
                    <a:ext cx="201558" cy="131525"/>
                  </a:xfrm>
                  <a:custGeom>
                    <a:avLst/>
                    <a:gdLst>
                      <a:gd name="T0" fmla="*/ 117 w 118"/>
                      <a:gd name="T1" fmla="*/ 0 h 77"/>
                      <a:gd name="T2" fmla="*/ 0 w 118"/>
                      <a:gd name="T3" fmla="*/ 68 h 77"/>
                      <a:gd name="T4" fmla="*/ 1 w 118"/>
                      <a:gd name="T5" fmla="*/ 77 h 77"/>
                      <a:gd name="T6" fmla="*/ 118 w 118"/>
                      <a:gd name="T7" fmla="*/ 10 h 77"/>
                      <a:gd name="T8" fmla="*/ 117 w 118"/>
                      <a:gd name="T9" fmla="*/ 0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7">
                        <a:moveTo>
                          <a:pt x="117" y="0"/>
                        </a:moveTo>
                        <a:lnTo>
                          <a:pt x="0" y="68"/>
                        </a:lnTo>
                        <a:lnTo>
                          <a:pt x="1" y="77"/>
                        </a:lnTo>
                        <a:lnTo>
                          <a:pt x="118" y="1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04" name="Freeform 148">
                    <a:extLst>
                      <a:ext uri="{FF2B5EF4-FFF2-40B4-BE49-F238E27FC236}">
                        <a16:creationId xmlns:a16="http://schemas.microsoft.com/office/drawing/2014/main" id="{BB2EA4CF-CC60-46D9-AF90-679A8D6C33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20755" y="1785491"/>
                    <a:ext cx="18790" cy="22205"/>
                  </a:xfrm>
                  <a:custGeom>
                    <a:avLst/>
                    <a:gdLst>
                      <a:gd name="T0" fmla="*/ 7 w 8"/>
                      <a:gd name="T1" fmla="*/ 3 h 10"/>
                      <a:gd name="T2" fmla="*/ 4 w 8"/>
                      <a:gd name="T3" fmla="*/ 9 h 10"/>
                      <a:gd name="T4" fmla="*/ 1 w 8"/>
                      <a:gd name="T5" fmla="*/ 7 h 10"/>
                      <a:gd name="T6" fmla="*/ 4 w 8"/>
                      <a:gd name="T7" fmla="*/ 1 h 10"/>
                      <a:gd name="T8" fmla="*/ 7 w 8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0">
                        <a:moveTo>
                          <a:pt x="7" y="3"/>
                        </a:moveTo>
                        <a:cubicBezTo>
                          <a:pt x="8" y="5"/>
                          <a:pt x="6" y="8"/>
                          <a:pt x="4" y="9"/>
                        </a:cubicBezTo>
                        <a:cubicBezTo>
                          <a:pt x="2" y="10"/>
                          <a:pt x="1" y="9"/>
                          <a:pt x="1" y="7"/>
                        </a:cubicBezTo>
                        <a:cubicBezTo>
                          <a:pt x="0" y="5"/>
                          <a:pt x="2" y="2"/>
                          <a:pt x="4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05" name="Freeform 149">
                    <a:extLst>
                      <a:ext uri="{FF2B5EF4-FFF2-40B4-BE49-F238E27FC236}">
                        <a16:creationId xmlns:a16="http://schemas.microsoft.com/office/drawing/2014/main" id="{7C135BA2-D318-494C-B7CE-8B78D61B5A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49793" y="1771826"/>
                    <a:ext cx="15374" cy="20497"/>
                  </a:xfrm>
                  <a:custGeom>
                    <a:avLst/>
                    <a:gdLst>
                      <a:gd name="T0" fmla="*/ 4 w 7"/>
                      <a:gd name="T1" fmla="*/ 0 h 9"/>
                      <a:gd name="T2" fmla="*/ 3 w 7"/>
                      <a:gd name="T3" fmla="*/ 1 h 9"/>
                      <a:gd name="T4" fmla="*/ 0 w 7"/>
                      <a:gd name="T5" fmla="*/ 6 h 9"/>
                      <a:gd name="T6" fmla="*/ 2 w 7"/>
                      <a:gd name="T7" fmla="*/ 9 h 9"/>
                      <a:gd name="T8" fmla="*/ 4 w 7"/>
                      <a:gd name="T9" fmla="*/ 8 h 9"/>
                      <a:gd name="T10" fmla="*/ 7 w 7"/>
                      <a:gd name="T11" fmla="*/ 3 h 9"/>
                      <a:gd name="T12" fmla="*/ 4 w 7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9">
                        <a:moveTo>
                          <a:pt x="4" y="0"/>
                        </a:move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1" y="2"/>
                          <a:pt x="0" y="4"/>
                          <a:pt x="0" y="6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ubicBezTo>
                          <a:pt x="3" y="9"/>
                          <a:pt x="3" y="9"/>
                          <a:pt x="4" y="8"/>
                        </a:cubicBezTo>
                        <a:cubicBezTo>
                          <a:pt x="6" y="7"/>
                          <a:pt x="7" y="5"/>
                          <a:pt x="7" y="3"/>
                        </a:cubicBezTo>
                        <a:cubicBezTo>
                          <a:pt x="7" y="1"/>
                          <a:pt x="6" y="0"/>
                          <a:pt x="4" y="0"/>
                        </a:cubicBezTo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06" name="Freeform 150">
                    <a:extLst>
                      <a:ext uri="{FF2B5EF4-FFF2-40B4-BE49-F238E27FC236}">
                        <a16:creationId xmlns:a16="http://schemas.microsoft.com/office/drawing/2014/main" id="{D9CC6F4E-C581-4FE7-AB62-9CE871A92B3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73707" y="1754745"/>
                    <a:ext cx="17081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07" name="Freeform 151">
                    <a:extLst>
                      <a:ext uri="{FF2B5EF4-FFF2-40B4-BE49-F238E27FC236}">
                        <a16:creationId xmlns:a16="http://schemas.microsoft.com/office/drawing/2014/main" id="{88FC7999-4884-48D0-98E0-A37092DE4B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2745" y="1630052"/>
                    <a:ext cx="201558" cy="134941"/>
                  </a:xfrm>
                  <a:custGeom>
                    <a:avLst/>
                    <a:gdLst>
                      <a:gd name="T0" fmla="*/ 118 w 118"/>
                      <a:gd name="T1" fmla="*/ 11 h 79"/>
                      <a:gd name="T2" fmla="*/ 1 w 118"/>
                      <a:gd name="T3" fmla="*/ 79 h 79"/>
                      <a:gd name="T4" fmla="*/ 0 w 118"/>
                      <a:gd name="T5" fmla="*/ 68 h 79"/>
                      <a:gd name="T6" fmla="*/ 116 w 118"/>
                      <a:gd name="T7" fmla="*/ 0 h 79"/>
                      <a:gd name="T8" fmla="*/ 118 w 118"/>
                      <a:gd name="T9" fmla="*/ 11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9">
                        <a:moveTo>
                          <a:pt x="118" y="11"/>
                        </a:moveTo>
                        <a:lnTo>
                          <a:pt x="1" y="79"/>
                        </a:lnTo>
                        <a:lnTo>
                          <a:pt x="0" y="68"/>
                        </a:lnTo>
                        <a:lnTo>
                          <a:pt x="116" y="0"/>
                        </a:lnTo>
                        <a:lnTo>
                          <a:pt x="118" y="11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08" name="Freeform 152">
                    <a:extLst>
                      <a:ext uri="{FF2B5EF4-FFF2-40B4-BE49-F238E27FC236}">
                        <a16:creationId xmlns:a16="http://schemas.microsoft.com/office/drawing/2014/main" id="{3A6FE5E7-E9B7-487D-AADF-E0A28A6D875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25880" y="1826486"/>
                    <a:ext cx="18790" cy="20497"/>
                  </a:xfrm>
                  <a:custGeom>
                    <a:avLst/>
                    <a:gdLst>
                      <a:gd name="T0" fmla="*/ 7 w 8"/>
                      <a:gd name="T1" fmla="*/ 2 h 9"/>
                      <a:gd name="T2" fmla="*/ 4 w 8"/>
                      <a:gd name="T3" fmla="*/ 8 h 9"/>
                      <a:gd name="T4" fmla="*/ 0 w 8"/>
                      <a:gd name="T5" fmla="*/ 6 h 9"/>
                      <a:gd name="T6" fmla="*/ 4 w 8"/>
                      <a:gd name="T7" fmla="*/ 1 h 9"/>
                      <a:gd name="T8" fmla="*/ 7 w 8"/>
                      <a:gd name="T9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7" y="2"/>
                        </a:moveTo>
                        <a:cubicBezTo>
                          <a:pt x="8" y="5"/>
                          <a:pt x="6" y="7"/>
                          <a:pt x="4" y="8"/>
                        </a:cubicBezTo>
                        <a:cubicBezTo>
                          <a:pt x="2" y="9"/>
                          <a:pt x="1" y="9"/>
                          <a:pt x="0" y="6"/>
                        </a:cubicBezTo>
                        <a:cubicBezTo>
                          <a:pt x="0" y="4"/>
                          <a:pt x="2" y="2"/>
                          <a:pt x="4" y="1"/>
                        </a:cubicBezTo>
                        <a:cubicBezTo>
                          <a:pt x="5" y="0"/>
                          <a:pt x="7" y="0"/>
                          <a:pt x="7" y="2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12" name="Freeform 153">
                    <a:extLst>
                      <a:ext uri="{FF2B5EF4-FFF2-40B4-BE49-F238E27FC236}">
                        <a16:creationId xmlns:a16="http://schemas.microsoft.com/office/drawing/2014/main" id="{EE260ECB-D8C0-4A90-9E31-FABCFD8B717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53210" y="1811113"/>
                    <a:ext cx="17081" cy="22205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6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14" name="Freeform 154">
                    <a:extLst>
                      <a:ext uri="{FF2B5EF4-FFF2-40B4-BE49-F238E27FC236}">
                        <a16:creationId xmlns:a16="http://schemas.microsoft.com/office/drawing/2014/main" id="{362AFBBA-6578-4B9D-AC84-9F691C198F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78831" y="1797448"/>
                    <a:ext cx="17081" cy="20497"/>
                  </a:xfrm>
                  <a:custGeom>
                    <a:avLst/>
                    <a:gdLst>
                      <a:gd name="T0" fmla="*/ 7 w 7"/>
                      <a:gd name="T1" fmla="*/ 2 h 9"/>
                      <a:gd name="T2" fmla="*/ 4 w 7"/>
                      <a:gd name="T3" fmla="*/ 8 h 9"/>
                      <a:gd name="T4" fmla="*/ 0 w 7"/>
                      <a:gd name="T5" fmla="*/ 6 h 9"/>
                      <a:gd name="T6" fmla="*/ 3 w 7"/>
                      <a:gd name="T7" fmla="*/ 1 h 9"/>
                      <a:gd name="T8" fmla="*/ 7 w 7"/>
                      <a:gd name="T9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7" y="2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9"/>
                          <a:pt x="0" y="8"/>
                          <a:pt x="0" y="6"/>
                        </a:cubicBezTo>
                        <a:cubicBezTo>
                          <a:pt x="0" y="4"/>
                          <a:pt x="1" y="2"/>
                          <a:pt x="3" y="1"/>
                        </a:cubicBezTo>
                        <a:cubicBezTo>
                          <a:pt x="5" y="0"/>
                          <a:pt x="7" y="0"/>
                          <a:pt x="7" y="2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9" name="Freeform 155">
                    <a:extLst>
                      <a:ext uri="{FF2B5EF4-FFF2-40B4-BE49-F238E27FC236}">
                        <a16:creationId xmlns:a16="http://schemas.microsoft.com/office/drawing/2014/main" id="{89EBD13B-39EB-406B-8915-7AB8F26DC0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6161" y="1672755"/>
                    <a:ext cx="201558" cy="131525"/>
                  </a:xfrm>
                  <a:custGeom>
                    <a:avLst/>
                    <a:gdLst>
                      <a:gd name="T0" fmla="*/ 118 w 118"/>
                      <a:gd name="T1" fmla="*/ 9 h 77"/>
                      <a:gd name="T2" fmla="*/ 2 w 118"/>
                      <a:gd name="T3" fmla="*/ 77 h 77"/>
                      <a:gd name="T4" fmla="*/ 0 w 118"/>
                      <a:gd name="T5" fmla="*/ 67 h 77"/>
                      <a:gd name="T6" fmla="*/ 117 w 118"/>
                      <a:gd name="T7" fmla="*/ 0 h 77"/>
                      <a:gd name="T8" fmla="*/ 118 w 118"/>
                      <a:gd name="T9" fmla="*/ 9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7">
                        <a:moveTo>
                          <a:pt x="118" y="9"/>
                        </a:moveTo>
                        <a:lnTo>
                          <a:pt x="2" y="77"/>
                        </a:lnTo>
                        <a:lnTo>
                          <a:pt x="0" y="67"/>
                        </a:lnTo>
                        <a:lnTo>
                          <a:pt x="117" y="0"/>
                        </a:lnTo>
                        <a:lnTo>
                          <a:pt x="118" y="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0" name="Freeform 156">
                    <a:extLst>
                      <a:ext uri="{FF2B5EF4-FFF2-40B4-BE49-F238E27FC236}">
                        <a16:creationId xmlns:a16="http://schemas.microsoft.com/office/drawing/2014/main" id="{0EE62282-D492-4408-8556-70C50CE6AB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31004" y="1865773"/>
                    <a:ext cx="18790" cy="23914"/>
                  </a:xfrm>
                  <a:custGeom>
                    <a:avLst/>
                    <a:gdLst>
                      <a:gd name="T0" fmla="*/ 7 w 8"/>
                      <a:gd name="T1" fmla="*/ 3 h 10"/>
                      <a:gd name="T2" fmla="*/ 4 w 8"/>
                      <a:gd name="T3" fmla="*/ 9 h 10"/>
                      <a:gd name="T4" fmla="*/ 0 w 8"/>
                      <a:gd name="T5" fmla="*/ 7 h 10"/>
                      <a:gd name="T6" fmla="*/ 3 w 8"/>
                      <a:gd name="T7" fmla="*/ 1 h 10"/>
                      <a:gd name="T8" fmla="*/ 7 w 8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0">
                        <a:moveTo>
                          <a:pt x="7" y="3"/>
                        </a:moveTo>
                        <a:cubicBezTo>
                          <a:pt x="8" y="5"/>
                          <a:pt x="6" y="8"/>
                          <a:pt x="4" y="9"/>
                        </a:cubicBezTo>
                        <a:cubicBezTo>
                          <a:pt x="2" y="10"/>
                          <a:pt x="1" y="9"/>
                          <a:pt x="0" y="7"/>
                        </a:cubicBezTo>
                        <a:cubicBezTo>
                          <a:pt x="0" y="5"/>
                          <a:pt x="2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1" name="Freeform 157">
                    <a:extLst>
                      <a:ext uri="{FF2B5EF4-FFF2-40B4-BE49-F238E27FC236}">
                        <a16:creationId xmlns:a16="http://schemas.microsoft.com/office/drawing/2014/main" id="{40B29553-5E46-40FD-AB19-78B3F052B54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58333" y="1852108"/>
                    <a:ext cx="15374" cy="20497"/>
                  </a:xfrm>
                  <a:custGeom>
                    <a:avLst/>
                    <a:gdLst>
                      <a:gd name="T0" fmla="*/ 4 w 7"/>
                      <a:gd name="T1" fmla="*/ 0 h 9"/>
                      <a:gd name="T2" fmla="*/ 3 w 7"/>
                      <a:gd name="T3" fmla="*/ 1 h 9"/>
                      <a:gd name="T4" fmla="*/ 0 w 7"/>
                      <a:gd name="T5" fmla="*/ 6 h 9"/>
                      <a:gd name="T6" fmla="*/ 2 w 7"/>
                      <a:gd name="T7" fmla="*/ 9 h 9"/>
                      <a:gd name="T8" fmla="*/ 4 w 7"/>
                      <a:gd name="T9" fmla="*/ 8 h 9"/>
                      <a:gd name="T10" fmla="*/ 7 w 7"/>
                      <a:gd name="T11" fmla="*/ 2 h 9"/>
                      <a:gd name="T12" fmla="*/ 4 w 7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9">
                        <a:moveTo>
                          <a:pt x="4" y="0"/>
                        </a:moveTo>
                        <a:cubicBezTo>
                          <a:pt x="4" y="0"/>
                          <a:pt x="3" y="0"/>
                          <a:pt x="3" y="1"/>
                        </a:cubicBezTo>
                        <a:cubicBezTo>
                          <a:pt x="1" y="2"/>
                          <a:pt x="0" y="4"/>
                          <a:pt x="0" y="6"/>
                        </a:cubicBezTo>
                        <a:cubicBezTo>
                          <a:pt x="0" y="8"/>
                          <a:pt x="1" y="9"/>
                          <a:pt x="2" y="9"/>
                        </a:cubicBezTo>
                        <a:cubicBezTo>
                          <a:pt x="2" y="9"/>
                          <a:pt x="3" y="8"/>
                          <a:pt x="4" y="8"/>
                        </a:cubicBezTo>
                        <a:cubicBezTo>
                          <a:pt x="6" y="7"/>
                          <a:pt x="7" y="4"/>
                          <a:pt x="7" y="2"/>
                        </a:cubicBezTo>
                        <a:cubicBezTo>
                          <a:pt x="6" y="1"/>
                          <a:pt x="6" y="0"/>
                          <a:pt x="4" y="0"/>
                        </a:cubicBezTo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2" name="Freeform 158">
                    <a:extLst>
                      <a:ext uri="{FF2B5EF4-FFF2-40B4-BE49-F238E27FC236}">
                        <a16:creationId xmlns:a16="http://schemas.microsoft.com/office/drawing/2014/main" id="{60000577-16A1-4DF7-911F-1154D6AD49A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83956" y="1836735"/>
                    <a:ext cx="15374" cy="22205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3" name="Freeform 159">
                    <a:extLst>
                      <a:ext uri="{FF2B5EF4-FFF2-40B4-BE49-F238E27FC236}">
                        <a16:creationId xmlns:a16="http://schemas.microsoft.com/office/drawing/2014/main" id="{AB1E9367-CAF1-4479-A881-9A83660E3D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11286" y="1712042"/>
                    <a:ext cx="201558" cy="133233"/>
                  </a:xfrm>
                  <a:custGeom>
                    <a:avLst/>
                    <a:gdLst>
                      <a:gd name="T0" fmla="*/ 117 w 118"/>
                      <a:gd name="T1" fmla="*/ 0 h 78"/>
                      <a:gd name="T2" fmla="*/ 0 w 118"/>
                      <a:gd name="T3" fmla="*/ 67 h 78"/>
                      <a:gd name="T4" fmla="*/ 1 w 118"/>
                      <a:gd name="T5" fmla="*/ 78 h 78"/>
                      <a:gd name="T6" fmla="*/ 118 w 118"/>
                      <a:gd name="T7" fmla="*/ 10 h 78"/>
                      <a:gd name="T8" fmla="*/ 117 w 118"/>
                      <a:gd name="T9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8">
                        <a:moveTo>
                          <a:pt x="117" y="0"/>
                        </a:moveTo>
                        <a:lnTo>
                          <a:pt x="0" y="67"/>
                        </a:lnTo>
                        <a:lnTo>
                          <a:pt x="1" y="78"/>
                        </a:lnTo>
                        <a:lnTo>
                          <a:pt x="118" y="10"/>
                        </a:lnTo>
                        <a:lnTo>
                          <a:pt x="117" y="0"/>
                        </a:lnTo>
                        <a:close/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5" name="Freeform 161">
                    <a:extLst>
                      <a:ext uri="{FF2B5EF4-FFF2-40B4-BE49-F238E27FC236}">
                        <a16:creationId xmlns:a16="http://schemas.microsoft.com/office/drawing/2014/main" id="{E20C905B-61A2-4081-838E-F576D70F0B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34420" y="1908476"/>
                    <a:ext cx="18790" cy="20497"/>
                  </a:xfrm>
                  <a:custGeom>
                    <a:avLst/>
                    <a:gdLst>
                      <a:gd name="T0" fmla="*/ 7 w 8"/>
                      <a:gd name="T1" fmla="*/ 2 h 9"/>
                      <a:gd name="T2" fmla="*/ 4 w 8"/>
                      <a:gd name="T3" fmla="*/ 8 h 9"/>
                      <a:gd name="T4" fmla="*/ 0 w 8"/>
                      <a:gd name="T5" fmla="*/ 6 h 9"/>
                      <a:gd name="T6" fmla="*/ 3 w 8"/>
                      <a:gd name="T7" fmla="*/ 1 h 9"/>
                      <a:gd name="T8" fmla="*/ 7 w 8"/>
                      <a:gd name="T9" fmla="*/ 2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7" y="2"/>
                        </a:moveTo>
                        <a:cubicBezTo>
                          <a:pt x="8" y="4"/>
                          <a:pt x="6" y="7"/>
                          <a:pt x="4" y="8"/>
                        </a:cubicBezTo>
                        <a:cubicBezTo>
                          <a:pt x="2" y="9"/>
                          <a:pt x="1" y="8"/>
                          <a:pt x="0" y="6"/>
                        </a:cubicBezTo>
                        <a:cubicBezTo>
                          <a:pt x="0" y="4"/>
                          <a:pt x="2" y="2"/>
                          <a:pt x="3" y="1"/>
                        </a:cubicBezTo>
                        <a:cubicBezTo>
                          <a:pt x="5" y="0"/>
                          <a:pt x="7" y="0"/>
                          <a:pt x="7" y="2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6" name="Freeform 162">
                    <a:extLst>
                      <a:ext uri="{FF2B5EF4-FFF2-40B4-BE49-F238E27FC236}">
                        <a16:creationId xmlns:a16="http://schemas.microsoft.com/office/drawing/2014/main" id="{EC4A4727-C326-4853-A2AA-D45F9C5EF5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63458" y="1891395"/>
                    <a:ext cx="15374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5" y="7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6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7" name="Freeform 163">
                    <a:extLst>
                      <a:ext uri="{FF2B5EF4-FFF2-40B4-BE49-F238E27FC236}">
                        <a16:creationId xmlns:a16="http://schemas.microsoft.com/office/drawing/2014/main" id="{6CD19932-F03C-4360-9F84-10B7ED4DD7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89080" y="1876021"/>
                    <a:ext cx="15374" cy="22205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2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3"/>
                          <a:pt x="3" y="2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8" name="Freeform 164">
                    <a:extLst>
                      <a:ext uri="{FF2B5EF4-FFF2-40B4-BE49-F238E27FC236}">
                        <a16:creationId xmlns:a16="http://schemas.microsoft.com/office/drawing/2014/main" id="{034B4D8C-C4DF-41A4-BEB5-E12C54D7DB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16410" y="1753037"/>
                    <a:ext cx="201558" cy="131525"/>
                  </a:xfrm>
                  <a:custGeom>
                    <a:avLst/>
                    <a:gdLst>
                      <a:gd name="T0" fmla="*/ 118 w 118"/>
                      <a:gd name="T1" fmla="*/ 9 h 77"/>
                      <a:gd name="T2" fmla="*/ 1 w 118"/>
                      <a:gd name="T3" fmla="*/ 77 h 77"/>
                      <a:gd name="T4" fmla="*/ 0 w 118"/>
                      <a:gd name="T5" fmla="*/ 68 h 77"/>
                      <a:gd name="T6" fmla="*/ 116 w 118"/>
                      <a:gd name="T7" fmla="*/ 0 h 77"/>
                      <a:gd name="T8" fmla="*/ 118 w 118"/>
                      <a:gd name="T9" fmla="*/ 9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7">
                        <a:moveTo>
                          <a:pt x="118" y="9"/>
                        </a:moveTo>
                        <a:lnTo>
                          <a:pt x="1" y="77"/>
                        </a:lnTo>
                        <a:lnTo>
                          <a:pt x="0" y="68"/>
                        </a:lnTo>
                        <a:lnTo>
                          <a:pt x="116" y="0"/>
                        </a:lnTo>
                        <a:lnTo>
                          <a:pt x="118" y="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9" name="Freeform 165">
                    <a:extLst>
                      <a:ext uri="{FF2B5EF4-FFF2-40B4-BE49-F238E27FC236}">
                        <a16:creationId xmlns:a16="http://schemas.microsoft.com/office/drawing/2014/main" id="{568356C0-CAEF-4024-A337-BC7951F073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39545" y="1947762"/>
                    <a:ext cx="18790" cy="22205"/>
                  </a:xfrm>
                  <a:custGeom>
                    <a:avLst/>
                    <a:gdLst>
                      <a:gd name="T0" fmla="*/ 7 w 8"/>
                      <a:gd name="T1" fmla="*/ 3 h 10"/>
                      <a:gd name="T2" fmla="*/ 4 w 8"/>
                      <a:gd name="T3" fmla="*/ 8 h 10"/>
                      <a:gd name="T4" fmla="*/ 0 w 8"/>
                      <a:gd name="T5" fmla="*/ 7 h 10"/>
                      <a:gd name="T6" fmla="*/ 3 w 8"/>
                      <a:gd name="T7" fmla="*/ 1 h 10"/>
                      <a:gd name="T8" fmla="*/ 7 w 8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0">
                        <a:moveTo>
                          <a:pt x="7" y="3"/>
                        </a:moveTo>
                        <a:cubicBezTo>
                          <a:pt x="8" y="5"/>
                          <a:pt x="6" y="7"/>
                          <a:pt x="4" y="8"/>
                        </a:cubicBezTo>
                        <a:cubicBezTo>
                          <a:pt x="2" y="10"/>
                          <a:pt x="1" y="9"/>
                          <a:pt x="0" y="7"/>
                        </a:cubicBezTo>
                        <a:cubicBezTo>
                          <a:pt x="0" y="5"/>
                          <a:pt x="2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0" name="Freeform 166">
                    <a:extLst>
                      <a:ext uri="{FF2B5EF4-FFF2-40B4-BE49-F238E27FC236}">
                        <a16:creationId xmlns:a16="http://schemas.microsoft.com/office/drawing/2014/main" id="{64E9E5AB-0297-4EDB-ABDE-B06C6F55F3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65166" y="1930681"/>
                    <a:ext cx="18790" cy="23914"/>
                  </a:xfrm>
                  <a:custGeom>
                    <a:avLst/>
                    <a:gdLst>
                      <a:gd name="T0" fmla="*/ 8 w 8"/>
                      <a:gd name="T1" fmla="*/ 3 h 10"/>
                      <a:gd name="T2" fmla="*/ 5 w 8"/>
                      <a:gd name="T3" fmla="*/ 9 h 10"/>
                      <a:gd name="T4" fmla="*/ 1 w 8"/>
                      <a:gd name="T5" fmla="*/ 7 h 10"/>
                      <a:gd name="T6" fmla="*/ 4 w 8"/>
                      <a:gd name="T7" fmla="*/ 2 h 10"/>
                      <a:gd name="T8" fmla="*/ 8 w 8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0">
                        <a:moveTo>
                          <a:pt x="8" y="3"/>
                        </a:moveTo>
                        <a:cubicBezTo>
                          <a:pt x="8" y="5"/>
                          <a:pt x="6" y="8"/>
                          <a:pt x="5" y="9"/>
                        </a:cubicBezTo>
                        <a:cubicBezTo>
                          <a:pt x="3" y="10"/>
                          <a:pt x="1" y="9"/>
                          <a:pt x="1" y="7"/>
                        </a:cubicBezTo>
                        <a:cubicBezTo>
                          <a:pt x="0" y="5"/>
                          <a:pt x="2" y="3"/>
                          <a:pt x="4" y="2"/>
                        </a:cubicBezTo>
                        <a:cubicBezTo>
                          <a:pt x="6" y="0"/>
                          <a:pt x="7" y="1"/>
                          <a:pt x="8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1" name="Freeform 167">
                    <a:extLst>
                      <a:ext uri="{FF2B5EF4-FFF2-40B4-BE49-F238E27FC236}">
                        <a16:creationId xmlns:a16="http://schemas.microsoft.com/office/drawing/2014/main" id="{09C13185-A3F0-4A0A-B576-576A4B9671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92496" y="1917016"/>
                    <a:ext cx="17081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8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2" name="Freeform 168">
                    <a:extLst>
                      <a:ext uri="{FF2B5EF4-FFF2-40B4-BE49-F238E27FC236}">
                        <a16:creationId xmlns:a16="http://schemas.microsoft.com/office/drawing/2014/main" id="{B27EBAC9-91E6-4616-824F-3FB4A151CB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21534" y="1792324"/>
                    <a:ext cx="199851" cy="131525"/>
                  </a:xfrm>
                  <a:custGeom>
                    <a:avLst/>
                    <a:gdLst>
                      <a:gd name="T0" fmla="*/ 117 w 117"/>
                      <a:gd name="T1" fmla="*/ 11 h 77"/>
                      <a:gd name="T2" fmla="*/ 0 w 117"/>
                      <a:gd name="T3" fmla="*/ 77 h 77"/>
                      <a:gd name="T4" fmla="*/ 0 w 117"/>
                      <a:gd name="T5" fmla="*/ 68 h 77"/>
                      <a:gd name="T6" fmla="*/ 116 w 117"/>
                      <a:gd name="T7" fmla="*/ 0 h 77"/>
                      <a:gd name="T8" fmla="*/ 117 w 117"/>
                      <a:gd name="T9" fmla="*/ 11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7" h="77">
                        <a:moveTo>
                          <a:pt x="117" y="11"/>
                        </a:moveTo>
                        <a:lnTo>
                          <a:pt x="0" y="77"/>
                        </a:lnTo>
                        <a:lnTo>
                          <a:pt x="0" y="68"/>
                        </a:lnTo>
                        <a:lnTo>
                          <a:pt x="116" y="0"/>
                        </a:lnTo>
                        <a:lnTo>
                          <a:pt x="117" y="11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3" name="Freeform 169">
                    <a:extLst>
                      <a:ext uri="{FF2B5EF4-FFF2-40B4-BE49-F238E27FC236}">
                        <a16:creationId xmlns:a16="http://schemas.microsoft.com/office/drawing/2014/main" id="{E248DA30-4DE5-4033-A657-78783BF08F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44668" y="1987050"/>
                    <a:ext cx="15374" cy="22205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2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1" y="9"/>
                          <a:pt x="0" y="7"/>
                        </a:cubicBezTo>
                        <a:cubicBezTo>
                          <a:pt x="0" y="5"/>
                          <a:pt x="2" y="3"/>
                          <a:pt x="3" y="2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4" name="Freeform 170">
                    <a:extLst>
                      <a:ext uri="{FF2B5EF4-FFF2-40B4-BE49-F238E27FC236}">
                        <a16:creationId xmlns:a16="http://schemas.microsoft.com/office/drawing/2014/main" id="{BB27C305-5F35-4341-85E4-178355A196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70291" y="1973385"/>
                    <a:ext cx="18790" cy="20497"/>
                  </a:xfrm>
                  <a:custGeom>
                    <a:avLst/>
                    <a:gdLst>
                      <a:gd name="T0" fmla="*/ 5 w 8"/>
                      <a:gd name="T1" fmla="*/ 0 h 9"/>
                      <a:gd name="T2" fmla="*/ 4 w 8"/>
                      <a:gd name="T3" fmla="*/ 1 h 9"/>
                      <a:gd name="T4" fmla="*/ 1 w 8"/>
                      <a:gd name="T5" fmla="*/ 7 h 9"/>
                      <a:gd name="T6" fmla="*/ 3 w 8"/>
                      <a:gd name="T7" fmla="*/ 9 h 9"/>
                      <a:gd name="T8" fmla="*/ 5 w 8"/>
                      <a:gd name="T9" fmla="*/ 8 h 9"/>
                      <a:gd name="T10" fmla="*/ 8 w 8"/>
                      <a:gd name="T11" fmla="*/ 3 h 9"/>
                      <a:gd name="T12" fmla="*/ 5 w 8"/>
                      <a:gd name="T13" fmla="*/ 0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9">
                        <a:moveTo>
                          <a:pt x="5" y="0"/>
                        </a:moveTo>
                        <a:cubicBezTo>
                          <a:pt x="5" y="0"/>
                          <a:pt x="4" y="1"/>
                          <a:pt x="4" y="1"/>
                        </a:cubicBezTo>
                        <a:cubicBezTo>
                          <a:pt x="2" y="2"/>
                          <a:pt x="0" y="5"/>
                          <a:pt x="1" y="7"/>
                        </a:cubicBezTo>
                        <a:cubicBezTo>
                          <a:pt x="1" y="8"/>
                          <a:pt x="2" y="9"/>
                          <a:pt x="3" y="9"/>
                        </a:cubicBezTo>
                        <a:cubicBezTo>
                          <a:pt x="3" y="9"/>
                          <a:pt x="4" y="9"/>
                          <a:pt x="5" y="8"/>
                        </a:cubicBezTo>
                        <a:cubicBezTo>
                          <a:pt x="6" y="7"/>
                          <a:pt x="8" y="5"/>
                          <a:pt x="8" y="3"/>
                        </a:cubicBezTo>
                        <a:cubicBezTo>
                          <a:pt x="7" y="1"/>
                          <a:pt x="7" y="0"/>
                          <a:pt x="5" y="0"/>
                        </a:cubicBezTo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5" name="Freeform 171">
                    <a:extLst>
                      <a:ext uri="{FF2B5EF4-FFF2-40B4-BE49-F238E27FC236}">
                        <a16:creationId xmlns:a16="http://schemas.microsoft.com/office/drawing/2014/main" id="{D0F32FB8-306A-4E73-9CAF-AB6F2AA6DE0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97621" y="1956304"/>
                    <a:ext cx="15374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3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6" name="Freeform 172">
                    <a:extLst>
                      <a:ext uri="{FF2B5EF4-FFF2-40B4-BE49-F238E27FC236}">
                        <a16:creationId xmlns:a16="http://schemas.microsoft.com/office/drawing/2014/main" id="{82E4DFB4-3763-42B3-A0F3-B3D340F413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24951" y="1833319"/>
                    <a:ext cx="201558" cy="131525"/>
                  </a:xfrm>
                  <a:custGeom>
                    <a:avLst/>
                    <a:gdLst>
                      <a:gd name="T0" fmla="*/ 118 w 118"/>
                      <a:gd name="T1" fmla="*/ 10 h 77"/>
                      <a:gd name="T2" fmla="*/ 0 w 118"/>
                      <a:gd name="T3" fmla="*/ 77 h 77"/>
                      <a:gd name="T4" fmla="*/ 0 w 118"/>
                      <a:gd name="T5" fmla="*/ 67 h 77"/>
                      <a:gd name="T6" fmla="*/ 117 w 118"/>
                      <a:gd name="T7" fmla="*/ 0 h 77"/>
                      <a:gd name="T8" fmla="*/ 118 w 118"/>
                      <a:gd name="T9" fmla="*/ 10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7">
                        <a:moveTo>
                          <a:pt x="118" y="10"/>
                        </a:moveTo>
                        <a:lnTo>
                          <a:pt x="0" y="77"/>
                        </a:lnTo>
                        <a:lnTo>
                          <a:pt x="0" y="67"/>
                        </a:lnTo>
                        <a:lnTo>
                          <a:pt x="117" y="0"/>
                        </a:lnTo>
                        <a:lnTo>
                          <a:pt x="118" y="10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7" name="Freeform 173">
                    <a:extLst>
                      <a:ext uri="{FF2B5EF4-FFF2-40B4-BE49-F238E27FC236}">
                        <a16:creationId xmlns:a16="http://schemas.microsoft.com/office/drawing/2014/main" id="{83CD819C-C4C2-4A83-B760-5BC6F7902F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49793" y="2028045"/>
                    <a:ext cx="15374" cy="20497"/>
                  </a:xfrm>
                  <a:custGeom>
                    <a:avLst/>
                    <a:gdLst>
                      <a:gd name="T0" fmla="*/ 7 w 7"/>
                      <a:gd name="T1" fmla="*/ 3 h 9"/>
                      <a:gd name="T2" fmla="*/ 4 w 7"/>
                      <a:gd name="T3" fmla="*/ 8 h 9"/>
                      <a:gd name="T4" fmla="*/ 0 w 7"/>
                      <a:gd name="T5" fmla="*/ 7 h 9"/>
                      <a:gd name="T6" fmla="*/ 3 w 7"/>
                      <a:gd name="T7" fmla="*/ 1 h 9"/>
                      <a:gd name="T8" fmla="*/ 7 w 7"/>
                      <a:gd name="T9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9"/>
                          <a:pt x="1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8" name="Freeform 174">
                    <a:extLst>
                      <a:ext uri="{FF2B5EF4-FFF2-40B4-BE49-F238E27FC236}">
                        <a16:creationId xmlns:a16="http://schemas.microsoft.com/office/drawing/2014/main" id="{6BED6051-53D6-475C-B373-7F87409F4B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73707" y="2012671"/>
                    <a:ext cx="18790" cy="22205"/>
                  </a:xfrm>
                  <a:custGeom>
                    <a:avLst/>
                    <a:gdLst>
                      <a:gd name="T0" fmla="*/ 8 w 8"/>
                      <a:gd name="T1" fmla="*/ 3 h 10"/>
                      <a:gd name="T2" fmla="*/ 5 w 8"/>
                      <a:gd name="T3" fmla="*/ 9 h 10"/>
                      <a:gd name="T4" fmla="*/ 1 w 8"/>
                      <a:gd name="T5" fmla="*/ 7 h 10"/>
                      <a:gd name="T6" fmla="*/ 4 w 8"/>
                      <a:gd name="T7" fmla="*/ 1 h 10"/>
                      <a:gd name="T8" fmla="*/ 8 w 8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10">
                        <a:moveTo>
                          <a:pt x="8" y="3"/>
                        </a:moveTo>
                        <a:cubicBezTo>
                          <a:pt x="8" y="5"/>
                          <a:pt x="6" y="8"/>
                          <a:pt x="5" y="9"/>
                        </a:cubicBezTo>
                        <a:cubicBezTo>
                          <a:pt x="3" y="10"/>
                          <a:pt x="1" y="9"/>
                          <a:pt x="1" y="7"/>
                        </a:cubicBezTo>
                        <a:cubicBezTo>
                          <a:pt x="0" y="5"/>
                          <a:pt x="2" y="3"/>
                          <a:pt x="4" y="1"/>
                        </a:cubicBezTo>
                        <a:cubicBezTo>
                          <a:pt x="6" y="0"/>
                          <a:pt x="7" y="1"/>
                          <a:pt x="8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9" name="Freeform 175">
                    <a:extLst>
                      <a:ext uri="{FF2B5EF4-FFF2-40B4-BE49-F238E27FC236}">
                        <a16:creationId xmlns:a16="http://schemas.microsoft.com/office/drawing/2014/main" id="{560CAD3B-D989-4EE1-9D99-55F482D9C92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2745" y="1997299"/>
                    <a:ext cx="15374" cy="22205"/>
                  </a:xfrm>
                  <a:custGeom>
                    <a:avLst/>
                    <a:gdLst>
                      <a:gd name="T0" fmla="*/ 7 w 7"/>
                      <a:gd name="T1" fmla="*/ 3 h 9"/>
                      <a:gd name="T2" fmla="*/ 4 w 7"/>
                      <a:gd name="T3" fmla="*/ 8 h 9"/>
                      <a:gd name="T4" fmla="*/ 0 w 7"/>
                      <a:gd name="T5" fmla="*/ 7 h 9"/>
                      <a:gd name="T6" fmla="*/ 3 w 7"/>
                      <a:gd name="T7" fmla="*/ 1 h 9"/>
                      <a:gd name="T8" fmla="*/ 7 w 7"/>
                      <a:gd name="T9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9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50" name="Freeform 176">
                    <a:extLst>
                      <a:ext uri="{FF2B5EF4-FFF2-40B4-BE49-F238E27FC236}">
                        <a16:creationId xmlns:a16="http://schemas.microsoft.com/office/drawing/2014/main" id="{C301DF4D-62C7-47BE-A72A-699493FE8B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30074" y="1872605"/>
                    <a:ext cx="201558" cy="131525"/>
                  </a:xfrm>
                  <a:custGeom>
                    <a:avLst/>
                    <a:gdLst>
                      <a:gd name="T0" fmla="*/ 118 w 118"/>
                      <a:gd name="T1" fmla="*/ 10 h 77"/>
                      <a:gd name="T2" fmla="*/ 0 w 118"/>
                      <a:gd name="T3" fmla="*/ 77 h 77"/>
                      <a:gd name="T4" fmla="*/ 0 w 118"/>
                      <a:gd name="T5" fmla="*/ 68 h 77"/>
                      <a:gd name="T6" fmla="*/ 117 w 118"/>
                      <a:gd name="T7" fmla="*/ 0 h 77"/>
                      <a:gd name="T8" fmla="*/ 118 w 118"/>
                      <a:gd name="T9" fmla="*/ 10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7">
                        <a:moveTo>
                          <a:pt x="118" y="10"/>
                        </a:moveTo>
                        <a:lnTo>
                          <a:pt x="0" y="77"/>
                        </a:lnTo>
                        <a:lnTo>
                          <a:pt x="0" y="68"/>
                        </a:lnTo>
                        <a:lnTo>
                          <a:pt x="117" y="0"/>
                        </a:lnTo>
                        <a:lnTo>
                          <a:pt x="118" y="10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51" name="Freeform 177">
                    <a:extLst>
                      <a:ext uri="{FF2B5EF4-FFF2-40B4-BE49-F238E27FC236}">
                        <a16:creationId xmlns:a16="http://schemas.microsoft.com/office/drawing/2014/main" id="{E6C16597-E825-41E1-B19C-3F1EDD26A7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53210" y="2069040"/>
                    <a:ext cx="17081" cy="18789"/>
                  </a:xfrm>
                  <a:custGeom>
                    <a:avLst/>
                    <a:gdLst>
                      <a:gd name="T0" fmla="*/ 5 w 7"/>
                      <a:gd name="T1" fmla="*/ 0 h 8"/>
                      <a:gd name="T2" fmla="*/ 3 w 7"/>
                      <a:gd name="T3" fmla="*/ 0 h 8"/>
                      <a:gd name="T4" fmla="*/ 0 w 7"/>
                      <a:gd name="T5" fmla="*/ 6 h 8"/>
                      <a:gd name="T6" fmla="*/ 3 w 7"/>
                      <a:gd name="T7" fmla="*/ 8 h 8"/>
                      <a:gd name="T8" fmla="*/ 4 w 7"/>
                      <a:gd name="T9" fmla="*/ 8 h 8"/>
                      <a:gd name="T10" fmla="*/ 7 w 7"/>
                      <a:gd name="T11" fmla="*/ 2 h 8"/>
                      <a:gd name="T12" fmla="*/ 5 w 7"/>
                      <a:gd name="T13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8">
                        <a:moveTo>
                          <a:pt x="5" y="0"/>
                        </a:moveTo>
                        <a:cubicBezTo>
                          <a:pt x="4" y="0"/>
                          <a:pt x="4" y="0"/>
                          <a:pt x="3" y="0"/>
                        </a:cubicBezTo>
                        <a:cubicBezTo>
                          <a:pt x="1" y="1"/>
                          <a:pt x="0" y="4"/>
                          <a:pt x="0" y="6"/>
                        </a:cubicBezTo>
                        <a:cubicBezTo>
                          <a:pt x="0" y="7"/>
                          <a:pt x="1" y="8"/>
                          <a:pt x="3" y="8"/>
                        </a:cubicBezTo>
                        <a:cubicBezTo>
                          <a:pt x="3" y="8"/>
                          <a:pt x="4" y="8"/>
                          <a:pt x="4" y="8"/>
                        </a:cubicBezTo>
                        <a:cubicBezTo>
                          <a:pt x="6" y="7"/>
                          <a:pt x="7" y="4"/>
                          <a:pt x="7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52" name="Freeform 178">
                    <a:extLst>
                      <a:ext uri="{FF2B5EF4-FFF2-40B4-BE49-F238E27FC236}">
                        <a16:creationId xmlns:a16="http://schemas.microsoft.com/office/drawing/2014/main" id="{56357E51-DE95-4FE8-A672-16B9F2FA5A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78831" y="2053666"/>
                    <a:ext cx="18790" cy="20497"/>
                  </a:xfrm>
                  <a:custGeom>
                    <a:avLst/>
                    <a:gdLst>
                      <a:gd name="T0" fmla="*/ 7 w 8"/>
                      <a:gd name="T1" fmla="*/ 3 h 9"/>
                      <a:gd name="T2" fmla="*/ 4 w 8"/>
                      <a:gd name="T3" fmla="*/ 8 h 9"/>
                      <a:gd name="T4" fmla="*/ 1 w 8"/>
                      <a:gd name="T5" fmla="*/ 7 h 9"/>
                      <a:gd name="T6" fmla="*/ 4 w 8"/>
                      <a:gd name="T7" fmla="*/ 1 h 9"/>
                      <a:gd name="T8" fmla="*/ 7 w 8"/>
                      <a:gd name="T9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9">
                        <a:moveTo>
                          <a:pt x="7" y="3"/>
                        </a:moveTo>
                        <a:cubicBezTo>
                          <a:pt x="8" y="5"/>
                          <a:pt x="6" y="7"/>
                          <a:pt x="4" y="8"/>
                        </a:cubicBezTo>
                        <a:cubicBezTo>
                          <a:pt x="3" y="9"/>
                          <a:pt x="1" y="9"/>
                          <a:pt x="1" y="7"/>
                        </a:cubicBezTo>
                        <a:cubicBezTo>
                          <a:pt x="0" y="5"/>
                          <a:pt x="2" y="2"/>
                          <a:pt x="4" y="1"/>
                        </a:cubicBezTo>
                        <a:cubicBezTo>
                          <a:pt x="6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53" name="Freeform 179">
                    <a:extLst>
                      <a:ext uri="{FF2B5EF4-FFF2-40B4-BE49-F238E27FC236}">
                        <a16:creationId xmlns:a16="http://schemas.microsoft.com/office/drawing/2014/main" id="{60B16136-FACF-41B7-A5F1-954EC42D59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06161" y="2036585"/>
                    <a:ext cx="17081" cy="23914"/>
                  </a:xfrm>
                  <a:custGeom>
                    <a:avLst/>
                    <a:gdLst>
                      <a:gd name="T0" fmla="*/ 7 w 7"/>
                      <a:gd name="T1" fmla="*/ 3 h 10"/>
                      <a:gd name="T2" fmla="*/ 4 w 7"/>
                      <a:gd name="T3" fmla="*/ 9 h 10"/>
                      <a:gd name="T4" fmla="*/ 0 w 7"/>
                      <a:gd name="T5" fmla="*/ 7 h 10"/>
                      <a:gd name="T6" fmla="*/ 3 w 7"/>
                      <a:gd name="T7" fmla="*/ 1 h 10"/>
                      <a:gd name="T8" fmla="*/ 7 w 7"/>
                      <a:gd name="T9" fmla="*/ 3 h 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10">
                        <a:moveTo>
                          <a:pt x="7" y="3"/>
                        </a:moveTo>
                        <a:cubicBezTo>
                          <a:pt x="7" y="5"/>
                          <a:pt x="6" y="8"/>
                          <a:pt x="4" y="9"/>
                        </a:cubicBezTo>
                        <a:cubicBezTo>
                          <a:pt x="2" y="10"/>
                          <a:pt x="0" y="9"/>
                          <a:pt x="0" y="7"/>
                        </a:cubicBezTo>
                        <a:cubicBezTo>
                          <a:pt x="0" y="5"/>
                          <a:pt x="1" y="2"/>
                          <a:pt x="3" y="1"/>
                        </a:cubicBezTo>
                        <a:cubicBezTo>
                          <a:pt x="5" y="0"/>
                          <a:pt x="7" y="1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54" name="Freeform 180">
                    <a:extLst>
                      <a:ext uri="{FF2B5EF4-FFF2-40B4-BE49-F238E27FC236}">
                        <a16:creationId xmlns:a16="http://schemas.microsoft.com/office/drawing/2014/main" id="{2B5C467A-9512-40CD-BC48-09829B7637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35199" y="1911892"/>
                    <a:ext cx="201558" cy="134941"/>
                  </a:xfrm>
                  <a:custGeom>
                    <a:avLst/>
                    <a:gdLst>
                      <a:gd name="T0" fmla="*/ 116 w 118"/>
                      <a:gd name="T1" fmla="*/ 0 h 79"/>
                      <a:gd name="T2" fmla="*/ 0 w 118"/>
                      <a:gd name="T3" fmla="*/ 68 h 79"/>
                      <a:gd name="T4" fmla="*/ 0 w 118"/>
                      <a:gd name="T5" fmla="*/ 79 h 79"/>
                      <a:gd name="T6" fmla="*/ 118 w 118"/>
                      <a:gd name="T7" fmla="*/ 11 h 79"/>
                      <a:gd name="T8" fmla="*/ 116 w 118"/>
                      <a:gd name="T9" fmla="*/ 0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9">
                        <a:moveTo>
                          <a:pt x="116" y="0"/>
                        </a:moveTo>
                        <a:lnTo>
                          <a:pt x="0" y="68"/>
                        </a:lnTo>
                        <a:lnTo>
                          <a:pt x="0" y="79"/>
                        </a:lnTo>
                        <a:lnTo>
                          <a:pt x="118" y="11"/>
                        </a:lnTo>
                        <a:lnTo>
                          <a:pt x="116" y="0"/>
                        </a:lnTo>
                        <a:close/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56" name="Freeform 182">
                    <a:extLst>
                      <a:ext uri="{FF2B5EF4-FFF2-40B4-BE49-F238E27FC236}">
                        <a16:creationId xmlns:a16="http://schemas.microsoft.com/office/drawing/2014/main" id="{0136534E-F858-4FF6-9132-52EB254550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58333" y="2108326"/>
                    <a:ext cx="15374" cy="22205"/>
                  </a:xfrm>
                  <a:custGeom>
                    <a:avLst/>
                    <a:gdLst>
                      <a:gd name="T0" fmla="*/ 7 w 7"/>
                      <a:gd name="T1" fmla="*/ 3 h 9"/>
                      <a:gd name="T2" fmla="*/ 4 w 7"/>
                      <a:gd name="T3" fmla="*/ 8 h 9"/>
                      <a:gd name="T4" fmla="*/ 0 w 7"/>
                      <a:gd name="T5" fmla="*/ 7 h 9"/>
                      <a:gd name="T6" fmla="*/ 3 w 7"/>
                      <a:gd name="T7" fmla="*/ 1 h 9"/>
                      <a:gd name="T8" fmla="*/ 7 w 7"/>
                      <a:gd name="T9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9"/>
                          <a:pt x="1" y="9"/>
                          <a:pt x="0" y="7"/>
                        </a:cubicBezTo>
                        <a:cubicBezTo>
                          <a:pt x="0" y="4"/>
                          <a:pt x="1" y="2"/>
                          <a:pt x="3" y="1"/>
                        </a:cubicBezTo>
                        <a:cubicBezTo>
                          <a:pt x="5" y="0"/>
                          <a:pt x="7" y="0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57" name="Freeform 183">
                    <a:extLst>
                      <a:ext uri="{FF2B5EF4-FFF2-40B4-BE49-F238E27FC236}">
                        <a16:creationId xmlns:a16="http://schemas.microsoft.com/office/drawing/2014/main" id="{071D1E05-0003-46F9-8DE0-AAFE57596E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83956" y="2094661"/>
                    <a:ext cx="18790" cy="18789"/>
                  </a:xfrm>
                  <a:custGeom>
                    <a:avLst/>
                    <a:gdLst>
                      <a:gd name="T0" fmla="*/ 5 w 8"/>
                      <a:gd name="T1" fmla="*/ 0 h 8"/>
                      <a:gd name="T2" fmla="*/ 4 w 8"/>
                      <a:gd name="T3" fmla="*/ 0 h 8"/>
                      <a:gd name="T4" fmla="*/ 1 w 8"/>
                      <a:gd name="T5" fmla="*/ 6 h 8"/>
                      <a:gd name="T6" fmla="*/ 3 w 8"/>
                      <a:gd name="T7" fmla="*/ 8 h 8"/>
                      <a:gd name="T8" fmla="*/ 4 w 8"/>
                      <a:gd name="T9" fmla="*/ 8 h 8"/>
                      <a:gd name="T10" fmla="*/ 7 w 8"/>
                      <a:gd name="T11" fmla="*/ 2 h 8"/>
                      <a:gd name="T12" fmla="*/ 5 w 8"/>
                      <a:gd name="T13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8" h="8">
                        <a:moveTo>
                          <a:pt x="5" y="0"/>
                        </a:moveTo>
                        <a:cubicBezTo>
                          <a:pt x="5" y="0"/>
                          <a:pt x="4" y="0"/>
                          <a:pt x="4" y="0"/>
                        </a:cubicBezTo>
                        <a:cubicBezTo>
                          <a:pt x="2" y="1"/>
                          <a:pt x="0" y="4"/>
                          <a:pt x="1" y="6"/>
                        </a:cubicBezTo>
                        <a:cubicBezTo>
                          <a:pt x="1" y="7"/>
                          <a:pt x="2" y="8"/>
                          <a:pt x="3" y="8"/>
                        </a:cubicBezTo>
                        <a:cubicBezTo>
                          <a:pt x="3" y="8"/>
                          <a:pt x="4" y="8"/>
                          <a:pt x="4" y="8"/>
                        </a:cubicBezTo>
                        <a:cubicBezTo>
                          <a:pt x="6" y="7"/>
                          <a:pt x="8" y="4"/>
                          <a:pt x="7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58" name="Freeform 184">
                    <a:extLst>
                      <a:ext uri="{FF2B5EF4-FFF2-40B4-BE49-F238E27FC236}">
                        <a16:creationId xmlns:a16="http://schemas.microsoft.com/office/drawing/2014/main" id="{40BCF710-988F-4E8F-9421-95D3688B94D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11286" y="2079288"/>
                    <a:ext cx="17081" cy="20497"/>
                  </a:xfrm>
                  <a:custGeom>
                    <a:avLst/>
                    <a:gdLst>
                      <a:gd name="T0" fmla="*/ 7 w 7"/>
                      <a:gd name="T1" fmla="*/ 3 h 9"/>
                      <a:gd name="T2" fmla="*/ 4 w 7"/>
                      <a:gd name="T3" fmla="*/ 8 h 9"/>
                      <a:gd name="T4" fmla="*/ 0 w 7"/>
                      <a:gd name="T5" fmla="*/ 6 h 9"/>
                      <a:gd name="T6" fmla="*/ 3 w 7"/>
                      <a:gd name="T7" fmla="*/ 1 h 9"/>
                      <a:gd name="T8" fmla="*/ 7 w 7"/>
                      <a:gd name="T9" fmla="*/ 3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7" y="3"/>
                        </a:moveTo>
                        <a:cubicBezTo>
                          <a:pt x="7" y="5"/>
                          <a:pt x="6" y="7"/>
                          <a:pt x="4" y="8"/>
                        </a:cubicBezTo>
                        <a:cubicBezTo>
                          <a:pt x="2" y="9"/>
                          <a:pt x="0" y="9"/>
                          <a:pt x="0" y="6"/>
                        </a:cubicBezTo>
                        <a:cubicBezTo>
                          <a:pt x="0" y="4"/>
                          <a:pt x="1" y="2"/>
                          <a:pt x="3" y="1"/>
                        </a:cubicBezTo>
                        <a:cubicBezTo>
                          <a:pt x="5" y="0"/>
                          <a:pt x="7" y="0"/>
                          <a:pt x="7" y="3"/>
                        </a:cubicBez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59" name="Freeform 185">
                    <a:extLst>
                      <a:ext uri="{FF2B5EF4-FFF2-40B4-BE49-F238E27FC236}">
                        <a16:creationId xmlns:a16="http://schemas.microsoft.com/office/drawing/2014/main" id="{B0EE1E4A-7A38-4085-B271-81E7D69E90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38618" y="1954595"/>
                    <a:ext cx="201558" cy="131525"/>
                  </a:xfrm>
                  <a:custGeom>
                    <a:avLst/>
                    <a:gdLst>
                      <a:gd name="T0" fmla="*/ 118 w 118"/>
                      <a:gd name="T1" fmla="*/ 9 h 77"/>
                      <a:gd name="T2" fmla="*/ 0 w 118"/>
                      <a:gd name="T3" fmla="*/ 77 h 77"/>
                      <a:gd name="T4" fmla="*/ 0 w 118"/>
                      <a:gd name="T5" fmla="*/ 67 h 77"/>
                      <a:gd name="T6" fmla="*/ 117 w 118"/>
                      <a:gd name="T7" fmla="*/ 0 h 77"/>
                      <a:gd name="T8" fmla="*/ 118 w 118"/>
                      <a:gd name="T9" fmla="*/ 9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8" h="77">
                        <a:moveTo>
                          <a:pt x="118" y="9"/>
                        </a:moveTo>
                        <a:lnTo>
                          <a:pt x="0" y="77"/>
                        </a:lnTo>
                        <a:lnTo>
                          <a:pt x="0" y="67"/>
                        </a:lnTo>
                        <a:lnTo>
                          <a:pt x="117" y="0"/>
                        </a:lnTo>
                        <a:lnTo>
                          <a:pt x="118" y="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60" name="Freeform 186">
                    <a:extLst>
                      <a:ext uri="{FF2B5EF4-FFF2-40B4-BE49-F238E27FC236}">
                        <a16:creationId xmlns:a16="http://schemas.microsoft.com/office/drawing/2014/main" id="{E3DD353C-F580-4D78-AFE5-304A6A00E24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769811" y="2014380"/>
                    <a:ext cx="688374" cy="437279"/>
                  </a:xfrm>
                  <a:custGeom>
                    <a:avLst/>
                    <a:gdLst>
                      <a:gd name="T0" fmla="*/ 2 w 297"/>
                      <a:gd name="T1" fmla="*/ 189 h 189"/>
                      <a:gd name="T2" fmla="*/ 0 w 297"/>
                      <a:gd name="T3" fmla="*/ 188 h 189"/>
                      <a:gd name="T4" fmla="*/ 1 w 297"/>
                      <a:gd name="T5" fmla="*/ 185 h 189"/>
                      <a:gd name="T6" fmla="*/ 293 w 297"/>
                      <a:gd name="T7" fmla="*/ 19 h 189"/>
                      <a:gd name="T8" fmla="*/ 291 w 297"/>
                      <a:gd name="T9" fmla="*/ 2 h 189"/>
                      <a:gd name="T10" fmla="*/ 293 w 297"/>
                      <a:gd name="T11" fmla="*/ 0 h 189"/>
                      <a:gd name="T12" fmla="*/ 295 w 297"/>
                      <a:gd name="T13" fmla="*/ 2 h 189"/>
                      <a:gd name="T14" fmla="*/ 297 w 297"/>
                      <a:gd name="T15" fmla="*/ 20 h 189"/>
                      <a:gd name="T16" fmla="*/ 296 w 297"/>
                      <a:gd name="T17" fmla="*/ 22 h 189"/>
                      <a:gd name="T18" fmla="*/ 3 w 297"/>
                      <a:gd name="T19" fmla="*/ 188 h 189"/>
                      <a:gd name="T20" fmla="*/ 2 w 297"/>
                      <a:gd name="T21" fmla="*/ 189 h 1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97" h="189">
                        <a:moveTo>
                          <a:pt x="2" y="189"/>
                        </a:moveTo>
                        <a:cubicBezTo>
                          <a:pt x="1" y="189"/>
                          <a:pt x="0" y="188"/>
                          <a:pt x="0" y="188"/>
                        </a:cubicBezTo>
                        <a:cubicBezTo>
                          <a:pt x="0" y="187"/>
                          <a:pt x="0" y="185"/>
                          <a:pt x="1" y="185"/>
                        </a:cubicBezTo>
                        <a:cubicBezTo>
                          <a:pt x="293" y="19"/>
                          <a:pt x="293" y="19"/>
                          <a:pt x="293" y="19"/>
                        </a:cubicBezTo>
                        <a:cubicBezTo>
                          <a:pt x="291" y="2"/>
                          <a:pt x="291" y="2"/>
                          <a:pt x="291" y="2"/>
                        </a:cubicBezTo>
                        <a:cubicBezTo>
                          <a:pt x="291" y="1"/>
                          <a:pt x="292" y="0"/>
                          <a:pt x="293" y="0"/>
                        </a:cubicBezTo>
                        <a:cubicBezTo>
                          <a:pt x="294" y="0"/>
                          <a:pt x="295" y="0"/>
                          <a:pt x="295" y="2"/>
                        </a:cubicBezTo>
                        <a:cubicBezTo>
                          <a:pt x="297" y="20"/>
                          <a:pt x="297" y="20"/>
                          <a:pt x="297" y="20"/>
                        </a:cubicBezTo>
                        <a:cubicBezTo>
                          <a:pt x="297" y="20"/>
                          <a:pt x="297" y="21"/>
                          <a:pt x="296" y="22"/>
                        </a:cubicBezTo>
                        <a:cubicBezTo>
                          <a:pt x="3" y="188"/>
                          <a:pt x="3" y="188"/>
                          <a:pt x="3" y="188"/>
                        </a:cubicBezTo>
                        <a:lnTo>
                          <a:pt x="2" y="189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861" name="Freeform 187">
                    <a:extLst>
                      <a:ext uri="{FF2B5EF4-FFF2-40B4-BE49-F238E27FC236}">
                        <a16:creationId xmlns:a16="http://schemas.microsoft.com/office/drawing/2014/main" id="{FCEEF675-EABF-48A1-AD0D-3CB93D9A7B4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959413" y="1006587"/>
                    <a:ext cx="379203" cy="216931"/>
                  </a:xfrm>
                  <a:custGeom>
                    <a:avLst/>
                    <a:gdLst>
                      <a:gd name="T0" fmla="*/ 2 w 164"/>
                      <a:gd name="T1" fmla="*/ 94 h 94"/>
                      <a:gd name="T2" fmla="*/ 1 w 164"/>
                      <a:gd name="T3" fmla="*/ 93 h 94"/>
                      <a:gd name="T4" fmla="*/ 1 w 164"/>
                      <a:gd name="T5" fmla="*/ 91 h 94"/>
                      <a:gd name="T6" fmla="*/ 156 w 164"/>
                      <a:gd name="T7" fmla="*/ 0 h 94"/>
                      <a:gd name="T8" fmla="*/ 158 w 164"/>
                      <a:gd name="T9" fmla="*/ 0 h 94"/>
                      <a:gd name="T10" fmla="*/ 159 w 164"/>
                      <a:gd name="T11" fmla="*/ 2 h 94"/>
                      <a:gd name="T12" fmla="*/ 164 w 164"/>
                      <a:gd name="T13" fmla="*/ 38 h 94"/>
                      <a:gd name="T14" fmla="*/ 162 w 164"/>
                      <a:gd name="T15" fmla="*/ 40 h 94"/>
                      <a:gd name="T16" fmla="*/ 160 w 164"/>
                      <a:gd name="T17" fmla="*/ 39 h 94"/>
                      <a:gd name="T18" fmla="*/ 156 w 164"/>
                      <a:gd name="T19" fmla="*/ 5 h 94"/>
                      <a:gd name="T20" fmla="*/ 3 w 164"/>
                      <a:gd name="T21" fmla="*/ 94 h 94"/>
                      <a:gd name="T22" fmla="*/ 2 w 164"/>
                      <a:gd name="T23" fmla="*/ 94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4" h="94">
                        <a:moveTo>
                          <a:pt x="2" y="94"/>
                        </a:moveTo>
                        <a:cubicBezTo>
                          <a:pt x="2" y="94"/>
                          <a:pt x="1" y="94"/>
                          <a:pt x="1" y="93"/>
                        </a:cubicBezTo>
                        <a:cubicBezTo>
                          <a:pt x="0" y="92"/>
                          <a:pt x="0" y="91"/>
                          <a:pt x="1" y="91"/>
                        </a:cubicBezTo>
                        <a:cubicBezTo>
                          <a:pt x="156" y="0"/>
                          <a:pt x="156" y="0"/>
                          <a:pt x="156" y="0"/>
                        </a:cubicBezTo>
                        <a:cubicBezTo>
                          <a:pt x="157" y="0"/>
                          <a:pt x="158" y="0"/>
                          <a:pt x="158" y="0"/>
                        </a:cubicBezTo>
                        <a:cubicBezTo>
                          <a:pt x="159" y="1"/>
                          <a:pt x="159" y="1"/>
                          <a:pt x="159" y="2"/>
                        </a:cubicBezTo>
                        <a:cubicBezTo>
                          <a:pt x="164" y="38"/>
                          <a:pt x="164" y="38"/>
                          <a:pt x="164" y="38"/>
                        </a:cubicBezTo>
                        <a:cubicBezTo>
                          <a:pt x="164" y="39"/>
                          <a:pt x="163" y="40"/>
                          <a:pt x="162" y="40"/>
                        </a:cubicBezTo>
                        <a:cubicBezTo>
                          <a:pt x="161" y="40"/>
                          <a:pt x="160" y="40"/>
                          <a:pt x="160" y="39"/>
                        </a:cubicBezTo>
                        <a:cubicBezTo>
                          <a:pt x="156" y="5"/>
                          <a:pt x="156" y="5"/>
                          <a:pt x="156" y="5"/>
                        </a:cubicBezTo>
                        <a:cubicBezTo>
                          <a:pt x="3" y="94"/>
                          <a:pt x="3" y="94"/>
                          <a:pt x="3" y="94"/>
                        </a:cubicBezTo>
                        <a:lnTo>
                          <a:pt x="2" y="94"/>
                        </a:lnTo>
                        <a:close/>
                      </a:path>
                    </a:pathLst>
                  </a:custGeom>
                  <a:solidFill>
                    <a:srgbClr val="FCCC6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48" name="Freeform 93">
                    <a:extLst>
                      <a:ext uri="{FF2B5EF4-FFF2-40B4-BE49-F238E27FC236}">
                        <a16:creationId xmlns:a16="http://schemas.microsoft.com/office/drawing/2014/main" id="{CB9C6C71-B270-4B21-949C-DF94953F6F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268581" y="1434642"/>
                    <a:ext cx="203267" cy="131525"/>
                  </a:xfrm>
                  <a:custGeom>
                    <a:avLst/>
                    <a:gdLst>
                      <a:gd name="T0" fmla="*/ 118 w 119"/>
                      <a:gd name="T1" fmla="*/ 0 h 77"/>
                      <a:gd name="T2" fmla="*/ 0 w 119"/>
                      <a:gd name="T3" fmla="*/ 67 h 77"/>
                      <a:gd name="T4" fmla="*/ 1 w 119"/>
                      <a:gd name="T5" fmla="*/ 77 h 77"/>
                      <a:gd name="T6" fmla="*/ 119 w 119"/>
                      <a:gd name="T7" fmla="*/ 10 h 77"/>
                      <a:gd name="T8" fmla="*/ 118 w 119"/>
                      <a:gd name="T9" fmla="*/ 0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9" h="77">
                        <a:moveTo>
                          <a:pt x="118" y="0"/>
                        </a:moveTo>
                        <a:lnTo>
                          <a:pt x="0" y="67"/>
                        </a:lnTo>
                        <a:lnTo>
                          <a:pt x="1" y="77"/>
                        </a:lnTo>
                        <a:lnTo>
                          <a:pt x="119" y="10"/>
                        </a:lnTo>
                        <a:lnTo>
                          <a:pt x="118" y="0"/>
                        </a:lnTo>
                        <a:close/>
                      </a:path>
                    </a:pathLst>
                  </a:custGeom>
                  <a:solidFill>
                    <a:srgbClr val="3B2A4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22ADED42-2ACD-41A9-AF8F-A32C04AC900D}"/>
              </a:ext>
            </a:extLst>
          </p:cNvPr>
          <p:cNvGrpSpPr/>
          <p:nvPr/>
        </p:nvGrpSpPr>
        <p:grpSpPr>
          <a:xfrm>
            <a:off x="8183653" y="1379386"/>
            <a:ext cx="2253949" cy="742498"/>
            <a:chOff x="8349456" y="1167290"/>
            <a:chExt cx="2253949" cy="742498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97DC6FFF-02D8-48CE-AE97-F9AE51C6EDCA}"/>
                </a:ext>
              </a:extLst>
            </p:cNvPr>
            <p:cNvSpPr/>
            <p:nvPr/>
          </p:nvSpPr>
          <p:spPr>
            <a:xfrm>
              <a:off x="8437593" y="1167290"/>
              <a:ext cx="20776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>
                  <a:solidFill>
                    <a:srgbClr val="FCCC6B"/>
                  </a:solidFill>
                  <a:latin typeface="Fjalla One" panose="02000506040000020004" pitchFamily="2" charset="0"/>
                </a:rPr>
                <a:t>Meeting data</a:t>
              </a: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25AF8A50-D068-4469-81F2-627FB79A5A94}"/>
                </a:ext>
              </a:extLst>
            </p:cNvPr>
            <p:cNvSpPr/>
            <p:nvPr/>
          </p:nvSpPr>
          <p:spPr>
            <a:xfrm>
              <a:off x="8349456" y="1448123"/>
              <a:ext cx="22539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rgbClr val="E7FCFE"/>
                  </a:solidFill>
                  <a:latin typeface="Roboto" pitchFamily="2" charset="0"/>
                  <a:ea typeface="Roboto" pitchFamily="2" charset="0"/>
                </a:rPr>
                <a:t>How much time do I spend with each clients ?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27ECBB15-379B-4808-80B4-077933E7B2BA}"/>
              </a:ext>
            </a:extLst>
          </p:cNvPr>
          <p:cNvGrpSpPr/>
          <p:nvPr/>
        </p:nvGrpSpPr>
        <p:grpSpPr>
          <a:xfrm>
            <a:off x="8183653" y="2693179"/>
            <a:ext cx="2253949" cy="742498"/>
            <a:chOff x="8349456" y="1167290"/>
            <a:chExt cx="2253949" cy="742498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CE189EC0-C5F3-4E6E-BD82-FD535656EED8}"/>
                </a:ext>
              </a:extLst>
            </p:cNvPr>
            <p:cNvSpPr/>
            <p:nvPr/>
          </p:nvSpPr>
          <p:spPr>
            <a:xfrm>
              <a:off x="8437593" y="1167290"/>
              <a:ext cx="20776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>
                  <a:solidFill>
                    <a:srgbClr val="FCCC6B"/>
                  </a:solidFill>
                  <a:latin typeface="Fjalla One" panose="02000506040000020004" pitchFamily="2" charset="0"/>
                </a:rPr>
                <a:t>Clients data</a:t>
              </a: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BFA8F6D7-6596-473C-AD10-3A1EE8410BB9}"/>
                </a:ext>
              </a:extLst>
            </p:cNvPr>
            <p:cNvSpPr/>
            <p:nvPr/>
          </p:nvSpPr>
          <p:spPr>
            <a:xfrm>
              <a:off x="8349456" y="1448123"/>
              <a:ext cx="22539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rgbClr val="E7FCFE"/>
                  </a:solidFill>
                  <a:latin typeface="Roboto" pitchFamily="2" charset="0"/>
                  <a:ea typeface="Roboto" pitchFamily="2" charset="0"/>
                </a:rPr>
                <a:t>Especially relevant for online activities</a:t>
              </a:r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D7F30382-700A-465D-921F-3D00CAFC8E02}"/>
              </a:ext>
            </a:extLst>
          </p:cNvPr>
          <p:cNvGrpSpPr/>
          <p:nvPr/>
        </p:nvGrpSpPr>
        <p:grpSpPr>
          <a:xfrm>
            <a:off x="8183653" y="3912378"/>
            <a:ext cx="2253949" cy="1233532"/>
            <a:chOff x="8349456" y="1167290"/>
            <a:chExt cx="2253949" cy="584775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4E8EA142-03BD-4516-96D1-7D17B3ED1E74}"/>
                </a:ext>
              </a:extLst>
            </p:cNvPr>
            <p:cNvSpPr/>
            <p:nvPr/>
          </p:nvSpPr>
          <p:spPr>
            <a:xfrm>
              <a:off x="8437593" y="1167290"/>
              <a:ext cx="20776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600" dirty="0">
                  <a:solidFill>
                    <a:srgbClr val="FCCC6B"/>
                  </a:solidFill>
                  <a:latin typeface="Fjalla One" panose="02000506040000020004" pitchFamily="2" charset="0"/>
                </a:rPr>
                <a:t>Open-Source enhancement</a:t>
              </a:r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701D107C-67C7-4AFE-BA4A-C1DBB2A5C5B3}"/>
                </a:ext>
              </a:extLst>
            </p:cNvPr>
            <p:cNvSpPr/>
            <p:nvPr/>
          </p:nvSpPr>
          <p:spPr>
            <a:xfrm>
              <a:off x="8349456" y="1448123"/>
              <a:ext cx="2253949" cy="2188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rgbClr val="E7FCFE"/>
                  </a:solidFill>
                  <a:latin typeface="Roboto" pitchFamily="2" charset="0"/>
                  <a:ea typeface="Roboto" pitchFamily="2" charset="0"/>
                </a:rPr>
                <a:t>Scrap data – Improve your results</a:t>
              </a:r>
            </a:p>
          </p:txBody>
        </p:sp>
      </p:grp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403BA81B-2D2E-47C4-962E-6C754CA45DCA}"/>
              </a:ext>
            </a:extLst>
          </p:cNvPr>
          <p:cNvCxnSpPr>
            <a:cxnSpLocks/>
          </p:cNvCxnSpPr>
          <p:nvPr/>
        </p:nvCxnSpPr>
        <p:spPr>
          <a:xfrm flipH="1">
            <a:off x="695325" y="1005339"/>
            <a:ext cx="685800" cy="0"/>
          </a:xfrm>
          <a:prstGeom prst="line">
            <a:avLst/>
          </a:prstGeom>
          <a:ln w="22225">
            <a:solidFill>
              <a:srgbClr val="DDD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13247A"/>
            </a:gs>
            <a:gs pos="26000">
              <a:srgbClr val="182D9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E484-5391-4CAD-8F87-1AEA93EB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2E7E0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flow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B90828A-4D98-4F3B-A5B3-E66E88216E6D}"/>
              </a:ext>
            </a:extLst>
          </p:cNvPr>
          <p:cNvCxnSpPr>
            <a:cxnSpLocks/>
          </p:cNvCxnSpPr>
          <p:nvPr/>
        </p:nvCxnSpPr>
        <p:spPr>
          <a:xfrm flipH="1">
            <a:off x="695325" y="1005339"/>
            <a:ext cx="685800" cy="0"/>
          </a:xfrm>
          <a:prstGeom prst="line">
            <a:avLst/>
          </a:prstGeom>
          <a:ln w="22225">
            <a:solidFill>
              <a:srgbClr val="42E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CE62B36-DB36-5E4A-BCA9-6E0CFA30564F}"/>
              </a:ext>
            </a:extLst>
          </p:cNvPr>
          <p:cNvGrpSpPr/>
          <p:nvPr/>
        </p:nvGrpSpPr>
        <p:grpSpPr>
          <a:xfrm>
            <a:off x="7814622" y="978101"/>
            <a:ext cx="2467164" cy="742498"/>
            <a:chOff x="3150280" y="4716331"/>
            <a:chExt cx="2467164" cy="742498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365F1667-B965-B24A-91DF-F5DF61E3CA69}"/>
                </a:ext>
              </a:extLst>
            </p:cNvPr>
            <p:cNvSpPr/>
            <p:nvPr/>
          </p:nvSpPr>
          <p:spPr>
            <a:xfrm>
              <a:off x="3150280" y="4716331"/>
              <a:ext cx="24671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rgbClr val="FFDE70"/>
                  </a:solidFill>
                  <a:latin typeface="Fjalla One" panose="02000506040000020004" pitchFamily="2" charset="0"/>
                </a:rPr>
                <a:t>Optimization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AA5119FE-E377-9541-8210-31CF7EE9626C}"/>
                </a:ext>
              </a:extLst>
            </p:cNvPr>
            <p:cNvSpPr/>
            <p:nvPr/>
          </p:nvSpPr>
          <p:spPr>
            <a:xfrm>
              <a:off x="3150280" y="4997164"/>
              <a:ext cx="24671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Optimize your model – Client feedback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73B9EE59-B5C4-0B4F-BCB9-8AE6D28E7BCE}"/>
              </a:ext>
            </a:extLst>
          </p:cNvPr>
          <p:cNvGrpSpPr>
            <a:grpSpLocks noChangeAspect="1"/>
          </p:cNvGrpSpPr>
          <p:nvPr/>
        </p:nvGrpSpPr>
        <p:grpSpPr>
          <a:xfrm>
            <a:off x="5921788" y="4908833"/>
            <a:ext cx="261763" cy="493323"/>
            <a:chOff x="3489548" y="4262039"/>
            <a:chExt cx="341249" cy="643124"/>
          </a:xfrm>
        </p:grpSpPr>
        <p:sp>
          <p:nvSpPr>
            <p:cNvPr id="266" name="Freeform 145">
              <a:extLst>
                <a:ext uri="{FF2B5EF4-FFF2-40B4-BE49-F238E27FC236}">
                  <a16:creationId xmlns:a16="http://schemas.microsoft.com/office/drawing/2014/main" id="{63F637B3-172C-814C-BADE-FFA2768094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89548" y="4863163"/>
              <a:ext cx="47250" cy="42000"/>
            </a:xfrm>
            <a:custGeom>
              <a:avLst/>
              <a:gdLst>
                <a:gd name="T0" fmla="*/ 5 w 13"/>
                <a:gd name="T1" fmla="*/ 11 h 12"/>
                <a:gd name="T2" fmla="*/ 1 w 13"/>
                <a:gd name="T3" fmla="*/ 5 h 12"/>
                <a:gd name="T4" fmla="*/ 7 w 13"/>
                <a:gd name="T5" fmla="*/ 0 h 12"/>
                <a:gd name="T6" fmla="*/ 12 w 13"/>
                <a:gd name="T7" fmla="*/ 7 h 12"/>
                <a:gd name="T8" fmla="*/ 5 w 13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1"/>
                  </a:moveTo>
                  <a:cubicBezTo>
                    <a:pt x="2" y="11"/>
                    <a:pt x="0" y="8"/>
                    <a:pt x="1" y="5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0" y="1"/>
                    <a:pt x="13" y="4"/>
                    <a:pt x="12" y="7"/>
                  </a:cubicBezTo>
                  <a:cubicBezTo>
                    <a:pt x="11" y="10"/>
                    <a:pt x="9" y="12"/>
                    <a:pt x="5" y="11"/>
                  </a:cubicBezTo>
                  <a:close/>
                </a:path>
              </a:pathLst>
            </a:custGeom>
            <a:solidFill>
              <a:srgbClr val="FAD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7" name="Freeform 146">
              <a:extLst>
                <a:ext uri="{FF2B5EF4-FFF2-40B4-BE49-F238E27FC236}">
                  <a16:creationId xmlns:a16="http://schemas.microsoft.com/office/drawing/2014/main" id="{7797E2FA-4BC2-094C-881B-332315A7F6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99797" y="4511414"/>
              <a:ext cx="128625" cy="128624"/>
            </a:xfrm>
            <a:custGeom>
              <a:avLst/>
              <a:gdLst>
                <a:gd name="T0" fmla="*/ 15 w 36"/>
                <a:gd name="T1" fmla="*/ 35 h 36"/>
                <a:gd name="T2" fmla="*/ 1 w 36"/>
                <a:gd name="T3" fmla="*/ 16 h 36"/>
                <a:gd name="T4" fmla="*/ 21 w 36"/>
                <a:gd name="T5" fmla="*/ 2 h 36"/>
                <a:gd name="T6" fmla="*/ 34 w 36"/>
                <a:gd name="T7" fmla="*/ 21 h 36"/>
                <a:gd name="T8" fmla="*/ 15 w 36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5" y="35"/>
                  </a:moveTo>
                  <a:cubicBezTo>
                    <a:pt x="6" y="33"/>
                    <a:pt x="0" y="25"/>
                    <a:pt x="1" y="16"/>
                  </a:cubicBezTo>
                  <a:cubicBezTo>
                    <a:pt x="3" y="7"/>
                    <a:pt x="12" y="0"/>
                    <a:pt x="21" y="2"/>
                  </a:cubicBezTo>
                  <a:cubicBezTo>
                    <a:pt x="30" y="4"/>
                    <a:pt x="36" y="12"/>
                    <a:pt x="34" y="21"/>
                  </a:cubicBezTo>
                  <a:cubicBezTo>
                    <a:pt x="33" y="30"/>
                    <a:pt x="24" y="36"/>
                    <a:pt x="15" y="35"/>
                  </a:cubicBezTo>
                  <a:close/>
                </a:path>
              </a:pathLst>
            </a:custGeom>
            <a:solidFill>
              <a:srgbClr val="FAD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8" name="Freeform 148">
              <a:extLst>
                <a:ext uri="{FF2B5EF4-FFF2-40B4-BE49-F238E27FC236}">
                  <a16:creationId xmlns:a16="http://schemas.microsoft.com/office/drawing/2014/main" id="{71ADC191-A6D4-9A41-A998-2C5BE6CF91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7047" y="4393288"/>
              <a:ext cx="52500" cy="55124"/>
            </a:xfrm>
            <a:custGeom>
              <a:avLst/>
              <a:gdLst>
                <a:gd name="T0" fmla="*/ 1 w 15"/>
                <a:gd name="T1" fmla="*/ 5 h 15"/>
                <a:gd name="T2" fmla="*/ 10 w 15"/>
                <a:gd name="T3" fmla="*/ 2 h 15"/>
                <a:gd name="T4" fmla="*/ 14 w 15"/>
                <a:gd name="T5" fmla="*/ 10 h 15"/>
                <a:gd name="T6" fmla="*/ 5 w 15"/>
                <a:gd name="T7" fmla="*/ 14 h 15"/>
                <a:gd name="T8" fmla="*/ 1 w 15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5"/>
                  </a:moveTo>
                  <a:cubicBezTo>
                    <a:pt x="3" y="2"/>
                    <a:pt x="7" y="0"/>
                    <a:pt x="10" y="2"/>
                  </a:cubicBezTo>
                  <a:cubicBezTo>
                    <a:pt x="13" y="3"/>
                    <a:pt x="15" y="7"/>
                    <a:pt x="14" y="10"/>
                  </a:cubicBezTo>
                  <a:cubicBezTo>
                    <a:pt x="12" y="14"/>
                    <a:pt x="8" y="15"/>
                    <a:pt x="5" y="14"/>
                  </a:cubicBezTo>
                  <a:cubicBezTo>
                    <a:pt x="1" y="13"/>
                    <a:pt x="0" y="9"/>
                    <a:pt x="1" y="5"/>
                  </a:cubicBezTo>
                  <a:close/>
                </a:path>
              </a:pathLst>
            </a:custGeom>
            <a:solidFill>
              <a:srgbClr val="FAD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9" name="Freeform 151">
              <a:extLst>
                <a:ext uri="{FF2B5EF4-FFF2-40B4-BE49-F238E27FC236}">
                  <a16:creationId xmlns:a16="http://schemas.microsoft.com/office/drawing/2014/main" id="{0D1E2642-C002-7C41-9DE5-097CB76BA5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73047" y="4262039"/>
              <a:ext cx="57750" cy="52500"/>
            </a:xfrm>
            <a:custGeom>
              <a:avLst/>
              <a:gdLst>
                <a:gd name="T0" fmla="*/ 2 w 16"/>
                <a:gd name="T1" fmla="*/ 5 h 15"/>
                <a:gd name="T2" fmla="*/ 11 w 16"/>
                <a:gd name="T3" fmla="*/ 1 h 15"/>
                <a:gd name="T4" fmla="*/ 14 w 16"/>
                <a:gd name="T5" fmla="*/ 10 h 15"/>
                <a:gd name="T6" fmla="*/ 5 w 16"/>
                <a:gd name="T7" fmla="*/ 14 h 15"/>
                <a:gd name="T8" fmla="*/ 2 w 16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2" y="5"/>
                  </a:moveTo>
                  <a:cubicBezTo>
                    <a:pt x="3" y="2"/>
                    <a:pt x="7" y="0"/>
                    <a:pt x="11" y="1"/>
                  </a:cubicBezTo>
                  <a:cubicBezTo>
                    <a:pt x="14" y="3"/>
                    <a:pt x="16" y="7"/>
                    <a:pt x="14" y="10"/>
                  </a:cubicBezTo>
                  <a:cubicBezTo>
                    <a:pt x="13" y="14"/>
                    <a:pt x="9" y="15"/>
                    <a:pt x="5" y="14"/>
                  </a:cubicBezTo>
                  <a:cubicBezTo>
                    <a:pt x="2" y="12"/>
                    <a:pt x="0" y="8"/>
                    <a:pt x="2" y="5"/>
                  </a:cubicBezTo>
                  <a:close/>
                </a:path>
              </a:pathLst>
            </a:custGeom>
            <a:solidFill>
              <a:srgbClr val="FAD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1DF1DDC-9E4A-0148-BC6F-F58381D24BD1}"/>
              </a:ext>
            </a:extLst>
          </p:cNvPr>
          <p:cNvGrpSpPr>
            <a:grpSpLocks noChangeAspect="1"/>
          </p:cNvGrpSpPr>
          <p:nvPr/>
        </p:nvGrpSpPr>
        <p:grpSpPr>
          <a:xfrm>
            <a:off x="10449067" y="4254086"/>
            <a:ext cx="1134883" cy="1070543"/>
            <a:chOff x="7038538" y="4876287"/>
            <a:chExt cx="1074144" cy="1013248"/>
          </a:xfrm>
        </p:grpSpPr>
        <p:sp>
          <p:nvSpPr>
            <p:cNvPr id="271" name="Freeform 137">
              <a:extLst>
                <a:ext uri="{FF2B5EF4-FFF2-40B4-BE49-F238E27FC236}">
                  <a16:creationId xmlns:a16="http://schemas.microsoft.com/office/drawing/2014/main" id="{33794FC0-D518-4C4C-89AD-789DD58DA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8538" y="5025913"/>
              <a:ext cx="181125" cy="181124"/>
            </a:xfrm>
            <a:custGeom>
              <a:avLst/>
              <a:gdLst>
                <a:gd name="T0" fmla="*/ 38 w 51"/>
                <a:gd name="T1" fmla="*/ 44 h 51"/>
                <a:gd name="T2" fmla="*/ 7 w 51"/>
                <a:gd name="T3" fmla="*/ 37 h 51"/>
                <a:gd name="T4" fmla="*/ 13 w 51"/>
                <a:gd name="T5" fmla="*/ 6 h 51"/>
                <a:gd name="T6" fmla="*/ 45 w 51"/>
                <a:gd name="T7" fmla="*/ 13 h 51"/>
                <a:gd name="T8" fmla="*/ 38 w 51"/>
                <a:gd name="T9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38" y="44"/>
                  </a:moveTo>
                  <a:cubicBezTo>
                    <a:pt x="27" y="51"/>
                    <a:pt x="13" y="48"/>
                    <a:pt x="7" y="37"/>
                  </a:cubicBezTo>
                  <a:cubicBezTo>
                    <a:pt x="0" y="27"/>
                    <a:pt x="3" y="13"/>
                    <a:pt x="13" y="6"/>
                  </a:cubicBezTo>
                  <a:cubicBezTo>
                    <a:pt x="24" y="0"/>
                    <a:pt x="38" y="3"/>
                    <a:pt x="45" y="13"/>
                  </a:cubicBezTo>
                  <a:cubicBezTo>
                    <a:pt x="51" y="24"/>
                    <a:pt x="48" y="38"/>
                    <a:pt x="38" y="44"/>
                  </a:cubicBezTo>
                  <a:close/>
                </a:path>
              </a:pathLst>
            </a:custGeom>
            <a:solidFill>
              <a:srgbClr val="FAD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2" name="Freeform 142">
              <a:extLst>
                <a:ext uri="{FF2B5EF4-FFF2-40B4-BE49-F238E27FC236}">
                  <a16:creationId xmlns:a16="http://schemas.microsoft.com/office/drawing/2014/main" id="{C3459A2E-6D0A-8C48-A063-A69993338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0537" y="4920913"/>
              <a:ext cx="49876" cy="52500"/>
            </a:xfrm>
            <a:custGeom>
              <a:avLst/>
              <a:gdLst>
                <a:gd name="T0" fmla="*/ 1 w 14"/>
                <a:gd name="T1" fmla="*/ 10 h 15"/>
                <a:gd name="T2" fmla="*/ 5 w 14"/>
                <a:gd name="T3" fmla="*/ 2 h 15"/>
                <a:gd name="T4" fmla="*/ 13 w 14"/>
                <a:gd name="T5" fmla="*/ 5 h 15"/>
                <a:gd name="T6" fmla="*/ 10 w 14"/>
                <a:gd name="T7" fmla="*/ 14 h 15"/>
                <a:gd name="T8" fmla="*/ 1 w 14"/>
                <a:gd name="T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5">
                  <a:moveTo>
                    <a:pt x="1" y="10"/>
                  </a:moveTo>
                  <a:cubicBezTo>
                    <a:pt x="0" y="7"/>
                    <a:pt x="1" y="3"/>
                    <a:pt x="5" y="2"/>
                  </a:cubicBezTo>
                  <a:cubicBezTo>
                    <a:pt x="8" y="0"/>
                    <a:pt x="12" y="2"/>
                    <a:pt x="13" y="5"/>
                  </a:cubicBezTo>
                  <a:cubicBezTo>
                    <a:pt x="14" y="9"/>
                    <a:pt x="13" y="12"/>
                    <a:pt x="10" y="14"/>
                  </a:cubicBezTo>
                  <a:cubicBezTo>
                    <a:pt x="6" y="15"/>
                    <a:pt x="2" y="14"/>
                    <a:pt x="1" y="10"/>
                  </a:cubicBezTo>
                  <a:close/>
                </a:path>
              </a:pathLst>
            </a:custGeom>
            <a:solidFill>
              <a:srgbClr val="FAD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3" name="Freeform 143">
              <a:extLst>
                <a:ext uri="{FF2B5EF4-FFF2-40B4-BE49-F238E27FC236}">
                  <a16:creationId xmlns:a16="http://schemas.microsoft.com/office/drawing/2014/main" id="{AC950BE4-56DD-1B4A-A34C-3AE5CBC97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4037" y="4876287"/>
              <a:ext cx="84000" cy="86624"/>
            </a:xfrm>
            <a:custGeom>
              <a:avLst/>
              <a:gdLst>
                <a:gd name="T0" fmla="*/ 2 w 23"/>
                <a:gd name="T1" fmla="*/ 16 h 24"/>
                <a:gd name="T2" fmla="*/ 7 w 23"/>
                <a:gd name="T3" fmla="*/ 2 h 24"/>
                <a:gd name="T4" fmla="*/ 21 w 23"/>
                <a:gd name="T5" fmla="*/ 8 h 24"/>
                <a:gd name="T6" fmla="*/ 15 w 23"/>
                <a:gd name="T7" fmla="*/ 21 h 24"/>
                <a:gd name="T8" fmla="*/ 2 w 23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2" y="16"/>
                  </a:moveTo>
                  <a:cubicBezTo>
                    <a:pt x="0" y="11"/>
                    <a:pt x="2" y="5"/>
                    <a:pt x="7" y="2"/>
                  </a:cubicBezTo>
                  <a:cubicBezTo>
                    <a:pt x="13" y="0"/>
                    <a:pt x="19" y="3"/>
                    <a:pt x="21" y="8"/>
                  </a:cubicBezTo>
                  <a:cubicBezTo>
                    <a:pt x="23" y="13"/>
                    <a:pt x="20" y="19"/>
                    <a:pt x="15" y="21"/>
                  </a:cubicBezTo>
                  <a:cubicBezTo>
                    <a:pt x="10" y="24"/>
                    <a:pt x="4" y="21"/>
                    <a:pt x="2" y="16"/>
                  </a:cubicBezTo>
                  <a:close/>
                </a:path>
              </a:pathLst>
            </a:custGeom>
            <a:solidFill>
              <a:srgbClr val="FAD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7BF06A34-0A56-2842-9086-3CE61354F492}"/>
                </a:ext>
              </a:extLst>
            </p:cNvPr>
            <p:cNvGrpSpPr/>
            <p:nvPr/>
          </p:nvGrpSpPr>
          <p:grpSpPr>
            <a:xfrm>
              <a:off x="7868557" y="5207037"/>
              <a:ext cx="244125" cy="682498"/>
              <a:chOff x="6398040" y="5044287"/>
              <a:chExt cx="244125" cy="682498"/>
            </a:xfrm>
          </p:grpSpPr>
          <p:sp>
            <p:nvSpPr>
              <p:cNvPr id="275" name="Freeform 135">
                <a:extLst>
                  <a:ext uri="{FF2B5EF4-FFF2-40B4-BE49-F238E27FC236}">
                    <a16:creationId xmlns:a16="http://schemas.microsoft.com/office/drawing/2014/main" id="{99DBB534-D7BB-0842-94AF-BA50FC244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7539" y="5679535"/>
                <a:ext cx="44626" cy="47250"/>
              </a:xfrm>
              <a:custGeom>
                <a:avLst/>
                <a:gdLst>
                  <a:gd name="T0" fmla="*/ 9 w 13"/>
                  <a:gd name="T1" fmla="*/ 12 h 13"/>
                  <a:gd name="T2" fmla="*/ 2 w 13"/>
                  <a:gd name="T3" fmla="*/ 10 h 13"/>
                  <a:gd name="T4" fmla="*/ 3 w 13"/>
                  <a:gd name="T5" fmla="*/ 2 h 13"/>
                  <a:gd name="T6" fmla="*/ 11 w 13"/>
                  <a:gd name="T7" fmla="*/ 4 h 13"/>
                  <a:gd name="T8" fmla="*/ 9 w 13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3">
                    <a:moveTo>
                      <a:pt x="9" y="12"/>
                    </a:moveTo>
                    <a:cubicBezTo>
                      <a:pt x="7" y="13"/>
                      <a:pt x="3" y="13"/>
                      <a:pt x="2" y="10"/>
                    </a:cubicBezTo>
                    <a:cubicBezTo>
                      <a:pt x="0" y="7"/>
                      <a:pt x="1" y="4"/>
                      <a:pt x="3" y="2"/>
                    </a:cubicBezTo>
                    <a:cubicBezTo>
                      <a:pt x="6" y="0"/>
                      <a:pt x="10" y="1"/>
                      <a:pt x="11" y="4"/>
                    </a:cubicBezTo>
                    <a:cubicBezTo>
                      <a:pt x="13" y="6"/>
                      <a:pt x="12" y="10"/>
                      <a:pt x="9" y="12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Freeform 136">
                <a:extLst>
                  <a:ext uri="{FF2B5EF4-FFF2-40B4-BE49-F238E27FC236}">
                    <a16:creationId xmlns:a16="http://schemas.microsoft.com/office/drawing/2014/main" id="{BC28157B-D024-8D40-BFDB-27A7518B6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8414" y="5312036"/>
                <a:ext cx="131250" cy="131250"/>
              </a:xfrm>
              <a:custGeom>
                <a:avLst/>
                <a:gdLst>
                  <a:gd name="T0" fmla="*/ 27 w 37"/>
                  <a:gd name="T1" fmla="*/ 33 h 37"/>
                  <a:gd name="T2" fmla="*/ 4 w 37"/>
                  <a:gd name="T3" fmla="*/ 27 h 37"/>
                  <a:gd name="T4" fmla="*/ 10 w 37"/>
                  <a:gd name="T5" fmla="*/ 4 h 37"/>
                  <a:gd name="T6" fmla="*/ 33 w 37"/>
                  <a:gd name="T7" fmla="*/ 10 h 37"/>
                  <a:gd name="T8" fmla="*/ 27 w 37"/>
                  <a:gd name="T9" fmla="*/ 33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7" y="33"/>
                    </a:moveTo>
                    <a:cubicBezTo>
                      <a:pt x="20" y="37"/>
                      <a:pt x="9" y="35"/>
                      <a:pt x="4" y="27"/>
                    </a:cubicBezTo>
                    <a:cubicBezTo>
                      <a:pt x="0" y="20"/>
                      <a:pt x="2" y="9"/>
                      <a:pt x="10" y="4"/>
                    </a:cubicBezTo>
                    <a:cubicBezTo>
                      <a:pt x="17" y="0"/>
                      <a:pt x="28" y="2"/>
                      <a:pt x="33" y="10"/>
                    </a:cubicBezTo>
                    <a:cubicBezTo>
                      <a:pt x="37" y="17"/>
                      <a:pt x="35" y="28"/>
                      <a:pt x="27" y="33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Freeform 141">
                <a:extLst>
                  <a:ext uri="{FF2B5EF4-FFF2-40B4-BE49-F238E27FC236}">
                    <a16:creationId xmlns:a16="http://schemas.microsoft.com/office/drawing/2014/main" id="{1340568A-1A10-3740-ABCE-507C6500B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8040" y="5228036"/>
                <a:ext cx="55126" cy="55124"/>
              </a:xfrm>
              <a:custGeom>
                <a:avLst/>
                <a:gdLst>
                  <a:gd name="T0" fmla="*/ 2 w 16"/>
                  <a:gd name="T1" fmla="*/ 10 h 15"/>
                  <a:gd name="T2" fmla="*/ 6 w 16"/>
                  <a:gd name="T3" fmla="*/ 1 h 15"/>
                  <a:gd name="T4" fmla="*/ 14 w 16"/>
                  <a:gd name="T5" fmla="*/ 5 h 15"/>
                  <a:gd name="T6" fmla="*/ 10 w 16"/>
                  <a:gd name="T7" fmla="*/ 14 h 15"/>
                  <a:gd name="T8" fmla="*/ 2 w 16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2" y="10"/>
                    </a:moveTo>
                    <a:cubicBezTo>
                      <a:pt x="0" y="6"/>
                      <a:pt x="2" y="2"/>
                      <a:pt x="6" y="1"/>
                    </a:cubicBezTo>
                    <a:cubicBezTo>
                      <a:pt x="9" y="0"/>
                      <a:pt x="13" y="2"/>
                      <a:pt x="14" y="5"/>
                    </a:cubicBezTo>
                    <a:cubicBezTo>
                      <a:pt x="16" y="9"/>
                      <a:pt x="14" y="13"/>
                      <a:pt x="10" y="14"/>
                    </a:cubicBezTo>
                    <a:cubicBezTo>
                      <a:pt x="7" y="15"/>
                      <a:pt x="3" y="13"/>
                      <a:pt x="2" y="10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Freeform 144">
                <a:extLst>
                  <a:ext uri="{FF2B5EF4-FFF2-40B4-BE49-F238E27FC236}">
                    <a16:creationId xmlns:a16="http://schemas.microsoft.com/office/drawing/2014/main" id="{14B7432B-A609-3749-91E9-2EC3DD8A2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3290" y="5044287"/>
                <a:ext cx="55126" cy="52500"/>
              </a:xfrm>
              <a:custGeom>
                <a:avLst/>
                <a:gdLst>
                  <a:gd name="T0" fmla="*/ 1 w 15"/>
                  <a:gd name="T1" fmla="*/ 10 h 15"/>
                  <a:gd name="T2" fmla="*/ 6 w 15"/>
                  <a:gd name="T3" fmla="*/ 1 h 15"/>
                  <a:gd name="T4" fmla="*/ 14 w 15"/>
                  <a:gd name="T5" fmla="*/ 5 h 15"/>
                  <a:gd name="T6" fmla="*/ 10 w 15"/>
                  <a:gd name="T7" fmla="*/ 14 h 15"/>
                  <a:gd name="T8" fmla="*/ 1 w 15"/>
                  <a:gd name="T9" fmla="*/ 1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" y="10"/>
                    </a:moveTo>
                    <a:cubicBezTo>
                      <a:pt x="0" y="6"/>
                      <a:pt x="2" y="2"/>
                      <a:pt x="6" y="1"/>
                    </a:cubicBezTo>
                    <a:cubicBezTo>
                      <a:pt x="9" y="0"/>
                      <a:pt x="13" y="2"/>
                      <a:pt x="14" y="5"/>
                    </a:cubicBezTo>
                    <a:cubicBezTo>
                      <a:pt x="15" y="9"/>
                      <a:pt x="14" y="13"/>
                      <a:pt x="10" y="14"/>
                    </a:cubicBezTo>
                    <a:cubicBezTo>
                      <a:pt x="7" y="15"/>
                      <a:pt x="3" y="13"/>
                      <a:pt x="1" y="10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F17AFD28-AE67-A94B-8E79-E041DFED7647}"/>
              </a:ext>
            </a:extLst>
          </p:cNvPr>
          <p:cNvGrpSpPr>
            <a:grpSpLocks noChangeAspect="1"/>
          </p:cNvGrpSpPr>
          <p:nvPr/>
        </p:nvGrpSpPr>
        <p:grpSpPr>
          <a:xfrm>
            <a:off x="8501489" y="1604352"/>
            <a:ext cx="257929" cy="721091"/>
            <a:chOff x="6398040" y="5044287"/>
            <a:chExt cx="244125" cy="682498"/>
          </a:xfrm>
        </p:grpSpPr>
        <p:sp>
          <p:nvSpPr>
            <p:cNvPr id="302" name="Freeform 135">
              <a:extLst>
                <a:ext uri="{FF2B5EF4-FFF2-40B4-BE49-F238E27FC236}">
                  <a16:creationId xmlns:a16="http://schemas.microsoft.com/office/drawing/2014/main" id="{D216BDE5-4A1D-D94D-B0EE-D596D5A69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539" y="5679535"/>
              <a:ext cx="44626" cy="47250"/>
            </a:xfrm>
            <a:custGeom>
              <a:avLst/>
              <a:gdLst>
                <a:gd name="T0" fmla="*/ 9 w 13"/>
                <a:gd name="T1" fmla="*/ 12 h 13"/>
                <a:gd name="T2" fmla="*/ 2 w 13"/>
                <a:gd name="T3" fmla="*/ 10 h 13"/>
                <a:gd name="T4" fmla="*/ 3 w 13"/>
                <a:gd name="T5" fmla="*/ 2 h 13"/>
                <a:gd name="T6" fmla="*/ 11 w 13"/>
                <a:gd name="T7" fmla="*/ 4 h 13"/>
                <a:gd name="T8" fmla="*/ 9 w 13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9" y="12"/>
                  </a:moveTo>
                  <a:cubicBezTo>
                    <a:pt x="7" y="13"/>
                    <a:pt x="3" y="13"/>
                    <a:pt x="2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6" y="0"/>
                    <a:pt x="10" y="1"/>
                    <a:pt x="11" y="4"/>
                  </a:cubicBezTo>
                  <a:cubicBezTo>
                    <a:pt x="13" y="6"/>
                    <a:pt x="12" y="10"/>
                    <a:pt x="9" y="12"/>
                  </a:cubicBezTo>
                  <a:close/>
                </a:path>
              </a:pathLst>
            </a:custGeom>
            <a:solidFill>
              <a:srgbClr val="FAD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3" name="Freeform 136">
              <a:extLst>
                <a:ext uri="{FF2B5EF4-FFF2-40B4-BE49-F238E27FC236}">
                  <a16:creationId xmlns:a16="http://schemas.microsoft.com/office/drawing/2014/main" id="{DB6733BD-DF0D-F64E-B00C-2CC2EA4AB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8414" y="5312036"/>
              <a:ext cx="131250" cy="131250"/>
            </a:xfrm>
            <a:custGeom>
              <a:avLst/>
              <a:gdLst>
                <a:gd name="T0" fmla="*/ 27 w 37"/>
                <a:gd name="T1" fmla="*/ 33 h 37"/>
                <a:gd name="T2" fmla="*/ 4 w 37"/>
                <a:gd name="T3" fmla="*/ 27 h 37"/>
                <a:gd name="T4" fmla="*/ 10 w 37"/>
                <a:gd name="T5" fmla="*/ 4 h 37"/>
                <a:gd name="T6" fmla="*/ 33 w 37"/>
                <a:gd name="T7" fmla="*/ 10 h 37"/>
                <a:gd name="T8" fmla="*/ 27 w 37"/>
                <a:gd name="T9" fmla="*/ 33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7" y="33"/>
                  </a:moveTo>
                  <a:cubicBezTo>
                    <a:pt x="20" y="37"/>
                    <a:pt x="9" y="35"/>
                    <a:pt x="4" y="27"/>
                  </a:cubicBezTo>
                  <a:cubicBezTo>
                    <a:pt x="0" y="20"/>
                    <a:pt x="2" y="9"/>
                    <a:pt x="10" y="4"/>
                  </a:cubicBezTo>
                  <a:cubicBezTo>
                    <a:pt x="17" y="0"/>
                    <a:pt x="28" y="2"/>
                    <a:pt x="33" y="10"/>
                  </a:cubicBezTo>
                  <a:cubicBezTo>
                    <a:pt x="37" y="17"/>
                    <a:pt x="35" y="28"/>
                    <a:pt x="27" y="33"/>
                  </a:cubicBezTo>
                  <a:close/>
                </a:path>
              </a:pathLst>
            </a:custGeom>
            <a:solidFill>
              <a:srgbClr val="FAD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4" name="Freeform 141">
              <a:extLst>
                <a:ext uri="{FF2B5EF4-FFF2-40B4-BE49-F238E27FC236}">
                  <a16:creationId xmlns:a16="http://schemas.microsoft.com/office/drawing/2014/main" id="{0CCFC1DD-6723-1B40-A471-800544D0E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8040" y="5228036"/>
              <a:ext cx="55126" cy="55124"/>
            </a:xfrm>
            <a:custGeom>
              <a:avLst/>
              <a:gdLst>
                <a:gd name="T0" fmla="*/ 2 w 16"/>
                <a:gd name="T1" fmla="*/ 10 h 15"/>
                <a:gd name="T2" fmla="*/ 6 w 16"/>
                <a:gd name="T3" fmla="*/ 1 h 15"/>
                <a:gd name="T4" fmla="*/ 14 w 16"/>
                <a:gd name="T5" fmla="*/ 5 h 15"/>
                <a:gd name="T6" fmla="*/ 10 w 16"/>
                <a:gd name="T7" fmla="*/ 14 h 15"/>
                <a:gd name="T8" fmla="*/ 2 w 16"/>
                <a:gd name="T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2" y="10"/>
                  </a:moveTo>
                  <a:cubicBezTo>
                    <a:pt x="0" y="6"/>
                    <a:pt x="2" y="2"/>
                    <a:pt x="6" y="1"/>
                  </a:cubicBezTo>
                  <a:cubicBezTo>
                    <a:pt x="9" y="0"/>
                    <a:pt x="13" y="2"/>
                    <a:pt x="14" y="5"/>
                  </a:cubicBezTo>
                  <a:cubicBezTo>
                    <a:pt x="16" y="9"/>
                    <a:pt x="14" y="13"/>
                    <a:pt x="10" y="14"/>
                  </a:cubicBezTo>
                  <a:cubicBezTo>
                    <a:pt x="7" y="15"/>
                    <a:pt x="3" y="13"/>
                    <a:pt x="2" y="10"/>
                  </a:cubicBezTo>
                  <a:close/>
                </a:path>
              </a:pathLst>
            </a:custGeom>
            <a:solidFill>
              <a:srgbClr val="FAD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4" name="Freeform 144">
              <a:extLst>
                <a:ext uri="{FF2B5EF4-FFF2-40B4-BE49-F238E27FC236}">
                  <a16:creationId xmlns:a16="http://schemas.microsoft.com/office/drawing/2014/main" id="{C34CC95B-0853-254F-BE64-67DF7883D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290" y="5044287"/>
              <a:ext cx="55126" cy="52500"/>
            </a:xfrm>
            <a:custGeom>
              <a:avLst/>
              <a:gdLst>
                <a:gd name="T0" fmla="*/ 1 w 15"/>
                <a:gd name="T1" fmla="*/ 10 h 15"/>
                <a:gd name="T2" fmla="*/ 6 w 15"/>
                <a:gd name="T3" fmla="*/ 1 h 15"/>
                <a:gd name="T4" fmla="*/ 14 w 15"/>
                <a:gd name="T5" fmla="*/ 5 h 15"/>
                <a:gd name="T6" fmla="*/ 10 w 15"/>
                <a:gd name="T7" fmla="*/ 14 h 15"/>
                <a:gd name="T8" fmla="*/ 1 w 15"/>
                <a:gd name="T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10"/>
                  </a:moveTo>
                  <a:cubicBezTo>
                    <a:pt x="0" y="6"/>
                    <a:pt x="2" y="2"/>
                    <a:pt x="6" y="1"/>
                  </a:cubicBezTo>
                  <a:cubicBezTo>
                    <a:pt x="9" y="0"/>
                    <a:pt x="13" y="2"/>
                    <a:pt x="14" y="5"/>
                  </a:cubicBezTo>
                  <a:cubicBezTo>
                    <a:pt x="15" y="9"/>
                    <a:pt x="14" y="13"/>
                    <a:pt x="10" y="14"/>
                  </a:cubicBezTo>
                  <a:cubicBezTo>
                    <a:pt x="7" y="15"/>
                    <a:pt x="3" y="13"/>
                    <a:pt x="1" y="10"/>
                  </a:cubicBezTo>
                  <a:close/>
                </a:path>
              </a:pathLst>
            </a:custGeom>
            <a:solidFill>
              <a:srgbClr val="FAD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8887C610-B85D-884F-A33A-1C86FB6FEE32}"/>
              </a:ext>
            </a:extLst>
          </p:cNvPr>
          <p:cNvGrpSpPr>
            <a:grpSpLocks noChangeAspect="1"/>
          </p:cNvGrpSpPr>
          <p:nvPr/>
        </p:nvGrpSpPr>
        <p:grpSpPr>
          <a:xfrm>
            <a:off x="934152" y="4825706"/>
            <a:ext cx="261763" cy="493323"/>
            <a:chOff x="3489548" y="4262039"/>
            <a:chExt cx="341249" cy="643124"/>
          </a:xfrm>
        </p:grpSpPr>
        <p:sp>
          <p:nvSpPr>
            <p:cNvPr id="316" name="Freeform 145">
              <a:extLst>
                <a:ext uri="{FF2B5EF4-FFF2-40B4-BE49-F238E27FC236}">
                  <a16:creationId xmlns:a16="http://schemas.microsoft.com/office/drawing/2014/main" id="{7ED80B00-E43B-E540-98B2-092D81E58E7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89548" y="4863163"/>
              <a:ext cx="47250" cy="42000"/>
            </a:xfrm>
            <a:custGeom>
              <a:avLst/>
              <a:gdLst>
                <a:gd name="T0" fmla="*/ 5 w 13"/>
                <a:gd name="T1" fmla="*/ 11 h 12"/>
                <a:gd name="T2" fmla="*/ 1 w 13"/>
                <a:gd name="T3" fmla="*/ 5 h 12"/>
                <a:gd name="T4" fmla="*/ 7 w 13"/>
                <a:gd name="T5" fmla="*/ 0 h 12"/>
                <a:gd name="T6" fmla="*/ 12 w 13"/>
                <a:gd name="T7" fmla="*/ 7 h 12"/>
                <a:gd name="T8" fmla="*/ 5 w 13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2">
                  <a:moveTo>
                    <a:pt x="5" y="11"/>
                  </a:moveTo>
                  <a:cubicBezTo>
                    <a:pt x="2" y="11"/>
                    <a:pt x="0" y="8"/>
                    <a:pt x="1" y="5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0" y="1"/>
                    <a:pt x="13" y="4"/>
                    <a:pt x="12" y="7"/>
                  </a:cubicBezTo>
                  <a:cubicBezTo>
                    <a:pt x="11" y="10"/>
                    <a:pt x="9" y="12"/>
                    <a:pt x="5" y="11"/>
                  </a:cubicBezTo>
                  <a:close/>
                </a:path>
              </a:pathLst>
            </a:custGeom>
            <a:solidFill>
              <a:srgbClr val="FAD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" name="Freeform 146">
              <a:extLst>
                <a:ext uri="{FF2B5EF4-FFF2-40B4-BE49-F238E27FC236}">
                  <a16:creationId xmlns:a16="http://schemas.microsoft.com/office/drawing/2014/main" id="{29090D43-A1C4-864B-98D6-3A8A1DFE0D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99797" y="4511414"/>
              <a:ext cx="128625" cy="128624"/>
            </a:xfrm>
            <a:custGeom>
              <a:avLst/>
              <a:gdLst>
                <a:gd name="T0" fmla="*/ 15 w 36"/>
                <a:gd name="T1" fmla="*/ 35 h 36"/>
                <a:gd name="T2" fmla="*/ 1 w 36"/>
                <a:gd name="T3" fmla="*/ 16 h 36"/>
                <a:gd name="T4" fmla="*/ 21 w 36"/>
                <a:gd name="T5" fmla="*/ 2 h 36"/>
                <a:gd name="T6" fmla="*/ 34 w 36"/>
                <a:gd name="T7" fmla="*/ 21 h 36"/>
                <a:gd name="T8" fmla="*/ 15 w 36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15" y="35"/>
                  </a:moveTo>
                  <a:cubicBezTo>
                    <a:pt x="6" y="33"/>
                    <a:pt x="0" y="25"/>
                    <a:pt x="1" y="16"/>
                  </a:cubicBezTo>
                  <a:cubicBezTo>
                    <a:pt x="3" y="7"/>
                    <a:pt x="12" y="0"/>
                    <a:pt x="21" y="2"/>
                  </a:cubicBezTo>
                  <a:cubicBezTo>
                    <a:pt x="30" y="4"/>
                    <a:pt x="36" y="12"/>
                    <a:pt x="34" y="21"/>
                  </a:cubicBezTo>
                  <a:cubicBezTo>
                    <a:pt x="33" y="30"/>
                    <a:pt x="24" y="36"/>
                    <a:pt x="15" y="35"/>
                  </a:cubicBezTo>
                  <a:close/>
                </a:path>
              </a:pathLst>
            </a:custGeom>
            <a:solidFill>
              <a:srgbClr val="FAD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8" name="Freeform 148">
              <a:extLst>
                <a:ext uri="{FF2B5EF4-FFF2-40B4-BE49-F238E27FC236}">
                  <a16:creationId xmlns:a16="http://schemas.microsoft.com/office/drawing/2014/main" id="{BFD4AFC5-0C47-F44D-9008-BE2C44AF4F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7047" y="4393288"/>
              <a:ext cx="52500" cy="55124"/>
            </a:xfrm>
            <a:custGeom>
              <a:avLst/>
              <a:gdLst>
                <a:gd name="T0" fmla="*/ 1 w 15"/>
                <a:gd name="T1" fmla="*/ 5 h 15"/>
                <a:gd name="T2" fmla="*/ 10 w 15"/>
                <a:gd name="T3" fmla="*/ 2 h 15"/>
                <a:gd name="T4" fmla="*/ 14 w 15"/>
                <a:gd name="T5" fmla="*/ 10 h 15"/>
                <a:gd name="T6" fmla="*/ 5 w 15"/>
                <a:gd name="T7" fmla="*/ 14 h 15"/>
                <a:gd name="T8" fmla="*/ 1 w 15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" y="5"/>
                  </a:moveTo>
                  <a:cubicBezTo>
                    <a:pt x="3" y="2"/>
                    <a:pt x="7" y="0"/>
                    <a:pt x="10" y="2"/>
                  </a:cubicBezTo>
                  <a:cubicBezTo>
                    <a:pt x="13" y="3"/>
                    <a:pt x="15" y="7"/>
                    <a:pt x="14" y="10"/>
                  </a:cubicBezTo>
                  <a:cubicBezTo>
                    <a:pt x="12" y="14"/>
                    <a:pt x="8" y="15"/>
                    <a:pt x="5" y="14"/>
                  </a:cubicBezTo>
                  <a:cubicBezTo>
                    <a:pt x="1" y="13"/>
                    <a:pt x="0" y="9"/>
                    <a:pt x="1" y="5"/>
                  </a:cubicBezTo>
                  <a:close/>
                </a:path>
              </a:pathLst>
            </a:custGeom>
            <a:solidFill>
              <a:srgbClr val="FAD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9" name="Freeform 151">
              <a:extLst>
                <a:ext uri="{FF2B5EF4-FFF2-40B4-BE49-F238E27FC236}">
                  <a16:creationId xmlns:a16="http://schemas.microsoft.com/office/drawing/2014/main" id="{C5B5EE24-2988-CE42-A806-7A24440DD4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773047" y="4262039"/>
              <a:ext cx="57750" cy="52500"/>
            </a:xfrm>
            <a:custGeom>
              <a:avLst/>
              <a:gdLst>
                <a:gd name="T0" fmla="*/ 2 w 16"/>
                <a:gd name="T1" fmla="*/ 5 h 15"/>
                <a:gd name="T2" fmla="*/ 11 w 16"/>
                <a:gd name="T3" fmla="*/ 1 h 15"/>
                <a:gd name="T4" fmla="*/ 14 w 16"/>
                <a:gd name="T5" fmla="*/ 10 h 15"/>
                <a:gd name="T6" fmla="*/ 5 w 16"/>
                <a:gd name="T7" fmla="*/ 14 h 15"/>
                <a:gd name="T8" fmla="*/ 2 w 16"/>
                <a:gd name="T9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2" y="5"/>
                  </a:moveTo>
                  <a:cubicBezTo>
                    <a:pt x="3" y="2"/>
                    <a:pt x="7" y="0"/>
                    <a:pt x="11" y="1"/>
                  </a:cubicBezTo>
                  <a:cubicBezTo>
                    <a:pt x="14" y="3"/>
                    <a:pt x="16" y="7"/>
                    <a:pt x="14" y="10"/>
                  </a:cubicBezTo>
                  <a:cubicBezTo>
                    <a:pt x="13" y="14"/>
                    <a:pt x="9" y="15"/>
                    <a:pt x="5" y="14"/>
                  </a:cubicBezTo>
                  <a:cubicBezTo>
                    <a:pt x="2" y="12"/>
                    <a:pt x="0" y="8"/>
                    <a:pt x="2" y="5"/>
                  </a:cubicBezTo>
                  <a:close/>
                </a:path>
              </a:pathLst>
            </a:custGeom>
            <a:solidFill>
              <a:srgbClr val="FAD8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EB7E567E-2147-7248-8B32-4D3C4B54D7C4}"/>
              </a:ext>
            </a:extLst>
          </p:cNvPr>
          <p:cNvCxnSpPr>
            <a:cxnSpLocks/>
          </p:cNvCxnSpPr>
          <p:nvPr/>
        </p:nvCxnSpPr>
        <p:spPr>
          <a:xfrm flipH="1" flipV="1">
            <a:off x="1928373" y="3420953"/>
            <a:ext cx="1394092" cy="1402350"/>
          </a:xfrm>
          <a:prstGeom prst="straightConnector1">
            <a:avLst/>
          </a:prstGeom>
          <a:ln w="19050">
            <a:gradFill flip="none" rotWithShape="1">
              <a:gsLst>
                <a:gs pos="0">
                  <a:srgbClr val="F12046"/>
                </a:gs>
                <a:gs pos="100000">
                  <a:srgbClr val="FFDE70"/>
                </a:gs>
              </a:gsLst>
              <a:path path="circle">
                <a:fillToRect l="100000" t="100000"/>
              </a:path>
              <a:tileRect r="-100000" b="-100000"/>
            </a:gra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AB748A28-3FAB-AD49-BE05-04D601C403A9}"/>
              </a:ext>
            </a:extLst>
          </p:cNvPr>
          <p:cNvCxnSpPr>
            <a:cxnSpLocks/>
          </p:cNvCxnSpPr>
          <p:nvPr/>
        </p:nvCxnSpPr>
        <p:spPr>
          <a:xfrm flipH="1" flipV="1">
            <a:off x="5481520" y="3404440"/>
            <a:ext cx="1394092" cy="1402350"/>
          </a:xfrm>
          <a:prstGeom prst="straightConnector1">
            <a:avLst/>
          </a:prstGeom>
          <a:ln w="19050">
            <a:gradFill flip="none" rotWithShape="1">
              <a:gsLst>
                <a:gs pos="0">
                  <a:srgbClr val="F12046"/>
                </a:gs>
                <a:gs pos="100000">
                  <a:srgbClr val="FFDE70"/>
                </a:gs>
              </a:gsLst>
              <a:path path="circle">
                <a:fillToRect l="100000" t="100000"/>
              </a:path>
              <a:tileRect r="-100000" b="-100000"/>
            </a:gra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72F92B96-682B-4C44-AC34-E6E25877D838}"/>
              </a:ext>
            </a:extLst>
          </p:cNvPr>
          <p:cNvCxnSpPr>
            <a:cxnSpLocks/>
          </p:cNvCxnSpPr>
          <p:nvPr/>
        </p:nvCxnSpPr>
        <p:spPr>
          <a:xfrm flipH="1" flipV="1">
            <a:off x="8903593" y="3293604"/>
            <a:ext cx="1394092" cy="1402350"/>
          </a:xfrm>
          <a:prstGeom prst="straightConnector1">
            <a:avLst/>
          </a:prstGeom>
          <a:ln w="19050">
            <a:gradFill flip="none" rotWithShape="1">
              <a:gsLst>
                <a:gs pos="0">
                  <a:srgbClr val="F12046"/>
                </a:gs>
                <a:gs pos="100000">
                  <a:srgbClr val="FFDE70"/>
                </a:gs>
              </a:gsLst>
              <a:path path="circle">
                <a:fillToRect l="100000" t="100000"/>
              </a:path>
              <a:tileRect r="-100000" b="-100000"/>
            </a:gra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C4D06B65-0F96-B841-99C2-5BA591D44D77}"/>
              </a:ext>
            </a:extLst>
          </p:cNvPr>
          <p:cNvCxnSpPr>
            <a:cxnSpLocks/>
          </p:cNvCxnSpPr>
          <p:nvPr/>
        </p:nvCxnSpPr>
        <p:spPr>
          <a:xfrm flipV="1">
            <a:off x="7143356" y="3350195"/>
            <a:ext cx="1394092" cy="1402350"/>
          </a:xfrm>
          <a:prstGeom prst="straightConnector1">
            <a:avLst/>
          </a:prstGeom>
          <a:ln w="19050">
            <a:gradFill flip="none" rotWithShape="1">
              <a:gsLst>
                <a:gs pos="0">
                  <a:srgbClr val="F12046"/>
                </a:gs>
                <a:gs pos="100000">
                  <a:srgbClr val="FFDE70"/>
                </a:gs>
              </a:gsLst>
              <a:path path="circle">
                <a:fillToRect l="100000" t="100000"/>
              </a:path>
              <a:tileRect r="-100000" b="-100000"/>
            </a:gra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718FE934-FFF6-CA42-A321-46E81C995F5A}"/>
              </a:ext>
            </a:extLst>
          </p:cNvPr>
          <p:cNvCxnSpPr>
            <a:cxnSpLocks/>
          </p:cNvCxnSpPr>
          <p:nvPr/>
        </p:nvCxnSpPr>
        <p:spPr>
          <a:xfrm flipV="1">
            <a:off x="3693574" y="3239359"/>
            <a:ext cx="1394092" cy="1402350"/>
          </a:xfrm>
          <a:prstGeom prst="straightConnector1">
            <a:avLst/>
          </a:prstGeom>
          <a:ln w="19050">
            <a:gradFill flip="none" rotWithShape="1">
              <a:gsLst>
                <a:gs pos="0">
                  <a:srgbClr val="F12046"/>
                </a:gs>
                <a:gs pos="100000">
                  <a:srgbClr val="FFDE70"/>
                </a:gs>
              </a:gsLst>
              <a:path path="circle">
                <a:fillToRect l="100000" t="100000"/>
              </a:path>
              <a:tileRect r="-100000" b="-100000"/>
            </a:gra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BAE5BF02-AF27-1C41-9614-6FCBCF9FA196}"/>
              </a:ext>
            </a:extLst>
          </p:cNvPr>
          <p:cNvGrpSpPr>
            <a:grpSpLocks noChangeAspect="1"/>
          </p:cNvGrpSpPr>
          <p:nvPr/>
        </p:nvGrpSpPr>
        <p:grpSpPr>
          <a:xfrm>
            <a:off x="2939834" y="4274585"/>
            <a:ext cx="996200" cy="2040402"/>
            <a:chOff x="4872918" y="2873418"/>
            <a:chExt cx="1182934" cy="2422868"/>
          </a:xfrm>
        </p:grpSpPr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2BD93C06-6D54-C94C-963E-97679CEC81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72918" y="2873418"/>
              <a:ext cx="1182934" cy="2422868"/>
              <a:chOff x="4872918" y="2873418"/>
              <a:chExt cx="1182934" cy="2422868"/>
            </a:xfrm>
          </p:grpSpPr>
          <p:sp>
            <p:nvSpPr>
              <p:cNvPr id="331" name="Freeform 129">
                <a:extLst>
                  <a:ext uri="{FF2B5EF4-FFF2-40B4-BE49-F238E27FC236}">
                    <a16:creationId xmlns:a16="http://schemas.microsoft.com/office/drawing/2014/main" id="{B5F39B14-2661-7C46-8C57-42A98CCF99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19852" y="3272416"/>
                <a:ext cx="36000" cy="1595996"/>
              </a:xfrm>
              <a:custGeom>
                <a:avLst/>
                <a:gdLst>
                  <a:gd name="T0" fmla="*/ 0 w 2"/>
                  <a:gd name="T1" fmla="*/ 0 h 608"/>
                  <a:gd name="T2" fmla="*/ 2 w 2"/>
                  <a:gd name="T3" fmla="*/ 3 h 608"/>
                  <a:gd name="T4" fmla="*/ 2 w 2"/>
                  <a:gd name="T5" fmla="*/ 608 h 608"/>
                  <a:gd name="T6" fmla="*/ 0 w 2"/>
                  <a:gd name="T7" fmla="*/ 607 h 608"/>
                  <a:gd name="T8" fmla="*/ 0 w 2"/>
                  <a:gd name="T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08">
                    <a:moveTo>
                      <a:pt x="0" y="0"/>
                    </a:moveTo>
                    <a:lnTo>
                      <a:pt x="2" y="3"/>
                    </a:lnTo>
                    <a:lnTo>
                      <a:pt x="2" y="608"/>
                    </a:lnTo>
                    <a:lnTo>
                      <a:pt x="0" y="6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Freeform 129">
                <a:extLst>
                  <a:ext uri="{FF2B5EF4-FFF2-40B4-BE49-F238E27FC236}">
                    <a16:creationId xmlns:a16="http://schemas.microsoft.com/office/drawing/2014/main" id="{C4F778B2-986B-8A40-89B3-198BF605E4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3118" y="3287454"/>
                <a:ext cx="36000" cy="1595996"/>
              </a:xfrm>
              <a:custGeom>
                <a:avLst/>
                <a:gdLst>
                  <a:gd name="T0" fmla="*/ 0 w 2"/>
                  <a:gd name="T1" fmla="*/ 0 h 608"/>
                  <a:gd name="T2" fmla="*/ 2 w 2"/>
                  <a:gd name="T3" fmla="*/ 3 h 608"/>
                  <a:gd name="T4" fmla="*/ 2 w 2"/>
                  <a:gd name="T5" fmla="*/ 608 h 608"/>
                  <a:gd name="T6" fmla="*/ 0 w 2"/>
                  <a:gd name="T7" fmla="*/ 607 h 608"/>
                  <a:gd name="T8" fmla="*/ 0 w 2"/>
                  <a:gd name="T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08">
                    <a:moveTo>
                      <a:pt x="0" y="0"/>
                    </a:moveTo>
                    <a:lnTo>
                      <a:pt x="2" y="3"/>
                    </a:lnTo>
                    <a:lnTo>
                      <a:pt x="2" y="608"/>
                    </a:lnTo>
                    <a:lnTo>
                      <a:pt x="0" y="6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61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Freeform 100">
                <a:extLst>
                  <a:ext uri="{FF2B5EF4-FFF2-40B4-BE49-F238E27FC236}">
                    <a16:creationId xmlns:a16="http://schemas.microsoft.com/office/drawing/2014/main" id="{FCEA6F93-9F68-5D44-91CB-49F094C342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196292"/>
                <a:ext cx="590624" cy="425249"/>
              </a:xfrm>
              <a:custGeom>
                <a:avLst/>
                <a:gdLst>
                  <a:gd name="T0" fmla="*/ 225 w 225"/>
                  <a:gd name="T1" fmla="*/ 32 h 162"/>
                  <a:gd name="T2" fmla="*/ 215 w 225"/>
                  <a:gd name="T3" fmla="*/ 0 h 162"/>
                  <a:gd name="T4" fmla="*/ 0 w 225"/>
                  <a:gd name="T5" fmla="*/ 124 h 162"/>
                  <a:gd name="T6" fmla="*/ 0 w 225"/>
                  <a:gd name="T7" fmla="*/ 162 h 162"/>
                  <a:gd name="T8" fmla="*/ 225 w 225"/>
                  <a:gd name="T9" fmla="*/ 3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225" y="32"/>
                    </a:moveTo>
                    <a:lnTo>
                      <a:pt x="215" y="0"/>
                    </a:lnTo>
                    <a:lnTo>
                      <a:pt x="0" y="124"/>
                    </a:lnTo>
                    <a:lnTo>
                      <a:pt x="0" y="162"/>
                    </a:lnTo>
                    <a:lnTo>
                      <a:pt x="225" y="32"/>
                    </a:lnTo>
                    <a:close/>
                  </a:path>
                </a:pathLst>
              </a:custGeom>
              <a:solidFill>
                <a:srgbClr val="F120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Freeform 101">
                <a:extLst>
                  <a:ext uri="{FF2B5EF4-FFF2-40B4-BE49-F238E27FC236}">
                    <a16:creationId xmlns:a16="http://schemas.microsoft.com/office/drawing/2014/main" id="{86F7C5C9-D3DB-6C45-9009-9DCE55B41E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2873418"/>
                <a:ext cx="1126123" cy="648372"/>
              </a:xfrm>
              <a:custGeom>
                <a:avLst/>
                <a:gdLst>
                  <a:gd name="T0" fmla="*/ 214 w 429"/>
                  <a:gd name="T1" fmla="*/ 247 h 247"/>
                  <a:gd name="T2" fmla="*/ 0 w 429"/>
                  <a:gd name="T3" fmla="*/ 123 h 247"/>
                  <a:gd name="T4" fmla="*/ 214 w 429"/>
                  <a:gd name="T5" fmla="*/ 0 h 247"/>
                  <a:gd name="T6" fmla="*/ 429 w 429"/>
                  <a:gd name="T7" fmla="*/ 123 h 247"/>
                  <a:gd name="T8" fmla="*/ 214 w 429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7">
                    <a:moveTo>
                      <a:pt x="214" y="247"/>
                    </a:moveTo>
                    <a:lnTo>
                      <a:pt x="0" y="123"/>
                    </a:lnTo>
                    <a:lnTo>
                      <a:pt x="214" y="0"/>
                    </a:lnTo>
                    <a:lnTo>
                      <a:pt x="429" y="123"/>
                    </a:lnTo>
                    <a:lnTo>
                      <a:pt x="214" y="247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Freeform 102">
                <a:extLst>
                  <a:ext uri="{FF2B5EF4-FFF2-40B4-BE49-F238E27FC236}">
                    <a16:creationId xmlns:a16="http://schemas.microsoft.com/office/drawing/2014/main" id="{64FF3D6F-B6A5-3543-8CC3-54CA77A6B39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4650538"/>
                <a:ext cx="1126123" cy="645748"/>
              </a:xfrm>
              <a:custGeom>
                <a:avLst/>
                <a:gdLst>
                  <a:gd name="T0" fmla="*/ 214 w 429"/>
                  <a:gd name="T1" fmla="*/ 0 h 246"/>
                  <a:gd name="T2" fmla="*/ 429 w 429"/>
                  <a:gd name="T3" fmla="*/ 123 h 246"/>
                  <a:gd name="T4" fmla="*/ 214 w 429"/>
                  <a:gd name="T5" fmla="*/ 246 h 246"/>
                  <a:gd name="T6" fmla="*/ 0 w 429"/>
                  <a:gd name="T7" fmla="*/ 123 h 246"/>
                  <a:gd name="T8" fmla="*/ 214 w 429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6">
                    <a:moveTo>
                      <a:pt x="214" y="0"/>
                    </a:moveTo>
                    <a:lnTo>
                      <a:pt x="429" y="123"/>
                    </a:lnTo>
                    <a:lnTo>
                      <a:pt x="214" y="246"/>
                    </a:lnTo>
                    <a:lnTo>
                      <a:pt x="0" y="12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Freeform 103">
                <a:extLst>
                  <a:ext uri="{FF2B5EF4-FFF2-40B4-BE49-F238E27FC236}">
                    <a16:creationId xmlns:a16="http://schemas.microsoft.com/office/drawing/2014/main" id="{820A8F51-BEDB-7F44-8902-31AC221629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2873418"/>
                <a:ext cx="1126123" cy="648372"/>
              </a:xfrm>
              <a:custGeom>
                <a:avLst/>
                <a:gdLst>
                  <a:gd name="T0" fmla="*/ 214 w 429"/>
                  <a:gd name="T1" fmla="*/ 247 h 247"/>
                  <a:gd name="T2" fmla="*/ 0 w 429"/>
                  <a:gd name="T3" fmla="*/ 123 h 247"/>
                  <a:gd name="T4" fmla="*/ 214 w 429"/>
                  <a:gd name="T5" fmla="*/ 0 h 247"/>
                  <a:gd name="T6" fmla="*/ 429 w 429"/>
                  <a:gd name="T7" fmla="*/ 123 h 247"/>
                  <a:gd name="T8" fmla="*/ 214 w 429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7">
                    <a:moveTo>
                      <a:pt x="214" y="247"/>
                    </a:moveTo>
                    <a:lnTo>
                      <a:pt x="0" y="123"/>
                    </a:lnTo>
                    <a:lnTo>
                      <a:pt x="214" y="0"/>
                    </a:lnTo>
                    <a:lnTo>
                      <a:pt x="429" y="123"/>
                    </a:lnTo>
                    <a:lnTo>
                      <a:pt x="214" y="247"/>
                    </a:lnTo>
                    <a:close/>
                  </a:path>
                </a:pathLst>
              </a:custGeom>
              <a:solidFill>
                <a:srgbClr val="F96A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Freeform 104">
                <a:extLst>
                  <a:ext uri="{FF2B5EF4-FFF2-40B4-BE49-F238E27FC236}">
                    <a16:creationId xmlns:a16="http://schemas.microsoft.com/office/drawing/2014/main" id="{390DD402-D076-D141-8A73-01873C8E19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3188417"/>
                <a:ext cx="1126123" cy="333373"/>
              </a:xfrm>
              <a:custGeom>
                <a:avLst/>
                <a:gdLst>
                  <a:gd name="T0" fmla="*/ 214 w 429"/>
                  <a:gd name="T1" fmla="*/ 121 h 127"/>
                  <a:gd name="T2" fmla="*/ 6 w 429"/>
                  <a:gd name="T3" fmla="*/ 0 h 127"/>
                  <a:gd name="T4" fmla="*/ 0 w 429"/>
                  <a:gd name="T5" fmla="*/ 3 h 127"/>
                  <a:gd name="T6" fmla="*/ 214 w 429"/>
                  <a:gd name="T7" fmla="*/ 127 h 127"/>
                  <a:gd name="T8" fmla="*/ 429 w 429"/>
                  <a:gd name="T9" fmla="*/ 3 h 127"/>
                  <a:gd name="T10" fmla="*/ 425 w 429"/>
                  <a:gd name="T11" fmla="*/ 0 h 127"/>
                  <a:gd name="T12" fmla="*/ 214 w 429"/>
                  <a:gd name="T13" fmla="*/ 12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9" h="127">
                    <a:moveTo>
                      <a:pt x="214" y="121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214" y="127"/>
                    </a:lnTo>
                    <a:lnTo>
                      <a:pt x="429" y="3"/>
                    </a:lnTo>
                    <a:lnTo>
                      <a:pt x="425" y="0"/>
                    </a:lnTo>
                    <a:lnTo>
                      <a:pt x="214" y="121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Freeform 105">
                <a:extLst>
                  <a:ext uri="{FF2B5EF4-FFF2-40B4-BE49-F238E27FC236}">
                    <a16:creationId xmlns:a16="http://schemas.microsoft.com/office/drawing/2014/main" id="{168B41AA-2D14-0145-9003-2586D29E73B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3196292"/>
                <a:ext cx="590624" cy="425249"/>
              </a:xfrm>
              <a:custGeom>
                <a:avLst/>
                <a:gdLst>
                  <a:gd name="T0" fmla="*/ 11 w 225"/>
                  <a:gd name="T1" fmla="*/ 0 h 162"/>
                  <a:gd name="T2" fmla="*/ 0 w 225"/>
                  <a:gd name="T3" fmla="*/ 32 h 162"/>
                  <a:gd name="T4" fmla="*/ 225 w 225"/>
                  <a:gd name="T5" fmla="*/ 162 h 162"/>
                  <a:gd name="T6" fmla="*/ 225 w 225"/>
                  <a:gd name="T7" fmla="*/ 124 h 162"/>
                  <a:gd name="T8" fmla="*/ 11 w 225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11" y="0"/>
                    </a:moveTo>
                    <a:lnTo>
                      <a:pt x="0" y="32"/>
                    </a:lnTo>
                    <a:lnTo>
                      <a:pt x="225" y="162"/>
                    </a:lnTo>
                    <a:lnTo>
                      <a:pt x="225" y="12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120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Freeform 106">
                <a:extLst>
                  <a:ext uri="{FF2B5EF4-FFF2-40B4-BE49-F238E27FC236}">
                    <a16:creationId xmlns:a16="http://schemas.microsoft.com/office/drawing/2014/main" id="{21EC7535-9240-834A-8983-87131C0209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280291"/>
                <a:ext cx="590624" cy="598498"/>
              </a:xfrm>
              <a:custGeom>
                <a:avLst/>
                <a:gdLst>
                  <a:gd name="T0" fmla="*/ 0 w 225"/>
                  <a:gd name="T1" fmla="*/ 130 h 228"/>
                  <a:gd name="T2" fmla="*/ 0 w 225"/>
                  <a:gd name="T3" fmla="*/ 228 h 228"/>
                  <a:gd name="T4" fmla="*/ 114 w 225"/>
                  <a:gd name="T5" fmla="*/ 163 h 228"/>
                  <a:gd name="T6" fmla="*/ 225 w 225"/>
                  <a:gd name="T7" fmla="*/ 0 h 228"/>
                  <a:gd name="T8" fmla="*/ 0 w 225"/>
                  <a:gd name="T9" fmla="*/ 13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28">
                    <a:moveTo>
                      <a:pt x="0" y="130"/>
                    </a:moveTo>
                    <a:lnTo>
                      <a:pt x="0" y="228"/>
                    </a:lnTo>
                    <a:lnTo>
                      <a:pt x="114" y="163"/>
                    </a:lnTo>
                    <a:lnTo>
                      <a:pt x="225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D837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Freeform 107">
                <a:extLst>
                  <a:ext uri="{FF2B5EF4-FFF2-40B4-BE49-F238E27FC236}">
                    <a16:creationId xmlns:a16="http://schemas.microsoft.com/office/drawing/2014/main" id="{030D6C6D-34D8-4048-9951-844E631C28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3280291"/>
                <a:ext cx="590624" cy="598498"/>
              </a:xfrm>
              <a:custGeom>
                <a:avLst/>
                <a:gdLst>
                  <a:gd name="T0" fmla="*/ 0 w 225"/>
                  <a:gd name="T1" fmla="*/ 0 h 228"/>
                  <a:gd name="T2" fmla="*/ 111 w 225"/>
                  <a:gd name="T3" fmla="*/ 163 h 228"/>
                  <a:gd name="T4" fmla="*/ 225 w 225"/>
                  <a:gd name="T5" fmla="*/ 228 h 228"/>
                  <a:gd name="T6" fmla="*/ 225 w 225"/>
                  <a:gd name="T7" fmla="*/ 130 h 228"/>
                  <a:gd name="T8" fmla="*/ 0 w 225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28">
                    <a:moveTo>
                      <a:pt x="0" y="0"/>
                    </a:moveTo>
                    <a:lnTo>
                      <a:pt x="111" y="163"/>
                    </a:lnTo>
                    <a:lnTo>
                      <a:pt x="225" y="228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2D4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Freeform 108">
                <a:extLst>
                  <a:ext uri="{FF2B5EF4-FFF2-40B4-BE49-F238E27FC236}">
                    <a16:creationId xmlns:a16="http://schemas.microsoft.com/office/drawing/2014/main" id="{206F307E-AEE8-4144-AB39-D48F4CBE93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529788"/>
                <a:ext cx="1181247" cy="682498"/>
              </a:xfrm>
              <a:custGeom>
                <a:avLst/>
                <a:gdLst>
                  <a:gd name="T0" fmla="*/ 225 w 450"/>
                  <a:gd name="T1" fmla="*/ 260 h 260"/>
                  <a:gd name="T2" fmla="*/ 0 w 450"/>
                  <a:gd name="T3" fmla="*/ 130 h 260"/>
                  <a:gd name="T4" fmla="*/ 225 w 450"/>
                  <a:gd name="T5" fmla="*/ 0 h 260"/>
                  <a:gd name="T6" fmla="*/ 450 w 450"/>
                  <a:gd name="T7" fmla="*/ 130 h 260"/>
                  <a:gd name="T8" fmla="*/ 225 w 45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260">
                    <a:moveTo>
                      <a:pt x="225" y="260"/>
                    </a:moveTo>
                    <a:lnTo>
                      <a:pt x="0" y="130"/>
                    </a:lnTo>
                    <a:lnTo>
                      <a:pt x="225" y="0"/>
                    </a:lnTo>
                    <a:lnTo>
                      <a:pt x="450" y="130"/>
                    </a:lnTo>
                    <a:lnTo>
                      <a:pt x="225" y="260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Freeform 109">
                <a:extLst>
                  <a:ext uri="{FF2B5EF4-FFF2-40B4-BE49-F238E27FC236}">
                    <a16:creationId xmlns:a16="http://schemas.microsoft.com/office/drawing/2014/main" id="{5B13B276-87BE-5242-8586-BD5F0162D64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4361789"/>
                <a:ext cx="590624" cy="850498"/>
              </a:xfrm>
              <a:custGeom>
                <a:avLst/>
                <a:gdLst>
                  <a:gd name="T0" fmla="*/ 114 w 225"/>
                  <a:gd name="T1" fmla="*/ 0 h 324"/>
                  <a:gd name="T2" fmla="*/ 225 w 225"/>
                  <a:gd name="T3" fmla="*/ 194 h 324"/>
                  <a:gd name="T4" fmla="*/ 0 w 225"/>
                  <a:gd name="T5" fmla="*/ 324 h 324"/>
                  <a:gd name="T6" fmla="*/ 0 w 225"/>
                  <a:gd name="T7" fmla="*/ 65 h 324"/>
                  <a:gd name="T8" fmla="*/ 114 w 225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324">
                    <a:moveTo>
                      <a:pt x="114" y="0"/>
                    </a:moveTo>
                    <a:lnTo>
                      <a:pt x="225" y="194"/>
                    </a:lnTo>
                    <a:lnTo>
                      <a:pt x="0" y="324"/>
                    </a:lnTo>
                    <a:lnTo>
                      <a:pt x="0" y="65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EF2D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Freeform 110">
                <a:extLst>
                  <a:ext uri="{FF2B5EF4-FFF2-40B4-BE49-F238E27FC236}">
                    <a16:creationId xmlns:a16="http://schemas.microsoft.com/office/drawing/2014/main" id="{72F86C92-22FF-0D43-9F3A-DDB0E4E26B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4871037"/>
                <a:ext cx="590624" cy="425249"/>
              </a:xfrm>
              <a:custGeom>
                <a:avLst/>
                <a:gdLst>
                  <a:gd name="T0" fmla="*/ 215 w 225"/>
                  <a:gd name="T1" fmla="*/ 39 h 162"/>
                  <a:gd name="T2" fmla="*/ 225 w 225"/>
                  <a:gd name="T3" fmla="*/ 0 h 162"/>
                  <a:gd name="T4" fmla="*/ 0 w 225"/>
                  <a:gd name="T5" fmla="*/ 130 h 162"/>
                  <a:gd name="T6" fmla="*/ 0 w 225"/>
                  <a:gd name="T7" fmla="*/ 162 h 162"/>
                  <a:gd name="T8" fmla="*/ 215 w 225"/>
                  <a:gd name="T9" fmla="*/ 3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215" y="39"/>
                    </a:moveTo>
                    <a:lnTo>
                      <a:pt x="225" y="0"/>
                    </a:lnTo>
                    <a:lnTo>
                      <a:pt x="0" y="130"/>
                    </a:lnTo>
                    <a:lnTo>
                      <a:pt x="0" y="162"/>
                    </a:lnTo>
                    <a:lnTo>
                      <a:pt x="215" y="39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Freeform 111">
                <a:extLst>
                  <a:ext uri="{FF2B5EF4-FFF2-40B4-BE49-F238E27FC236}">
                    <a16:creationId xmlns:a16="http://schemas.microsoft.com/office/drawing/2014/main" id="{62112A66-7C47-7242-BC2E-32F0E9F8B5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871037"/>
                <a:ext cx="590624" cy="425249"/>
              </a:xfrm>
              <a:custGeom>
                <a:avLst/>
                <a:gdLst>
                  <a:gd name="T0" fmla="*/ 0 w 225"/>
                  <a:gd name="T1" fmla="*/ 0 h 162"/>
                  <a:gd name="T2" fmla="*/ 11 w 225"/>
                  <a:gd name="T3" fmla="*/ 39 h 162"/>
                  <a:gd name="T4" fmla="*/ 225 w 225"/>
                  <a:gd name="T5" fmla="*/ 162 h 162"/>
                  <a:gd name="T6" fmla="*/ 225 w 225"/>
                  <a:gd name="T7" fmla="*/ 130 h 162"/>
                  <a:gd name="T8" fmla="*/ 0 w 225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0" y="0"/>
                    </a:moveTo>
                    <a:lnTo>
                      <a:pt x="11" y="39"/>
                    </a:lnTo>
                    <a:lnTo>
                      <a:pt x="225" y="162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Freeform 112">
                <a:extLst>
                  <a:ext uri="{FF2B5EF4-FFF2-40B4-BE49-F238E27FC236}">
                    <a16:creationId xmlns:a16="http://schemas.microsoft.com/office/drawing/2014/main" id="{01F40FB2-CCE4-A942-A6DE-7C86AA4B422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361789"/>
                <a:ext cx="590624" cy="850498"/>
              </a:xfrm>
              <a:custGeom>
                <a:avLst/>
                <a:gdLst>
                  <a:gd name="T0" fmla="*/ 111 w 225"/>
                  <a:gd name="T1" fmla="*/ 0 h 324"/>
                  <a:gd name="T2" fmla="*/ 0 w 225"/>
                  <a:gd name="T3" fmla="*/ 194 h 324"/>
                  <a:gd name="T4" fmla="*/ 225 w 225"/>
                  <a:gd name="T5" fmla="*/ 324 h 324"/>
                  <a:gd name="T6" fmla="*/ 225 w 225"/>
                  <a:gd name="T7" fmla="*/ 65 h 324"/>
                  <a:gd name="T8" fmla="*/ 111 w 225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324">
                    <a:moveTo>
                      <a:pt x="111" y="0"/>
                    </a:moveTo>
                    <a:lnTo>
                      <a:pt x="0" y="194"/>
                    </a:lnTo>
                    <a:lnTo>
                      <a:pt x="225" y="324"/>
                    </a:lnTo>
                    <a:lnTo>
                      <a:pt x="225" y="6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F5395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Freeform 113">
                <a:extLst>
                  <a:ext uri="{FF2B5EF4-FFF2-40B4-BE49-F238E27FC236}">
                    <a16:creationId xmlns:a16="http://schemas.microsoft.com/office/drawing/2014/main" id="{BDF5E09F-504A-2A4E-99E4-6698F63D49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708166"/>
                <a:ext cx="299249" cy="824248"/>
              </a:xfrm>
              <a:custGeom>
                <a:avLst/>
                <a:gdLst>
                  <a:gd name="T0" fmla="*/ 114 w 114"/>
                  <a:gd name="T1" fmla="*/ 0 h 314"/>
                  <a:gd name="T2" fmla="*/ 114 w 114"/>
                  <a:gd name="T3" fmla="*/ 249 h 314"/>
                  <a:gd name="T4" fmla="*/ 0 w 114"/>
                  <a:gd name="T5" fmla="*/ 314 h 314"/>
                  <a:gd name="T6" fmla="*/ 0 w 114"/>
                  <a:gd name="T7" fmla="*/ 65 h 314"/>
                  <a:gd name="T8" fmla="*/ 114 w 114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314">
                    <a:moveTo>
                      <a:pt x="114" y="0"/>
                    </a:moveTo>
                    <a:lnTo>
                      <a:pt x="114" y="249"/>
                    </a:lnTo>
                    <a:lnTo>
                      <a:pt x="0" y="314"/>
                    </a:lnTo>
                    <a:lnTo>
                      <a:pt x="0" y="65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A1B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Freeform 114">
                <a:extLst>
                  <a:ext uri="{FF2B5EF4-FFF2-40B4-BE49-F238E27FC236}">
                    <a16:creationId xmlns:a16="http://schemas.microsoft.com/office/drawing/2014/main" id="{0040CC13-8BC8-4C4D-BAC7-D021621E1B8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64293" y="3708166"/>
                <a:ext cx="299249" cy="824248"/>
              </a:xfrm>
              <a:custGeom>
                <a:avLst/>
                <a:gdLst>
                  <a:gd name="T0" fmla="*/ 0 w 114"/>
                  <a:gd name="T1" fmla="*/ 0 h 314"/>
                  <a:gd name="T2" fmla="*/ 0 w 114"/>
                  <a:gd name="T3" fmla="*/ 249 h 314"/>
                  <a:gd name="T4" fmla="*/ 114 w 114"/>
                  <a:gd name="T5" fmla="*/ 314 h 314"/>
                  <a:gd name="T6" fmla="*/ 114 w 114"/>
                  <a:gd name="T7" fmla="*/ 65 h 314"/>
                  <a:gd name="T8" fmla="*/ 0 w 114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314">
                    <a:moveTo>
                      <a:pt x="0" y="0"/>
                    </a:moveTo>
                    <a:lnTo>
                      <a:pt x="0" y="249"/>
                    </a:lnTo>
                    <a:lnTo>
                      <a:pt x="114" y="314"/>
                    </a:lnTo>
                    <a:lnTo>
                      <a:pt x="114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34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C762CD6B-397B-9D4B-B703-371E979A21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17543" y="3574107"/>
                <a:ext cx="1105123" cy="1320373"/>
                <a:chOff x="8054409" y="3700290"/>
                <a:chExt cx="1105123" cy="1320373"/>
              </a:xfrm>
            </p:grpSpPr>
            <p:sp>
              <p:nvSpPr>
                <p:cNvPr id="359" name="Freeform 115">
                  <a:extLst>
                    <a:ext uri="{FF2B5EF4-FFF2-40B4-BE49-F238E27FC236}">
                      <a16:creationId xmlns:a16="http://schemas.microsoft.com/office/drawing/2014/main" id="{AD5B39A3-5328-AD4C-9E5F-D71E3C057F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3700290"/>
                  <a:ext cx="1105123" cy="417373"/>
                </a:xfrm>
                <a:custGeom>
                  <a:avLst/>
                  <a:gdLst>
                    <a:gd name="T0" fmla="*/ 155 w 310"/>
                    <a:gd name="T1" fmla="*/ 117 h 117"/>
                    <a:gd name="T2" fmla="*/ 140 w 310"/>
                    <a:gd name="T3" fmla="*/ 113 h 117"/>
                    <a:gd name="T4" fmla="*/ 3 w 310"/>
                    <a:gd name="T5" fmla="*/ 34 h 117"/>
                    <a:gd name="T6" fmla="*/ 0 w 310"/>
                    <a:gd name="T7" fmla="*/ 28 h 117"/>
                    <a:gd name="T8" fmla="*/ 3 w 310"/>
                    <a:gd name="T9" fmla="*/ 21 h 117"/>
                    <a:gd name="T10" fmla="*/ 41 w 310"/>
                    <a:gd name="T11" fmla="*/ 0 h 117"/>
                    <a:gd name="T12" fmla="*/ 43 w 310"/>
                    <a:gd name="T13" fmla="*/ 4 h 117"/>
                    <a:gd name="T14" fmla="*/ 6 w 310"/>
                    <a:gd name="T15" fmla="*/ 25 h 117"/>
                    <a:gd name="T16" fmla="*/ 4 w 310"/>
                    <a:gd name="T17" fmla="*/ 28 h 117"/>
                    <a:gd name="T18" fmla="*/ 6 w 310"/>
                    <a:gd name="T19" fmla="*/ 30 h 117"/>
                    <a:gd name="T20" fmla="*/ 143 w 310"/>
                    <a:gd name="T21" fmla="*/ 110 h 117"/>
                    <a:gd name="T22" fmla="*/ 167 w 310"/>
                    <a:gd name="T23" fmla="*/ 110 h 117"/>
                    <a:gd name="T24" fmla="*/ 304 w 310"/>
                    <a:gd name="T25" fmla="*/ 30 h 117"/>
                    <a:gd name="T26" fmla="*/ 306 w 310"/>
                    <a:gd name="T27" fmla="*/ 28 h 117"/>
                    <a:gd name="T28" fmla="*/ 304 w 310"/>
                    <a:gd name="T29" fmla="*/ 25 h 117"/>
                    <a:gd name="T30" fmla="*/ 267 w 310"/>
                    <a:gd name="T31" fmla="*/ 4 h 117"/>
                    <a:gd name="T32" fmla="*/ 269 w 310"/>
                    <a:gd name="T33" fmla="*/ 0 h 117"/>
                    <a:gd name="T34" fmla="*/ 307 w 310"/>
                    <a:gd name="T35" fmla="*/ 21 h 117"/>
                    <a:gd name="T36" fmla="*/ 310 w 310"/>
                    <a:gd name="T37" fmla="*/ 28 h 117"/>
                    <a:gd name="T38" fmla="*/ 307 w 310"/>
                    <a:gd name="T39" fmla="*/ 34 h 117"/>
                    <a:gd name="T40" fmla="*/ 170 w 310"/>
                    <a:gd name="T41" fmla="*/ 113 h 117"/>
                    <a:gd name="T42" fmla="*/ 155 w 310"/>
                    <a:gd name="T43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17">
                      <a:moveTo>
                        <a:pt x="155" y="117"/>
                      </a:moveTo>
                      <a:cubicBezTo>
                        <a:pt x="150" y="117"/>
                        <a:pt x="145" y="116"/>
                        <a:pt x="140" y="11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1" y="33"/>
                        <a:pt x="0" y="31"/>
                        <a:pt x="0" y="28"/>
                      </a:cubicBezTo>
                      <a:cubicBezTo>
                        <a:pt x="0" y="25"/>
                        <a:pt x="1" y="23"/>
                        <a:pt x="3" y="21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3" y="4"/>
                        <a:pt x="43" y="4"/>
                        <a:pt x="43" y="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6"/>
                        <a:pt x="4" y="27"/>
                        <a:pt x="4" y="28"/>
                      </a:cubicBezTo>
                      <a:cubicBezTo>
                        <a:pt x="4" y="28"/>
                        <a:pt x="4" y="30"/>
                        <a:pt x="6" y="30"/>
                      </a:cubicBezTo>
                      <a:cubicBezTo>
                        <a:pt x="143" y="110"/>
                        <a:pt x="143" y="110"/>
                        <a:pt x="143" y="110"/>
                      </a:cubicBezTo>
                      <a:cubicBezTo>
                        <a:pt x="150" y="114"/>
                        <a:pt x="160" y="114"/>
                        <a:pt x="167" y="110"/>
                      </a:cubicBezTo>
                      <a:cubicBezTo>
                        <a:pt x="304" y="30"/>
                        <a:pt x="304" y="30"/>
                        <a:pt x="304" y="30"/>
                      </a:cubicBezTo>
                      <a:cubicBezTo>
                        <a:pt x="306" y="30"/>
                        <a:pt x="306" y="28"/>
                        <a:pt x="306" y="28"/>
                      </a:cubicBezTo>
                      <a:cubicBezTo>
                        <a:pt x="306" y="27"/>
                        <a:pt x="306" y="26"/>
                        <a:pt x="304" y="25"/>
                      </a:cubicBezTo>
                      <a:cubicBezTo>
                        <a:pt x="267" y="4"/>
                        <a:pt x="267" y="4"/>
                        <a:pt x="267" y="4"/>
                      </a:cubicBezTo>
                      <a:cubicBezTo>
                        <a:pt x="269" y="0"/>
                        <a:pt x="269" y="0"/>
                        <a:pt x="269" y="0"/>
                      </a:cubicBezTo>
                      <a:cubicBezTo>
                        <a:pt x="307" y="21"/>
                        <a:pt x="307" y="21"/>
                        <a:pt x="307" y="21"/>
                      </a:cubicBezTo>
                      <a:cubicBezTo>
                        <a:pt x="309" y="23"/>
                        <a:pt x="310" y="25"/>
                        <a:pt x="310" y="28"/>
                      </a:cubicBezTo>
                      <a:cubicBezTo>
                        <a:pt x="310" y="31"/>
                        <a:pt x="309" y="33"/>
                        <a:pt x="307" y="34"/>
                      </a:cubicBezTo>
                      <a:cubicBezTo>
                        <a:pt x="170" y="113"/>
                        <a:pt x="170" y="113"/>
                        <a:pt x="170" y="113"/>
                      </a:cubicBezTo>
                      <a:cubicBezTo>
                        <a:pt x="165" y="116"/>
                        <a:pt x="160" y="117"/>
                        <a:pt x="155" y="1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0" name="Freeform 117">
                  <a:extLst>
                    <a:ext uri="{FF2B5EF4-FFF2-40B4-BE49-F238E27FC236}">
                      <a16:creationId xmlns:a16="http://schemas.microsoft.com/office/drawing/2014/main" id="{F3A16E2D-6FA9-864F-A258-E14870CBDF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3863040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5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5 h 135"/>
                    <a:gd name="T14" fmla="*/ 6 w 310"/>
                    <a:gd name="T15" fmla="*/ 43 h 135"/>
                    <a:gd name="T16" fmla="*/ 4 w 310"/>
                    <a:gd name="T17" fmla="*/ 45 h 135"/>
                    <a:gd name="T18" fmla="*/ 6 w 310"/>
                    <a:gd name="T19" fmla="*/ 48 h 135"/>
                    <a:gd name="T20" fmla="*/ 143 w 310"/>
                    <a:gd name="T21" fmla="*/ 127 h 135"/>
                    <a:gd name="T22" fmla="*/ 167 w 310"/>
                    <a:gd name="T23" fmla="*/ 127 h 135"/>
                    <a:gd name="T24" fmla="*/ 304 w 310"/>
                    <a:gd name="T25" fmla="*/ 48 h 135"/>
                    <a:gd name="T26" fmla="*/ 306 w 310"/>
                    <a:gd name="T27" fmla="*/ 45 h 135"/>
                    <a:gd name="T28" fmla="*/ 304 w 310"/>
                    <a:gd name="T29" fmla="*/ 43 h 135"/>
                    <a:gd name="T30" fmla="*/ 239 w 310"/>
                    <a:gd name="T31" fmla="*/ 5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5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8"/>
                        <a:pt x="0" y="45"/>
                      </a:cubicBezTo>
                      <a:cubicBezTo>
                        <a:pt x="0" y="43"/>
                        <a:pt x="1" y="40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5"/>
                        <a:pt x="71" y="5"/>
                        <a:pt x="71" y="5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5"/>
                      </a:cubicBezTo>
                      <a:cubicBezTo>
                        <a:pt x="4" y="46"/>
                        <a:pt x="4" y="47"/>
                        <a:pt x="6" y="48"/>
                      </a:cubicBezTo>
                      <a:cubicBezTo>
                        <a:pt x="143" y="127"/>
                        <a:pt x="143" y="127"/>
                        <a:pt x="143" y="127"/>
                      </a:cubicBezTo>
                      <a:cubicBezTo>
                        <a:pt x="150" y="131"/>
                        <a:pt x="160" y="131"/>
                        <a:pt x="167" y="127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7"/>
                        <a:pt x="306" y="46"/>
                        <a:pt x="306" y="45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5"/>
                        <a:pt x="239" y="5"/>
                        <a:pt x="239" y="5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0"/>
                        <a:pt x="310" y="43"/>
                        <a:pt x="310" y="45"/>
                      </a:cubicBezTo>
                      <a:cubicBezTo>
                        <a:pt x="310" y="48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1" name="Freeform 118">
                  <a:extLst>
                    <a:ext uri="{FF2B5EF4-FFF2-40B4-BE49-F238E27FC236}">
                      <a16:creationId xmlns:a16="http://schemas.microsoft.com/office/drawing/2014/main" id="{539138FB-BD89-C443-A576-FF1735E4916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088789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6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6 h 135"/>
                    <a:gd name="T14" fmla="*/ 6 w 310"/>
                    <a:gd name="T15" fmla="*/ 43 h 135"/>
                    <a:gd name="T16" fmla="*/ 4 w 310"/>
                    <a:gd name="T17" fmla="*/ 46 h 135"/>
                    <a:gd name="T18" fmla="*/ 6 w 310"/>
                    <a:gd name="T19" fmla="*/ 48 h 135"/>
                    <a:gd name="T20" fmla="*/ 143 w 310"/>
                    <a:gd name="T21" fmla="*/ 128 h 135"/>
                    <a:gd name="T22" fmla="*/ 167 w 310"/>
                    <a:gd name="T23" fmla="*/ 128 h 135"/>
                    <a:gd name="T24" fmla="*/ 304 w 310"/>
                    <a:gd name="T25" fmla="*/ 48 h 135"/>
                    <a:gd name="T26" fmla="*/ 306 w 310"/>
                    <a:gd name="T27" fmla="*/ 46 h 135"/>
                    <a:gd name="T28" fmla="*/ 304 w 310"/>
                    <a:gd name="T29" fmla="*/ 43 h 135"/>
                    <a:gd name="T30" fmla="*/ 239 w 310"/>
                    <a:gd name="T31" fmla="*/ 6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6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9"/>
                        <a:pt x="0" y="46"/>
                      </a:cubicBezTo>
                      <a:cubicBezTo>
                        <a:pt x="0" y="43"/>
                        <a:pt x="1" y="41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6"/>
                        <a:pt x="71" y="6"/>
                        <a:pt x="71" y="6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6"/>
                      </a:cubicBezTo>
                      <a:cubicBezTo>
                        <a:pt x="4" y="46"/>
                        <a:pt x="4" y="48"/>
                        <a:pt x="6" y="48"/>
                      </a:cubicBezTo>
                      <a:cubicBezTo>
                        <a:pt x="143" y="128"/>
                        <a:pt x="143" y="128"/>
                        <a:pt x="143" y="128"/>
                      </a:cubicBezTo>
                      <a:cubicBezTo>
                        <a:pt x="150" y="132"/>
                        <a:pt x="160" y="132"/>
                        <a:pt x="167" y="128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8"/>
                        <a:pt x="306" y="46"/>
                        <a:pt x="306" y="46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6"/>
                        <a:pt x="239" y="6"/>
                        <a:pt x="239" y="6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1"/>
                        <a:pt x="310" y="43"/>
                        <a:pt x="310" y="46"/>
                      </a:cubicBezTo>
                      <a:cubicBezTo>
                        <a:pt x="310" y="49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2" name="Freeform 119">
                  <a:extLst>
                    <a:ext uri="{FF2B5EF4-FFF2-40B4-BE49-F238E27FC236}">
                      <a16:creationId xmlns:a16="http://schemas.microsoft.com/office/drawing/2014/main" id="{F9E3AE56-DCD5-134B-B654-47467C7929B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558664"/>
                  <a:ext cx="1105123" cy="461999"/>
                </a:xfrm>
                <a:custGeom>
                  <a:avLst/>
                  <a:gdLst>
                    <a:gd name="T0" fmla="*/ 155 w 310"/>
                    <a:gd name="T1" fmla="*/ 130 h 130"/>
                    <a:gd name="T2" fmla="*/ 140 w 310"/>
                    <a:gd name="T3" fmla="*/ 126 h 130"/>
                    <a:gd name="T4" fmla="*/ 3 w 310"/>
                    <a:gd name="T5" fmla="*/ 47 h 130"/>
                    <a:gd name="T6" fmla="*/ 0 w 310"/>
                    <a:gd name="T7" fmla="*/ 41 h 130"/>
                    <a:gd name="T8" fmla="*/ 3 w 310"/>
                    <a:gd name="T9" fmla="*/ 34 h 130"/>
                    <a:gd name="T10" fmla="*/ 64 w 310"/>
                    <a:gd name="T11" fmla="*/ 0 h 130"/>
                    <a:gd name="T12" fmla="*/ 59 w 310"/>
                    <a:gd name="T13" fmla="*/ 8 h 130"/>
                    <a:gd name="T14" fmla="*/ 6 w 310"/>
                    <a:gd name="T15" fmla="*/ 38 h 130"/>
                    <a:gd name="T16" fmla="*/ 4 w 310"/>
                    <a:gd name="T17" fmla="*/ 41 h 130"/>
                    <a:gd name="T18" fmla="*/ 6 w 310"/>
                    <a:gd name="T19" fmla="*/ 44 h 130"/>
                    <a:gd name="T20" fmla="*/ 143 w 310"/>
                    <a:gd name="T21" fmla="*/ 123 h 130"/>
                    <a:gd name="T22" fmla="*/ 167 w 310"/>
                    <a:gd name="T23" fmla="*/ 123 h 130"/>
                    <a:gd name="T24" fmla="*/ 304 w 310"/>
                    <a:gd name="T25" fmla="*/ 44 h 130"/>
                    <a:gd name="T26" fmla="*/ 306 w 310"/>
                    <a:gd name="T27" fmla="*/ 41 h 130"/>
                    <a:gd name="T28" fmla="*/ 304 w 310"/>
                    <a:gd name="T29" fmla="*/ 38 h 130"/>
                    <a:gd name="T30" fmla="*/ 251 w 310"/>
                    <a:gd name="T31" fmla="*/ 8 h 130"/>
                    <a:gd name="T32" fmla="*/ 246 w 310"/>
                    <a:gd name="T33" fmla="*/ 0 h 130"/>
                    <a:gd name="T34" fmla="*/ 307 w 310"/>
                    <a:gd name="T35" fmla="*/ 34 h 130"/>
                    <a:gd name="T36" fmla="*/ 310 w 310"/>
                    <a:gd name="T37" fmla="*/ 41 h 130"/>
                    <a:gd name="T38" fmla="*/ 307 w 310"/>
                    <a:gd name="T39" fmla="*/ 47 h 130"/>
                    <a:gd name="T40" fmla="*/ 170 w 310"/>
                    <a:gd name="T41" fmla="*/ 126 h 130"/>
                    <a:gd name="T42" fmla="*/ 155 w 310"/>
                    <a:gd name="T43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0">
                      <a:moveTo>
                        <a:pt x="155" y="130"/>
                      </a:moveTo>
                      <a:cubicBezTo>
                        <a:pt x="150" y="130"/>
                        <a:pt x="145" y="129"/>
                        <a:pt x="140" y="126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1" y="46"/>
                        <a:pt x="0" y="44"/>
                        <a:pt x="0" y="41"/>
                      </a:cubicBezTo>
                      <a:cubicBezTo>
                        <a:pt x="0" y="38"/>
                        <a:pt x="1" y="36"/>
                        <a:pt x="3" y="34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4" y="39"/>
                        <a:pt x="4" y="40"/>
                        <a:pt x="4" y="41"/>
                      </a:cubicBezTo>
                      <a:cubicBezTo>
                        <a:pt x="4" y="41"/>
                        <a:pt x="4" y="43"/>
                        <a:pt x="6" y="44"/>
                      </a:cubicBezTo>
                      <a:cubicBezTo>
                        <a:pt x="143" y="123"/>
                        <a:pt x="143" y="123"/>
                        <a:pt x="143" y="123"/>
                      </a:cubicBezTo>
                      <a:cubicBezTo>
                        <a:pt x="150" y="127"/>
                        <a:pt x="160" y="127"/>
                        <a:pt x="167" y="123"/>
                      </a:cubicBezTo>
                      <a:cubicBezTo>
                        <a:pt x="304" y="44"/>
                        <a:pt x="304" y="44"/>
                        <a:pt x="304" y="44"/>
                      </a:cubicBezTo>
                      <a:cubicBezTo>
                        <a:pt x="306" y="43"/>
                        <a:pt x="306" y="41"/>
                        <a:pt x="306" y="41"/>
                      </a:cubicBezTo>
                      <a:cubicBezTo>
                        <a:pt x="306" y="40"/>
                        <a:pt x="306" y="39"/>
                        <a:pt x="304" y="38"/>
                      </a:cubicBezTo>
                      <a:cubicBezTo>
                        <a:pt x="251" y="8"/>
                        <a:pt x="251" y="8"/>
                        <a:pt x="251" y="8"/>
                      </a:cubicBezTo>
                      <a:cubicBezTo>
                        <a:pt x="246" y="0"/>
                        <a:pt x="246" y="0"/>
                        <a:pt x="246" y="0"/>
                      </a:cubicBezTo>
                      <a:cubicBezTo>
                        <a:pt x="307" y="34"/>
                        <a:pt x="307" y="34"/>
                        <a:pt x="307" y="34"/>
                      </a:cubicBezTo>
                      <a:cubicBezTo>
                        <a:pt x="309" y="36"/>
                        <a:pt x="310" y="38"/>
                        <a:pt x="310" y="41"/>
                      </a:cubicBezTo>
                      <a:cubicBezTo>
                        <a:pt x="310" y="44"/>
                        <a:pt x="309" y="46"/>
                        <a:pt x="307" y="47"/>
                      </a:cubicBezTo>
                      <a:cubicBezTo>
                        <a:pt x="170" y="126"/>
                        <a:pt x="170" y="126"/>
                        <a:pt x="170" y="126"/>
                      </a:cubicBezTo>
                      <a:cubicBezTo>
                        <a:pt x="165" y="129"/>
                        <a:pt x="160" y="130"/>
                        <a:pt x="155" y="1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63" name="Freeform 120">
                  <a:extLst>
                    <a:ext uri="{FF2B5EF4-FFF2-40B4-BE49-F238E27FC236}">
                      <a16:creationId xmlns:a16="http://schemas.microsoft.com/office/drawing/2014/main" id="{BABECBEE-3E3D-274E-BC62-B4562B0E9F2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314539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5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5 h 135"/>
                    <a:gd name="T14" fmla="*/ 6 w 310"/>
                    <a:gd name="T15" fmla="*/ 43 h 135"/>
                    <a:gd name="T16" fmla="*/ 4 w 310"/>
                    <a:gd name="T17" fmla="*/ 45 h 135"/>
                    <a:gd name="T18" fmla="*/ 6 w 310"/>
                    <a:gd name="T19" fmla="*/ 48 h 135"/>
                    <a:gd name="T20" fmla="*/ 143 w 310"/>
                    <a:gd name="T21" fmla="*/ 127 h 135"/>
                    <a:gd name="T22" fmla="*/ 167 w 310"/>
                    <a:gd name="T23" fmla="*/ 127 h 135"/>
                    <a:gd name="T24" fmla="*/ 304 w 310"/>
                    <a:gd name="T25" fmla="*/ 48 h 135"/>
                    <a:gd name="T26" fmla="*/ 306 w 310"/>
                    <a:gd name="T27" fmla="*/ 45 h 135"/>
                    <a:gd name="T28" fmla="*/ 304 w 310"/>
                    <a:gd name="T29" fmla="*/ 43 h 135"/>
                    <a:gd name="T30" fmla="*/ 239 w 310"/>
                    <a:gd name="T31" fmla="*/ 5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5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8"/>
                        <a:pt x="0" y="45"/>
                      </a:cubicBezTo>
                      <a:cubicBezTo>
                        <a:pt x="0" y="43"/>
                        <a:pt x="1" y="40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5"/>
                        <a:pt x="71" y="5"/>
                        <a:pt x="71" y="5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5"/>
                      </a:cubicBezTo>
                      <a:cubicBezTo>
                        <a:pt x="4" y="46"/>
                        <a:pt x="4" y="47"/>
                        <a:pt x="6" y="48"/>
                      </a:cubicBezTo>
                      <a:cubicBezTo>
                        <a:pt x="143" y="127"/>
                        <a:pt x="143" y="127"/>
                        <a:pt x="143" y="127"/>
                      </a:cubicBezTo>
                      <a:cubicBezTo>
                        <a:pt x="150" y="131"/>
                        <a:pt x="160" y="131"/>
                        <a:pt x="167" y="127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7"/>
                        <a:pt x="306" y="46"/>
                        <a:pt x="306" y="45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5"/>
                        <a:pt x="239" y="5"/>
                        <a:pt x="239" y="5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0"/>
                        <a:pt x="310" y="43"/>
                        <a:pt x="310" y="45"/>
                      </a:cubicBezTo>
                      <a:cubicBezTo>
                        <a:pt x="310" y="48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516DFFCB-9517-4B4A-894E-25042830349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3839" y="3840615"/>
                <a:ext cx="299249" cy="645748"/>
                <a:chOff x="5163839" y="3840615"/>
                <a:chExt cx="299249" cy="645748"/>
              </a:xfrm>
            </p:grpSpPr>
            <p:sp>
              <p:nvSpPr>
                <p:cNvPr id="356" name="Freeform 121">
                  <a:extLst>
                    <a:ext uri="{FF2B5EF4-FFF2-40B4-BE49-F238E27FC236}">
                      <a16:creationId xmlns:a16="http://schemas.microsoft.com/office/drawing/2014/main" id="{7B4EF048-9E31-1641-947B-6DB5990044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3840615"/>
                  <a:ext cx="299249" cy="194249"/>
                </a:xfrm>
                <a:custGeom>
                  <a:avLst/>
                  <a:gdLst>
                    <a:gd name="T0" fmla="*/ 0 w 114"/>
                    <a:gd name="T1" fmla="*/ 8 h 74"/>
                    <a:gd name="T2" fmla="*/ 114 w 114"/>
                    <a:gd name="T3" fmla="*/ 74 h 74"/>
                    <a:gd name="T4" fmla="*/ 114 w 114"/>
                    <a:gd name="T5" fmla="*/ 65 h 74"/>
                    <a:gd name="T6" fmla="*/ 0 w 114"/>
                    <a:gd name="T7" fmla="*/ 0 h 74"/>
                    <a:gd name="T8" fmla="*/ 0 w 114"/>
                    <a:gd name="T9" fmla="*/ 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4">
                      <a:moveTo>
                        <a:pt x="0" y="8"/>
                      </a:moveTo>
                      <a:lnTo>
                        <a:pt x="114" y="74"/>
                      </a:lnTo>
                      <a:lnTo>
                        <a:pt x="114" y="65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7" name="Freeform 122">
                  <a:extLst>
                    <a:ext uri="{FF2B5EF4-FFF2-40B4-BE49-F238E27FC236}">
                      <a16:creationId xmlns:a16="http://schemas.microsoft.com/office/drawing/2014/main" id="{E2890661-FAD8-6A4C-8E6A-030B5BE611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4063739"/>
                  <a:ext cx="299249" cy="196874"/>
                </a:xfrm>
                <a:custGeom>
                  <a:avLst/>
                  <a:gdLst>
                    <a:gd name="T0" fmla="*/ 0 w 114"/>
                    <a:gd name="T1" fmla="*/ 10 h 75"/>
                    <a:gd name="T2" fmla="*/ 114 w 114"/>
                    <a:gd name="T3" fmla="*/ 75 h 75"/>
                    <a:gd name="T4" fmla="*/ 114 w 114"/>
                    <a:gd name="T5" fmla="*/ 66 h 75"/>
                    <a:gd name="T6" fmla="*/ 0 w 114"/>
                    <a:gd name="T7" fmla="*/ 0 h 75"/>
                    <a:gd name="T8" fmla="*/ 0 w 114"/>
                    <a:gd name="T9" fmla="*/ 1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5">
                      <a:moveTo>
                        <a:pt x="0" y="10"/>
                      </a:moveTo>
                      <a:lnTo>
                        <a:pt x="114" y="75"/>
                      </a:lnTo>
                      <a:lnTo>
                        <a:pt x="114" y="66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8" name="Freeform 123">
                  <a:extLst>
                    <a:ext uri="{FF2B5EF4-FFF2-40B4-BE49-F238E27FC236}">
                      <a16:creationId xmlns:a16="http://schemas.microsoft.com/office/drawing/2014/main" id="{719736A8-262B-EA47-B19E-3579E2E7FF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4292114"/>
                  <a:ext cx="299249" cy="194249"/>
                </a:xfrm>
                <a:custGeom>
                  <a:avLst/>
                  <a:gdLst>
                    <a:gd name="T0" fmla="*/ 0 w 114"/>
                    <a:gd name="T1" fmla="*/ 8 h 74"/>
                    <a:gd name="T2" fmla="*/ 114 w 114"/>
                    <a:gd name="T3" fmla="*/ 74 h 74"/>
                    <a:gd name="T4" fmla="*/ 114 w 114"/>
                    <a:gd name="T5" fmla="*/ 65 h 74"/>
                    <a:gd name="T6" fmla="*/ 0 w 114"/>
                    <a:gd name="T7" fmla="*/ 0 h 74"/>
                    <a:gd name="T8" fmla="*/ 0 w 114"/>
                    <a:gd name="T9" fmla="*/ 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4">
                      <a:moveTo>
                        <a:pt x="0" y="8"/>
                      </a:moveTo>
                      <a:lnTo>
                        <a:pt x="114" y="74"/>
                      </a:lnTo>
                      <a:lnTo>
                        <a:pt x="114" y="65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350" name="Group 349">
                <a:extLst>
                  <a:ext uri="{FF2B5EF4-FFF2-40B4-BE49-F238E27FC236}">
                    <a16:creationId xmlns:a16="http://schemas.microsoft.com/office/drawing/2014/main" id="{EFA9DE87-20CC-E04F-BAB4-A0C30B30A3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4232" y="4486363"/>
                <a:ext cx="480375" cy="461998"/>
                <a:chOff x="6492540" y="4750288"/>
                <a:chExt cx="480375" cy="461998"/>
              </a:xfrm>
            </p:grpSpPr>
            <p:sp>
              <p:nvSpPr>
                <p:cNvPr id="354" name="Freeform 124">
                  <a:extLst>
                    <a:ext uri="{FF2B5EF4-FFF2-40B4-BE49-F238E27FC236}">
                      <a16:creationId xmlns:a16="http://schemas.microsoft.com/office/drawing/2014/main" id="{62CFD017-679B-564A-A92A-A5AB16FAFC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2289" y="4750288"/>
                  <a:ext cx="380625" cy="236249"/>
                </a:xfrm>
                <a:custGeom>
                  <a:avLst/>
                  <a:gdLst>
                    <a:gd name="T0" fmla="*/ 145 w 145"/>
                    <a:gd name="T1" fmla="*/ 81 h 90"/>
                    <a:gd name="T2" fmla="*/ 3 w 145"/>
                    <a:gd name="T3" fmla="*/ 0 h 90"/>
                    <a:gd name="T4" fmla="*/ 0 w 145"/>
                    <a:gd name="T5" fmla="*/ 6 h 90"/>
                    <a:gd name="T6" fmla="*/ 145 w 145"/>
                    <a:gd name="T7" fmla="*/ 90 h 90"/>
                    <a:gd name="T8" fmla="*/ 145 w 145"/>
                    <a:gd name="T9" fmla="*/ 81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90">
                      <a:moveTo>
                        <a:pt x="145" y="81"/>
                      </a:moveTo>
                      <a:lnTo>
                        <a:pt x="3" y="0"/>
                      </a:lnTo>
                      <a:lnTo>
                        <a:pt x="0" y="6"/>
                      </a:lnTo>
                      <a:lnTo>
                        <a:pt x="145" y="90"/>
                      </a:lnTo>
                      <a:lnTo>
                        <a:pt x="145" y="81"/>
                      </a:lnTo>
                      <a:close/>
                    </a:path>
                  </a:pathLst>
                </a:custGeom>
                <a:solidFill>
                  <a:srgbClr val="EB1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55" name="Freeform 125">
                  <a:extLst>
                    <a:ext uri="{FF2B5EF4-FFF2-40B4-BE49-F238E27FC236}">
                      <a16:creationId xmlns:a16="http://schemas.microsoft.com/office/drawing/2014/main" id="{3605C0E7-DFED-3647-BC43-C0D02A9062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2540" y="4920913"/>
                  <a:ext cx="480375" cy="291373"/>
                </a:xfrm>
                <a:custGeom>
                  <a:avLst/>
                  <a:gdLst>
                    <a:gd name="T0" fmla="*/ 183 w 183"/>
                    <a:gd name="T1" fmla="*/ 103 h 111"/>
                    <a:gd name="T2" fmla="*/ 4 w 183"/>
                    <a:gd name="T3" fmla="*/ 0 h 111"/>
                    <a:gd name="T4" fmla="*/ 0 w 183"/>
                    <a:gd name="T5" fmla="*/ 5 h 111"/>
                    <a:gd name="T6" fmla="*/ 183 w 183"/>
                    <a:gd name="T7" fmla="*/ 111 h 111"/>
                    <a:gd name="T8" fmla="*/ 183 w 183"/>
                    <a:gd name="T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111">
                      <a:moveTo>
                        <a:pt x="183" y="103"/>
                      </a:move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183" y="111"/>
                      </a:lnTo>
                      <a:lnTo>
                        <a:pt x="183" y="103"/>
                      </a:lnTo>
                      <a:close/>
                    </a:path>
                  </a:pathLst>
                </a:custGeom>
                <a:solidFill>
                  <a:srgbClr val="EB1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51" name="Freeform 127">
                <a:extLst>
                  <a:ext uri="{FF2B5EF4-FFF2-40B4-BE49-F238E27FC236}">
                    <a16:creationId xmlns:a16="http://schemas.microsoft.com/office/drawing/2014/main" id="{F14524B9-E0BE-8948-947A-4FA4F10E81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1" y="3281578"/>
                <a:ext cx="590624" cy="1929369"/>
              </a:xfrm>
              <a:custGeom>
                <a:avLst/>
                <a:gdLst>
                  <a:gd name="T0" fmla="*/ 225 w 225"/>
                  <a:gd name="T1" fmla="*/ 0 h 735"/>
                  <a:gd name="T2" fmla="*/ 225 w 225"/>
                  <a:gd name="T3" fmla="*/ 605 h 735"/>
                  <a:gd name="T4" fmla="*/ 0 w 225"/>
                  <a:gd name="T5" fmla="*/ 735 h 735"/>
                  <a:gd name="T6" fmla="*/ 0 w 225"/>
                  <a:gd name="T7" fmla="*/ 130 h 735"/>
                  <a:gd name="T8" fmla="*/ 225 w 225"/>
                  <a:gd name="T9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735">
                    <a:moveTo>
                      <a:pt x="225" y="0"/>
                    </a:moveTo>
                    <a:lnTo>
                      <a:pt x="225" y="605"/>
                    </a:lnTo>
                    <a:lnTo>
                      <a:pt x="0" y="735"/>
                    </a:lnTo>
                    <a:lnTo>
                      <a:pt x="0" y="130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F8756C">
                  <a:alpha val="23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Freeform 128">
                <a:extLst>
                  <a:ext uri="{FF2B5EF4-FFF2-40B4-BE49-F238E27FC236}">
                    <a16:creationId xmlns:a16="http://schemas.microsoft.com/office/drawing/2014/main" id="{24660C8B-73A0-F14E-9CF1-CD6D0CBC6C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39367" y="3616291"/>
                <a:ext cx="45719" cy="1595996"/>
              </a:xfrm>
              <a:custGeom>
                <a:avLst/>
                <a:gdLst>
                  <a:gd name="T0" fmla="*/ 10 w 10"/>
                  <a:gd name="T1" fmla="*/ 605 h 608"/>
                  <a:gd name="T2" fmla="*/ 4 w 10"/>
                  <a:gd name="T3" fmla="*/ 608 h 608"/>
                  <a:gd name="T4" fmla="*/ 0 w 10"/>
                  <a:gd name="T5" fmla="*/ 605 h 608"/>
                  <a:gd name="T6" fmla="*/ 0 w 10"/>
                  <a:gd name="T7" fmla="*/ 0 h 608"/>
                  <a:gd name="T8" fmla="*/ 4 w 10"/>
                  <a:gd name="T9" fmla="*/ 3 h 608"/>
                  <a:gd name="T10" fmla="*/ 10 w 10"/>
                  <a:gd name="T11" fmla="*/ 0 h 608"/>
                  <a:gd name="T12" fmla="*/ 10 w 10"/>
                  <a:gd name="T13" fmla="*/ 605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08">
                    <a:moveTo>
                      <a:pt x="10" y="605"/>
                    </a:moveTo>
                    <a:lnTo>
                      <a:pt x="4" y="608"/>
                    </a:lnTo>
                    <a:lnTo>
                      <a:pt x="0" y="605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10" y="605"/>
                    </a:lnTo>
                    <a:close/>
                  </a:path>
                </a:pathLst>
              </a:custGeom>
              <a:solidFill>
                <a:srgbClr val="F8756C">
                  <a:alpha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Freeform 126">
                <a:extLst>
                  <a:ext uri="{FF2B5EF4-FFF2-40B4-BE49-F238E27FC236}">
                    <a16:creationId xmlns:a16="http://schemas.microsoft.com/office/drawing/2014/main" id="{C756B3BB-B8EC-4F4A-A37F-8D894F5FAB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5840" y="3279295"/>
                <a:ext cx="590624" cy="1929369"/>
              </a:xfrm>
              <a:custGeom>
                <a:avLst/>
                <a:gdLst>
                  <a:gd name="T0" fmla="*/ 0 w 225"/>
                  <a:gd name="T1" fmla="*/ 0 h 735"/>
                  <a:gd name="T2" fmla="*/ 0 w 225"/>
                  <a:gd name="T3" fmla="*/ 607 h 735"/>
                  <a:gd name="T4" fmla="*/ 225 w 225"/>
                  <a:gd name="T5" fmla="*/ 735 h 735"/>
                  <a:gd name="T6" fmla="*/ 225 w 225"/>
                  <a:gd name="T7" fmla="*/ 130 h 735"/>
                  <a:gd name="T8" fmla="*/ 0 w 225"/>
                  <a:gd name="T9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735">
                    <a:moveTo>
                      <a:pt x="0" y="0"/>
                    </a:moveTo>
                    <a:lnTo>
                      <a:pt x="0" y="607"/>
                    </a:lnTo>
                    <a:lnTo>
                      <a:pt x="225" y="735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23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03D92574-6C6A-5149-80EC-7297CEE57B48}"/>
                </a:ext>
              </a:extLst>
            </p:cNvPr>
            <p:cNvGrpSpPr/>
            <p:nvPr/>
          </p:nvGrpSpPr>
          <p:grpSpPr>
            <a:xfrm>
              <a:off x="4935178" y="4572491"/>
              <a:ext cx="462001" cy="170624"/>
              <a:chOff x="4200920" y="4705664"/>
              <a:chExt cx="462001" cy="170624"/>
            </a:xfrm>
          </p:grpSpPr>
          <p:sp>
            <p:nvSpPr>
              <p:cNvPr id="328" name="Freeform 147">
                <a:extLst>
                  <a:ext uri="{FF2B5EF4-FFF2-40B4-BE49-F238E27FC236}">
                    <a16:creationId xmlns:a16="http://schemas.microsoft.com/office/drawing/2014/main" id="{B3030C41-E01B-D247-8482-DA3706E5A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920" y="4705664"/>
                <a:ext cx="170625" cy="170624"/>
              </a:xfrm>
              <a:custGeom>
                <a:avLst/>
                <a:gdLst>
                  <a:gd name="T0" fmla="*/ 20 w 48"/>
                  <a:gd name="T1" fmla="*/ 46 h 48"/>
                  <a:gd name="T2" fmla="*/ 2 w 48"/>
                  <a:gd name="T3" fmla="*/ 20 h 48"/>
                  <a:gd name="T4" fmla="*/ 28 w 48"/>
                  <a:gd name="T5" fmla="*/ 2 h 48"/>
                  <a:gd name="T6" fmla="*/ 46 w 48"/>
                  <a:gd name="T7" fmla="*/ 28 h 48"/>
                  <a:gd name="T8" fmla="*/ 20 w 48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20" y="46"/>
                    </a:moveTo>
                    <a:cubicBezTo>
                      <a:pt x="8" y="44"/>
                      <a:pt x="0" y="32"/>
                      <a:pt x="2" y="20"/>
                    </a:cubicBezTo>
                    <a:cubicBezTo>
                      <a:pt x="4" y="8"/>
                      <a:pt x="15" y="0"/>
                      <a:pt x="28" y="2"/>
                    </a:cubicBezTo>
                    <a:cubicBezTo>
                      <a:pt x="40" y="4"/>
                      <a:pt x="48" y="16"/>
                      <a:pt x="46" y="28"/>
                    </a:cubicBezTo>
                    <a:cubicBezTo>
                      <a:pt x="44" y="40"/>
                      <a:pt x="32" y="48"/>
                      <a:pt x="20" y="46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Freeform 149">
                <a:extLst>
                  <a:ext uri="{FF2B5EF4-FFF2-40B4-BE49-F238E27FC236}">
                    <a16:creationId xmlns:a16="http://schemas.microsoft.com/office/drawing/2014/main" id="{42BE431E-1BCB-F548-AC35-471A51BB45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0669" y="4766038"/>
                <a:ext cx="52500" cy="55124"/>
              </a:xfrm>
              <a:custGeom>
                <a:avLst/>
                <a:gdLst>
                  <a:gd name="T0" fmla="*/ 1 w 15"/>
                  <a:gd name="T1" fmla="*/ 5 h 15"/>
                  <a:gd name="T2" fmla="*/ 10 w 15"/>
                  <a:gd name="T3" fmla="*/ 1 h 15"/>
                  <a:gd name="T4" fmla="*/ 14 w 15"/>
                  <a:gd name="T5" fmla="*/ 10 h 15"/>
                  <a:gd name="T6" fmla="*/ 5 w 15"/>
                  <a:gd name="T7" fmla="*/ 14 h 15"/>
                  <a:gd name="T8" fmla="*/ 1 w 15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" y="5"/>
                    </a:moveTo>
                    <a:cubicBezTo>
                      <a:pt x="3" y="2"/>
                      <a:pt x="6" y="0"/>
                      <a:pt x="10" y="1"/>
                    </a:cubicBezTo>
                    <a:cubicBezTo>
                      <a:pt x="13" y="3"/>
                      <a:pt x="15" y="6"/>
                      <a:pt x="14" y="10"/>
                    </a:cubicBezTo>
                    <a:cubicBezTo>
                      <a:pt x="12" y="13"/>
                      <a:pt x="9" y="15"/>
                      <a:pt x="5" y="14"/>
                    </a:cubicBezTo>
                    <a:cubicBezTo>
                      <a:pt x="2" y="12"/>
                      <a:pt x="0" y="9"/>
                      <a:pt x="1" y="5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Freeform 150">
                <a:extLst>
                  <a:ext uri="{FF2B5EF4-FFF2-40B4-BE49-F238E27FC236}">
                    <a16:creationId xmlns:a16="http://schemas.microsoft.com/office/drawing/2014/main" id="{6480DB7B-EC56-0344-A57D-A5BE5ABF7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1545" y="4792287"/>
                <a:ext cx="81376" cy="81374"/>
              </a:xfrm>
              <a:custGeom>
                <a:avLst/>
                <a:gdLst>
                  <a:gd name="T0" fmla="*/ 2 w 23"/>
                  <a:gd name="T1" fmla="*/ 8 h 23"/>
                  <a:gd name="T2" fmla="*/ 15 w 23"/>
                  <a:gd name="T3" fmla="*/ 2 h 23"/>
                  <a:gd name="T4" fmla="*/ 21 w 23"/>
                  <a:gd name="T5" fmla="*/ 15 h 23"/>
                  <a:gd name="T6" fmla="*/ 8 w 23"/>
                  <a:gd name="T7" fmla="*/ 21 h 23"/>
                  <a:gd name="T8" fmla="*/ 2 w 23"/>
                  <a:gd name="T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2" y="8"/>
                    </a:moveTo>
                    <a:cubicBezTo>
                      <a:pt x="4" y="3"/>
                      <a:pt x="10" y="0"/>
                      <a:pt x="15" y="2"/>
                    </a:cubicBezTo>
                    <a:cubicBezTo>
                      <a:pt x="20" y="4"/>
                      <a:pt x="23" y="10"/>
                      <a:pt x="21" y="15"/>
                    </a:cubicBezTo>
                    <a:cubicBezTo>
                      <a:pt x="19" y="20"/>
                      <a:pt x="13" y="23"/>
                      <a:pt x="8" y="21"/>
                    </a:cubicBezTo>
                    <a:cubicBezTo>
                      <a:pt x="3" y="19"/>
                      <a:pt x="0" y="13"/>
                      <a:pt x="2" y="8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E1E765D4-A7AC-9D4D-8B4A-B79318D9D2C8}"/>
              </a:ext>
            </a:extLst>
          </p:cNvPr>
          <p:cNvGrpSpPr>
            <a:grpSpLocks noChangeAspect="1"/>
          </p:cNvGrpSpPr>
          <p:nvPr/>
        </p:nvGrpSpPr>
        <p:grpSpPr>
          <a:xfrm>
            <a:off x="1206913" y="1704921"/>
            <a:ext cx="996200" cy="2040402"/>
            <a:chOff x="4872918" y="2873418"/>
            <a:chExt cx="1182934" cy="2422868"/>
          </a:xfrm>
        </p:grpSpPr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B30B2264-199D-C142-99B4-9710E0D1D6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72918" y="2873418"/>
              <a:ext cx="1182934" cy="2422868"/>
              <a:chOff x="4872918" y="2873418"/>
              <a:chExt cx="1182934" cy="2422868"/>
            </a:xfrm>
          </p:grpSpPr>
          <p:sp>
            <p:nvSpPr>
              <p:cNvPr id="370" name="Freeform 129">
                <a:extLst>
                  <a:ext uri="{FF2B5EF4-FFF2-40B4-BE49-F238E27FC236}">
                    <a16:creationId xmlns:a16="http://schemas.microsoft.com/office/drawing/2014/main" id="{4FDC578A-D09D-FE49-B128-4894F3D126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19852" y="3272416"/>
                <a:ext cx="36000" cy="1595996"/>
              </a:xfrm>
              <a:custGeom>
                <a:avLst/>
                <a:gdLst>
                  <a:gd name="T0" fmla="*/ 0 w 2"/>
                  <a:gd name="T1" fmla="*/ 0 h 608"/>
                  <a:gd name="T2" fmla="*/ 2 w 2"/>
                  <a:gd name="T3" fmla="*/ 3 h 608"/>
                  <a:gd name="T4" fmla="*/ 2 w 2"/>
                  <a:gd name="T5" fmla="*/ 608 h 608"/>
                  <a:gd name="T6" fmla="*/ 0 w 2"/>
                  <a:gd name="T7" fmla="*/ 607 h 608"/>
                  <a:gd name="T8" fmla="*/ 0 w 2"/>
                  <a:gd name="T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08">
                    <a:moveTo>
                      <a:pt x="0" y="0"/>
                    </a:moveTo>
                    <a:lnTo>
                      <a:pt x="2" y="3"/>
                    </a:lnTo>
                    <a:lnTo>
                      <a:pt x="2" y="608"/>
                    </a:lnTo>
                    <a:lnTo>
                      <a:pt x="0" y="6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1" name="Freeform 129">
                <a:extLst>
                  <a:ext uri="{FF2B5EF4-FFF2-40B4-BE49-F238E27FC236}">
                    <a16:creationId xmlns:a16="http://schemas.microsoft.com/office/drawing/2014/main" id="{B8406273-624F-114F-B9F9-D6DEC40364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3118" y="3287454"/>
                <a:ext cx="36000" cy="1595996"/>
              </a:xfrm>
              <a:custGeom>
                <a:avLst/>
                <a:gdLst>
                  <a:gd name="T0" fmla="*/ 0 w 2"/>
                  <a:gd name="T1" fmla="*/ 0 h 608"/>
                  <a:gd name="T2" fmla="*/ 2 w 2"/>
                  <a:gd name="T3" fmla="*/ 3 h 608"/>
                  <a:gd name="T4" fmla="*/ 2 w 2"/>
                  <a:gd name="T5" fmla="*/ 608 h 608"/>
                  <a:gd name="T6" fmla="*/ 0 w 2"/>
                  <a:gd name="T7" fmla="*/ 607 h 608"/>
                  <a:gd name="T8" fmla="*/ 0 w 2"/>
                  <a:gd name="T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08">
                    <a:moveTo>
                      <a:pt x="0" y="0"/>
                    </a:moveTo>
                    <a:lnTo>
                      <a:pt x="2" y="3"/>
                    </a:lnTo>
                    <a:lnTo>
                      <a:pt x="2" y="608"/>
                    </a:lnTo>
                    <a:lnTo>
                      <a:pt x="0" y="6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61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2" name="Freeform 100">
                <a:extLst>
                  <a:ext uri="{FF2B5EF4-FFF2-40B4-BE49-F238E27FC236}">
                    <a16:creationId xmlns:a16="http://schemas.microsoft.com/office/drawing/2014/main" id="{517496DC-ADC6-D444-9EF7-A160259E5A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196292"/>
                <a:ext cx="590624" cy="425249"/>
              </a:xfrm>
              <a:custGeom>
                <a:avLst/>
                <a:gdLst>
                  <a:gd name="T0" fmla="*/ 225 w 225"/>
                  <a:gd name="T1" fmla="*/ 32 h 162"/>
                  <a:gd name="T2" fmla="*/ 215 w 225"/>
                  <a:gd name="T3" fmla="*/ 0 h 162"/>
                  <a:gd name="T4" fmla="*/ 0 w 225"/>
                  <a:gd name="T5" fmla="*/ 124 h 162"/>
                  <a:gd name="T6" fmla="*/ 0 w 225"/>
                  <a:gd name="T7" fmla="*/ 162 h 162"/>
                  <a:gd name="T8" fmla="*/ 225 w 225"/>
                  <a:gd name="T9" fmla="*/ 3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225" y="32"/>
                    </a:moveTo>
                    <a:lnTo>
                      <a:pt x="215" y="0"/>
                    </a:lnTo>
                    <a:lnTo>
                      <a:pt x="0" y="124"/>
                    </a:lnTo>
                    <a:lnTo>
                      <a:pt x="0" y="162"/>
                    </a:lnTo>
                    <a:lnTo>
                      <a:pt x="225" y="32"/>
                    </a:lnTo>
                    <a:close/>
                  </a:path>
                </a:pathLst>
              </a:custGeom>
              <a:solidFill>
                <a:srgbClr val="F120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3" name="Freeform 101">
                <a:extLst>
                  <a:ext uri="{FF2B5EF4-FFF2-40B4-BE49-F238E27FC236}">
                    <a16:creationId xmlns:a16="http://schemas.microsoft.com/office/drawing/2014/main" id="{2BF7E8DD-369C-954E-9A99-A9680FE19B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2873418"/>
                <a:ext cx="1126123" cy="648372"/>
              </a:xfrm>
              <a:custGeom>
                <a:avLst/>
                <a:gdLst>
                  <a:gd name="T0" fmla="*/ 214 w 429"/>
                  <a:gd name="T1" fmla="*/ 247 h 247"/>
                  <a:gd name="T2" fmla="*/ 0 w 429"/>
                  <a:gd name="T3" fmla="*/ 123 h 247"/>
                  <a:gd name="T4" fmla="*/ 214 w 429"/>
                  <a:gd name="T5" fmla="*/ 0 h 247"/>
                  <a:gd name="T6" fmla="*/ 429 w 429"/>
                  <a:gd name="T7" fmla="*/ 123 h 247"/>
                  <a:gd name="T8" fmla="*/ 214 w 429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7">
                    <a:moveTo>
                      <a:pt x="214" y="247"/>
                    </a:moveTo>
                    <a:lnTo>
                      <a:pt x="0" y="123"/>
                    </a:lnTo>
                    <a:lnTo>
                      <a:pt x="214" y="0"/>
                    </a:lnTo>
                    <a:lnTo>
                      <a:pt x="429" y="123"/>
                    </a:lnTo>
                    <a:lnTo>
                      <a:pt x="214" y="247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4" name="Freeform 102">
                <a:extLst>
                  <a:ext uri="{FF2B5EF4-FFF2-40B4-BE49-F238E27FC236}">
                    <a16:creationId xmlns:a16="http://schemas.microsoft.com/office/drawing/2014/main" id="{5F997222-05A0-9D49-BDFD-76AB5BCE5E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4650538"/>
                <a:ext cx="1126123" cy="645748"/>
              </a:xfrm>
              <a:custGeom>
                <a:avLst/>
                <a:gdLst>
                  <a:gd name="T0" fmla="*/ 214 w 429"/>
                  <a:gd name="T1" fmla="*/ 0 h 246"/>
                  <a:gd name="T2" fmla="*/ 429 w 429"/>
                  <a:gd name="T3" fmla="*/ 123 h 246"/>
                  <a:gd name="T4" fmla="*/ 214 w 429"/>
                  <a:gd name="T5" fmla="*/ 246 h 246"/>
                  <a:gd name="T6" fmla="*/ 0 w 429"/>
                  <a:gd name="T7" fmla="*/ 123 h 246"/>
                  <a:gd name="T8" fmla="*/ 214 w 429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6">
                    <a:moveTo>
                      <a:pt x="214" y="0"/>
                    </a:moveTo>
                    <a:lnTo>
                      <a:pt x="429" y="123"/>
                    </a:lnTo>
                    <a:lnTo>
                      <a:pt x="214" y="246"/>
                    </a:lnTo>
                    <a:lnTo>
                      <a:pt x="0" y="12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5" name="Freeform 103">
                <a:extLst>
                  <a:ext uri="{FF2B5EF4-FFF2-40B4-BE49-F238E27FC236}">
                    <a16:creationId xmlns:a16="http://schemas.microsoft.com/office/drawing/2014/main" id="{24556F22-F174-9D49-9F8E-26111811E9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2873418"/>
                <a:ext cx="1126123" cy="648372"/>
              </a:xfrm>
              <a:custGeom>
                <a:avLst/>
                <a:gdLst>
                  <a:gd name="T0" fmla="*/ 214 w 429"/>
                  <a:gd name="T1" fmla="*/ 247 h 247"/>
                  <a:gd name="T2" fmla="*/ 0 w 429"/>
                  <a:gd name="T3" fmla="*/ 123 h 247"/>
                  <a:gd name="T4" fmla="*/ 214 w 429"/>
                  <a:gd name="T5" fmla="*/ 0 h 247"/>
                  <a:gd name="T6" fmla="*/ 429 w 429"/>
                  <a:gd name="T7" fmla="*/ 123 h 247"/>
                  <a:gd name="T8" fmla="*/ 214 w 429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7">
                    <a:moveTo>
                      <a:pt x="214" y="247"/>
                    </a:moveTo>
                    <a:lnTo>
                      <a:pt x="0" y="123"/>
                    </a:lnTo>
                    <a:lnTo>
                      <a:pt x="214" y="0"/>
                    </a:lnTo>
                    <a:lnTo>
                      <a:pt x="429" y="123"/>
                    </a:lnTo>
                    <a:lnTo>
                      <a:pt x="214" y="247"/>
                    </a:lnTo>
                    <a:close/>
                  </a:path>
                </a:pathLst>
              </a:custGeom>
              <a:solidFill>
                <a:srgbClr val="F96A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IN" dirty="0"/>
                  <a:t>  </a:t>
                </a:r>
                <a:endParaRPr lang="en-IN" dirty="0">
                  <a:solidFill>
                    <a:srgbClr val="FFDE70"/>
                  </a:solidFill>
                  <a:latin typeface="Roboto" pitchFamily="2" charset="0"/>
                  <a:ea typeface="Roboto" pitchFamily="2" charset="0"/>
                </a:endParaRPr>
              </a:p>
            </p:txBody>
          </p:sp>
          <p:sp>
            <p:nvSpPr>
              <p:cNvPr id="376" name="Freeform 104">
                <a:extLst>
                  <a:ext uri="{FF2B5EF4-FFF2-40B4-BE49-F238E27FC236}">
                    <a16:creationId xmlns:a16="http://schemas.microsoft.com/office/drawing/2014/main" id="{C3F84B5E-39FF-1A42-A581-3754B6DA33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3188417"/>
                <a:ext cx="1126123" cy="333373"/>
              </a:xfrm>
              <a:custGeom>
                <a:avLst/>
                <a:gdLst>
                  <a:gd name="T0" fmla="*/ 214 w 429"/>
                  <a:gd name="T1" fmla="*/ 121 h 127"/>
                  <a:gd name="T2" fmla="*/ 6 w 429"/>
                  <a:gd name="T3" fmla="*/ 0 h 127"/>
                  <a:gd name="T4" fmla="*/ 0 w 429"/>
                  <a:gd name="T5" fmla="*/ 3 h 127"/>
                  <a:gd name="T6" fmla="*/ 214 w 429"/>
                  <a:gd name="T7" fmla="*/ 127 h 127"/>
                  <a:gd name="T8" fmla="*/ 429 w 429"/>
                  <a:gd name="T9" fmla="*/ 3 h 127"/>
                  <a:gd name="T10" fmla="*/ 425 w 429"/>
                  <a:gd name="T11" fmla="*/ 0 h 127"/>
                  <a:gd name="T12" fmla="*/ 214 w 429"/>
                  <a:gd name="T13" fmla="*/ 12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9" h="127">
                    <a:moveTo>
                      <a:pt x="214" y="121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214" y="127"/>
                    </a:lnTo>
                    <a:lnTo>
                      <a:pt x="429" y="3"/>
                    </a:lnTo>
                    <a:lnTo>
                      <a:pt x="425" y="0"/>
                    </a:lnTo>
                    <a:lnTo>
                      <a:pt x="214" y="121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7" name="Freeform 105">
                <a:extLst>
                  <a:ext uri="{FF2B5EF4-FFF2-40B4-BE49-F238E27FC236}">
                    <a16:creationId xmlns:a16="http://schemas.microsoft.com/office/drawing/2014/main" id="{A7A1C222-C1A9-1745-BB34-04F46B2622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3196292"/>
                <a:ext cx="590624" cy="425249"/>
              </a:xfrm>
              <a:custGeom>
                <a:avLst/>
                <a:gdLst>
                  <a:gd name="T0" fmla="*/ 11 w 225"/>
                  <a:gd name="T1" fmla="*/ 0 h 162"/>
                  <a:gd name="T2" fmla="*/ 0 w 225"/>
                  <a:gd name="T3" fmla="*/ 32 h 162"/>
                  <a:gd name="T4" fmla="*/ 225 w 225"/>
                  <a:gd name="T5" fmla="*/ 162 h 162"/>
                  <a:gd name="T6" fmla="*/ 225 w 225"/>
                  <a:gd name="T7" fmla="*/ 124 h 162"/>
                  <a:gd name="T8" fmla="*/ 11 w 225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11" y="0"/>
                    </a:moveTo>
                    <a:lnTo>
                      <a:pt x="0" y="32"/>
                    </a:lnTo>
                    <a:lnTo>
                      <a:pt x="225" y="162"/>
                    </a:lnTo>
                    <a:lnTo>
                      <a:pt x="225" y="12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120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8" name="Freeform 106">
                <a:extLst>
                  <a:ext uri="{FF2B5EF4-FFF2-40B4-BE49-F238E27FC236}">
                    <a16:creationId xmlns:a16="http://schemas.microsoft.com/office/drawing/2014/main" id="{A1D1CBF8-ADF6-3D40-8643-A6AA8B67EB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280291"/>
                <a:ext cx="590624" cy="598498"/>
              </a:xfrm>
              <a:custGeom>
                <a:avLst/>
                <a:gdLst>
                  <a:gd name="T0" fmla="*/ 0 w 225"/>
                  <a:gd name="T1" fmla="*/ 130 h 228"/>
                  <a:gd name="T2" fmla="*/ 0 w 225"/>
                  <a:gd name="T3" fmla="*/ 228 h 228"/>
                  <a:gd name="T4" fmla="*/ 114 w 225"/>
                  <a:gd name="T5" fmla="*/ 163 h 228"/>
                  <a:gd name="T6" fmla="*/ 225 w 225"/>
                  <a:gd name="T7" fmla="*/ 0 h 228"/>
                  <a:gd name="T8" fmla="*/ 0 w 225"/>
                  <a:gd name="T9" fmla="*/ 13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28">
                    <a:moveTo>
                      <a:pt x="0" y="130"/>
                    </a:moveTo>
                    <a:lnTo>
                      <a:pt x="0" y="228"/>
                    </a:lnTo>
                    <a:lnTo>
                      <a:pt x="114" y="163"/>
                    </a:lnTo>
                    <a:lnTo>
                      <a:pt x="225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D837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9" name="Freeform 107">
                <a:extLst>
                  <a:ext uri="{FF2B5EF4-FFF2-40B4-BE49-F238E27FC236}">
                    <a16:creationId xmlns:a16="http://schemas.microsoft.com/office/drawing/2014/main" id="{356E3ED6-D5C8-1640-80A5-3FA5AE9EF8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3280291"/>
                <a:ext cx="590624" cy="598498"/>
              </a:xfrm>
              <a:custGeom>
                <a:avLst/>
                <a:gdLst>
                  <a:gd name="T0" fmla="*/ 0 w 225"/>
                  <a:gd name="T1" fmla="*/ 0 h 228"/>
                  <a:gd name="T2" fmla="*/ 111 w 225"/>
                  <a:gd name="T3" fmla="*/ 163 h 228"/>
                  <a:gd name="T4" fmla="*/ 225 w 225"/>
                  <a:gd name="T5" fmla="*/ 228 h 228"/>
                  <a:gd name="T6" fmla="*/ 225 w 225"/>
                  <a:gd name="T7" fmla="*/ 130 h 228"/>
                  <a:gd name="T8" fmla="*/ 0 w 225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28">
                    <a:moveTo>
                      <a:pt x="0" y="0"/>
                    </a:moveTo>
                    <a:lnTo>
                      <a:pt x="111" y="163"/>
                    </a:lnTo>
                    <a:lnTo>
                      <a:pt x="225" y="228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2D4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0" name="Freeform 108">
                <a:extLst>
                  <a:ext uri="{FF2B5EF4-FFF2-40B4-BE49-F238E27FC236}">
                    <a16:creationId xmlns:a16="http://schemas.microsoft.com/office/drawing/2014/main" id="{52CE6794-45E3-EF4A-8E68-19285247E3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529788"/>
                <a:ext cx="1181247" cy="682498"/>
              </a:xfrm>
              <a:custGeom>
                <a:avLst/>
                <a:gdLst>
                  <a:gd name="T0" fmla="*/ 225 w 450"/>
                  <a:gd name="T1" fmla="*/ 260 h 260"/>
                  <a:gd name="T2" fmla="*/ 0 w 450"/>
                  <a:gd name="T3" fmla="*/ 130 h 260"/>
                  <a:gd name="T4" fmla="*/ 225 w 450"/>
                  <a:gd name="T5" fmla="*/ 0 h 260"/>
                  <a:gd name="T6" fmla="*/ 450 w 450"/>
                  <a:gd name="T7" fmla="*/ 130 h 260"/>
                  <a:gd name="T8" fmla="*/ 225 w 45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260">
                    <a:moveTo>
                      <a:pt x="225" y="260"/>
                    </a:moveTo>
                    <a:lnTo>
                      <a:pt x="0" y="130"/>
                    </a:lnTo>
                    <a:lnTo>
                      <a:pt x="225" y="0"/>
                    </a:lnTo>
                    <a:lnTo>
                      <a:pt x="450" y="130"/>
                    </a:lnTo>
                    <a:lnTo>
                      <a:pt x="225" y="260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1" name="Freeform 109">
                <a:extLst>
                  <a:ext uri="{FF2B5EF4-FFF2-40B4-BE49-F238E27FC236}">
                    <a16:creationId xmlns:a16="http://schemas.microsoft.com/office/drawing/2014/main" id="{BF3E4FF1-0B57-CF4F-B87C-071029D51D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4361789"/>
                <a:ext cx="590624" cy="850498"/>
              </a:xfrm>
              <a:custGeom>
                <a:avLst/>
                <a:gdLst>
                  <a:gd name="T0" fmla="*/ 114 w 225"/>
                  <a:gd name="T1" fmla="*/ 0 h 324"/>
                  <a:gd name="T2" fmla="*/ 225 w 225"/>
                  <a:gd name="T3" fmla="*/ 194 h 324"/>
                  <a:gd name="T4" fmla="*/ 0 w 225"/>
                  <a:gd name="T5" fmla="*/ 324 h 324"/>
                  <a:gd name="T6" fmla="*/ 0 w 225"/>
                  <a:gd name="T7" fmla="*/ 65 h 324"/>
                  <a:gd name="T8" fmla="*/ 114 w 225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324">
                    <a:moveTo>
                      <a:pt x="114" y="0"/>
                    </a:moveTo>
                    <a:lnTo>
                      <a:pt x="225" y="194"/>
                    </a:lnTo>
                    <a:lnTo>
                      <a:pt x="0" y="324"/>
                    </a:lnTo>
                    <a:lnTo>
                      <a:pt x="0" y="65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EF2D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2" name="Freeform 110">
                <a:extLst>
                  <a:ext uri="{FF2B5EF4-FFF2-40B4-BE49-F238E27FC236}">
                    <a16:creationId xmlns:a16="http://schemas.microsoft.com/office/drawing/2014/main" id="{E3D7A36D-72F5-B249-B76D-25748FA416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4871037"/>
                <a:ext cx="590624" cy="425249"/>
              </a:xfrm>
              <a:custGeom>
                <a:avLst/>
                <a:gdLst>
                  <a:gd name="T0" fmla="*/ 215 w 225"/>
                  <a:gd name="T1" fmla="*/ 39 h 162"/>
                  <a:gd name="T2" fmla="*/ 225 w 225"/>
                  <a:gd name="T3" fmla="*/ 0 h 162"/>
                  <a:gd name="T4" fmla="*/ 0 w 225"/>
                  <a:gd name="T5" fmla="*/ 130 h 162"/>
                  <a:gd name="T6" fmla="*/ 0 w 225"/>
                  <a:gd name="T7" fmla="*/ 162 h 162"/>
                  <a:gd name="T8" fmla="*/ 215 w 225"/>
                  <a:gd name="T9" fmla="*/ 3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215" y="39"/>
                    </a:moveTo>
                    <a:lnTo>
                      <a:pt x="225" y="0"/>
                    </a:lnTo>
                    <a:lnTo>
                      <a:pt x="0" y="130"/>
                    </a:lnTo>
                    <a:lnTo>
                      <a:pt x="0" y="162"/>
                    </a:lnTo>
                    <a:lnTo>
                      <a:pt x="215" y="39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3" name="Freeform 111">
                <a:extLst>
                  <a:ext uri="{FF2B5EF4-FFF2-40B4-BE49-F238E27FC236}">
                    <a16:creationId xmlns:a16="http://schemas.microsoft.com/office/drawing/2014/main" id="{AE728E2F-F7AB-9445-A269-3534FCC6EA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871037"/>
                <a:ext cx="590624" cy="425249"/>
              </a:xfrm>
              <a:custGeom>
                <a:avLst/>
                <a:gdLst>
                  <a:gd name="T0" fmla="*/ 0 w 225"/>
                  <a:gd name="T1" fmla="*/ 0 h 162"/>
                  <a:gd name="T2" fmla="*/ 11 w 225"/>
                  <a:gd name="T3" fmla="*/ 39 h 162"/>
                  <a:gd name="T4" fmla="*/ 225 w 225"/>
                  <a:gd name="T5" fmla="*/ 162 h 162"/>
                  <a:gd name="T6" fmla="*/ 225 w 225"/>
                  <a:gd name="T7" fmla="*/ 130 h 162"/>
                  <a:gd name="T8" fmla="*/ 0 w 225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0" y="0"/>
                    </a:moveTo>
                    <a:lnTo>
                      <a:pt x="11" y="39"/>
                    </a:lnTo>
                    <a:lnTo>
                      <a:pt x="225" y="162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4" name="Freeform 112">
                <a:extLst>
                  <a:ext uri="{FF2B5EF4-FFF2-40B4-BE49-F238E27FC236}">
                    <a16:creationId xmlns:a16="http://schemas.microsoft.com/office/drawing/2014/main" id="{956CA1F8-4B79-D04F-BCA6-605D3248FD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361789"/>
                <a:ext cx="590624" cy="850498"/>
              </a:xfrm>
              <a:custGeom>
                <a:avLst/>
                <a:gdLst>
                  <a:gd name="T0" fmla="*/ 111 w 225"/>
                  <a:gd name="T1" fmla="*/ 0 h 324"/>
                  <a:gd name="T2" fmla="*/ 0 w 225"/>
                  <a:gd name="T3" fmla="*/ 194 h 324"/>
                  <a:gd name="T4" fmla="*/ 225 w 225"/>
                  <a:gd name="T5" fmla="*/ 324 h 324"/>
                  <a:gd name="T6" fmla="*/ 225 w 225"/>
                  <a:gd name="T7" fmla="*/ 65 h 324"/>
                  <a:gd name="T8" fmla="*/ 111 w 225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324">
                    <a:moveTo>
                      <a:pt x="111" y="0"/>
                    </a:moveTo>
                    <a:lnTo>
                      <a:pt x="0" y="194"/>
                    </a:lnTo>
                    <a:lnTo>
                      <a:pt x="225" y="324"/>
                    </a:lnTo>
                    <a:lnTo>
                      <a:pt x="225" y="6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F5395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5" name="Freeform 113">
                <a:extLst>
                  <a:ext uri="{FF2B5EF4-FFF2-40B4-BE49-F238E27FC236}">
                    <a16:creationId xmlns:a16="http://schemas.microsoft.com/office/drawing/2014/main" id="{BCFE3A97-A06B-9A4F-B540-641C4DC166D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708166"/>
                <a:ext cx="299249" cy="824248"/>
              </a:xfrm>
              <a:custGeom>
                <a:avLst/>
                <a:gdLst>
                  <a:gd name="T0" fmla="*/ 114 w 114"/>
                  <a:gd name="T1" fmla="*/ 0 h 314"/>
                  <a:gd name="T2" fmla="*/ 114 w 114"/>
                  <a:gd name="T3" fmla="*/ 249 h 314"/>
                  <a:gd name="T4" fmla="*/ 0 w 114"/>
                  <a:gd name="T5" fmla="*/ 314 h 314"/>
                  <a:gd name="T6" fmla="*/ 0 w 114"/>
                  <a:gd name="T7" fmla="*/ 65 h 314"/>
                  <a:gd name="T8" fmla="*/ 114 w 114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314">
                    <a:moveTo>
                      <a:pt x="114" y="0"/>
                    </a:moveTo>
                    <a:lnTo>
                      <a:pt x="114" y="249"/>
                    </a:lnTo>
                    <a:lnTo>
                      <a:pt x="0" y="314"/>
                    </a:lnTo>
                    <a:lnTo>
                      <a:pt x="0" y="65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A1B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6" name="Freeform 114">
                <a:extLst>
                  <a:ext uri="{FF2B5EF4-FFF2-40B4-BE49-F238E27FC236}">
                    <a16:creationId xmlns:a16="http://schemas.microsoft.com/office/drawing/2014/main" id="{C4C48B5A-FF54-FC4C-8E2D-F62F6D462C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64293" y="3708166"/>
                <a:ext cx="299249" cy="824248"/>
              </a:xfrm>
              <a:custGeom>
                <a:avLst/>
                <a:gdLst>
                  <a:gd name="T0" fmla="*/ 0 w 114"/>
                  <a:gd name="T1" fmla="*/ 0 h 314"/>
                  <a:gd name="T2" fmla="*/ 0 w 114"/>
                  <a:gd name="T3" fmla="*/ 249 h 314"/>
                  <a:gd name="T4" fmla="*/ 114 w 114"/>
                  <a:gd name="T5" fmla="*/ 314 h 314"/>
                  <a:gd name="T6" fmla="*/ 114 w 114"/>
                  <a:gd name="T7" fmla="*/ 65 h 314"/>
                  <a:gd name="T8" fmla="*/ 0 w 114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314">
                    <a:moveTo>
                      <a:pt x="0" y="0"/>
                    </a:moveTo>
                    <a:lnTo>
                      <a:pt x="0" y="249"/>
                    </a:lnTo>
                    <a:lnTo>
                      <a:pt x="114" y="314"/>
                    </a:lnTo>
                    <a:lnTo>
                      <a:pt x="114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34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FAF9A8EA-2738-BA4D-BDAF-6AAD026BC28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17543" y="3574107"/>
                <a:ext cx="1105123" cy="1320373"/>
                <a:chOff x="8054409" y="3700290"/>
                <a:chExt cx="1105123" cy="1320373"/>
              </a:xfrm>
            </p:grpSpPr>
            <p:sp>
              <p:nvSpPr>
                <p:cNvPr id="398" name="Freeform 115">
                  <a:extLst>
                    <a:ext uri="{FF2B5EF4-FFF2-40B4-BE49-F238E27FC236}">
                      <a16:creationId xmlns:a16="http://schemas.microsoft.com/office/drawing/2014/main" id="{2627D603-A00F-CD4A-9F78-9E9A6068A91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3700290"/>
                  <a:ext cx="1105123" cy="417373"/>
                </a:xfrm>
                <a:custGeom>
                  <a:avLst/>
                  <a:gdLst>
                    <a:gd name="T0" fmla="*/ 155 w 310"/>
                    <a:gd name="T1" fmla="*/ 117 h 117"/>
                    <a:gd name="T2" fmla="*/ 140 w 310"/>
                    <a:gd name="T3" fmla="*/ 113 h 117"/>
                    <a:gd name="T4" fmla="*/ 3 w 310"/>
                    <a:gd name="T5" fmla="*/ 34 h 117"/>
                    <a:gd name="T6" fmla="*/ 0 w 310"/>
                    <a:gd name="T7" fmla="*/ 28 h 117"/>
                    <a:gd name="T8" fmla="*/ 3 w 310"/>
                    <a:gd name="T9" fmla="*/ 21 h 117"/>
                    <a:gd name="T10" fmla="*/ 41 w 310"/>
                    <a:gd name="T11" fmla="*/ 0 h 117"/>
                    <a:gd name="T12" fmla="*/ 43 w 310"/>
                    <a:gd name="T13" fmla="*/ 4 h 117"/>
                    <a:gd name="T14" fmla="*/ 6 w 310"/>
                    <a:gd name="T15" fmla="*/ 25 h 117"/>
                    <a:gd name="T16" fmla="*/ 4 w 310"/>
                    <a:gd name="T17" fmla="*/ 28 h 117"/>
                    <a:gd name="T18" fmla="*/ 6 w 310"/>
                    <a:gd name="T19" fmla="*/ 30 h 117"/>
                    <a:gd name="T20" fmla="*/ 143 w 310"/>
                    <a:gd name="T21" fmla="*/ 110 h 117"/>
                    <a:gd name="T22" fmla="*/ 167 w 310"/>
                    <a:gd name="T23" fmla="*/ 110 h 117"/>
                    <a:gd name="T24" fmla="*/ 304 w 310"/>
                    <a:gd name="T25" fmla="*/ 30 h 117"/>
                    <a:gd name="T26" fmla="*/ 306 w 310"/>
                    <a:gd name="T27" fmla="*/ 28 h 117"/>
                    <a:gd name="T28" fmla="*/ 304 w 310"/>
                    <a:gd name="T29" fmla="*/ 25 h 117"/>
                    <a:gd name="T30" fmla="*/ 267 w 310"/>
                    <a:gd name="T31" fmla="*/ 4 h 117"/>
                    <a:gd name="T32" fmla="*/ 269 w 310"/>
                    <a:gd name="T33" fmla="*/ 0 h 117"/>
                    <a:gd name="T34" fmla="*/ 307 w 310"/>
                    <a:gd name="T35" fmla="*/ 21 h 117"/>
                    <a:gd name="T36" fmla="*/ 310 w 310"/>
                    <a:gd name="T37" fmla="*/ 28 h 117"/>
                    <a:gd name="T38" fmla="*/ 307 w 310"/>
                    <a:gd name="T39" fmla="*/ 34 h 117"/>
                    <a:gd name="T40" fmla="*/ 170 w 310"/>
                    <a:gd name="T41" fmla="*/ 113 h 117"/>
                    <a:gd name="T42" fmla="*/ 155 w 310"/>
                    <a:gd name="T43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17">
                      <a:moveTo>
                        <a:pt x="155" y="117"/>
                      </a:moveTo>
                      <a:cubicBezTo>
                        <a:pt x="150" y="117"/>
                        <a:pt x="145" y="116"/>
                        <a:pt x="140" y="11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1" y="33"/>
                        <a:pt x="0" y="31"/>
                        <a:pt x="0" y="28"/>
                      </a:cubicBezTo>
                      <a:cubicBezTo>
                        <a:pt x="0" y="25"/>
                        <a:pt x="1" y="23"/>
                        <a:pt x="3" y="21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3" y="4"/>
                        <a:pt x="43" y="4"/>
                        <a:pt x="43" y="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6"/>
                        <a:pt x="4" y="27"/>
                        <a:pt x="4" y="28"/>
                      </a:cubicBezTo>
                      <a:cubicBezTo>
                        <a:pt x="4" y="28"/>
                        <a:pt x="4" y="30"/>
                        <a:pt x="6" y="30"/>
                      </a:cubicBezTo>
                      <a:cubicBezTo>
                        <a:pt x="143" y="110"/>
                        <a:pt x="143" y="110"/>
                        <a:pt x="143" y="110"/>
                      </a:cubicBezTo>
                      <a:cubicBezTo>
                        <a:pt x="150" y="114"/>
                        <a:pt x="160" y="114"/>
                        <a:pt x="167" y="110"/>
                      </a:cubicBezTo>
                      <a:cubicBezTo>
                        <a:pt x="304" y="30"/>
                        <a:pt x="304" y="30"/>
                        <a:pt x="304" y="30"/>
                      </a:cubicBezTo>
                      <a:cubicBezTo>
                        <a:pt x="306" y="30"/>
                        <a:pt x="306" y="28"/>
                        <a:pt x="306" y="28"/>
                      </a:cubicBezTo>
                      <a:cubicBezTo>
                        <a:pt x="306" y="27"/>
                        <a:pt x="306" y="26"/>
                        <a:pt x="304" y="25"/>
                      </a:cubicBezTo>
                      <a:cubicBezTo>
                        <a:pt x="267" y="4"/>
                        <a:pt x="267" y="4"/>
                        <a:pt x="267" y="4"/>
                      </a:cubicBezTo>
                      <a:cubicBezTo>
                        <a:pt x="269" y="0"/>
                        <a:pt x="269" y="0"/>
                        <a:pt x="269" y="0"/>
                      </a:cubicBezTo>
                      <a:cubicBezTo>
                        <a:pt x="307" y="21"/>
                        <a:pt x="307" y="21"/>
                        <a:pt x="307" y="21"/>
                      </a:cubicBezTo>
                      <a:cubicBezTo>
                        <a:pt x="309" y="23"/>
                        <a:pt x="310" y="25"/>
                        <a:pt x="310" y="28"/>
                      </a:cubicBezTo>
                      <a:cubicBezTo>
                        <a:pt x="310" y="31"/>
                        <a:pt x="309" y="33"/>
                        <a:pt x="307" y="34"/>
                      </a:cubicBezTo>
                      <a:cubicBezTo>
                        <a:pt x="170" y="113"/>
                        <a:pt x="170" y="113"/>
                        <a:pt x="170" y="113"/>
                      </a:cubicBezTo>
                      <a:cubicBezTo>
                        <a:pt x="165" y="116"/>
                        <a:pt x="160" y="117"/>
                        <a:pt x="155" y="1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99" name="Freeform 117">
                  <a:extLst>
                    <a:ext uri="{FF2B5EF4-FFF2-40B4-BE49-F238E27FC236}">
                      <a16:creationId xmlns:a16="http://schemas.microsoft.com/office/drawing/2014/main" id="{11732AE7-85C4-7E46-BE7F-2574A2DEEE2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3863040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5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5 h 135"/>
                    <a:gd name="T14" fmla="*/ 6 w 310"/>
                    <a:gd name="T15" fmla="*/ 43 h 135"/>
                    <a:gd name="T16" fmla="*/ 4 w 310"/>
                    <a:gd name="T17" fmla="*/ 45 h 135"/>
                    <a:gd name="T18" fmla="*/ 6 w 310"/>
                    <a:gd name="T19" fmla="*/ 48 h 135"/>
                    <a:gd name="T20" fmla="*/ 143 w 310"/>
                    <a:gd name="T21" fmla="*/ 127 h 135"/>
                    <a:gd name="T22" fmla="*/ 167 w 310"/>
                    <a:gd name="T23" fmla="*/ 127 h 135"/>
                    <a:gd name="T24" fmla="*/ 304 w 310"/>
                    <a:gd name="T25" fmla="*/ 48 h 135"/>
                    <a:gd name="T26" fmla="*/ 306 w 310"/>
                    <a:gd name="T27" fmla="*/ 45 h 135"/>
                    <a:gd name="T28" fmla="*/ 304 w 310"/>
                    <a:gd name="T29" fmla="*/ 43 h 135"/>
                    <a:gd name="T30" fmla="*/ 239 w 310"/>
                    <a:gd name="T31" fmla="*/ 5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5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8"/>
                        <a:pt x="0" y="45"/>
                      </a:cubicBezTo>
                      <a:cubicBezTo>
                        <a:pt x="0" y="43"/>
                        <a:pt x="1" y="40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5"/>
                        <a:pt x="71" y="5"/>
                        <a:pt x="71" y="5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5"/>
                      </a:cubicBezTo>
                      <a:cubicBezTo>
                        <a:pt x="4" y="46"/>
                        <a:pt x="4" y="47"/>
                        <a:pt x="6" y="48"/>
                      </a:cubicBezTo>
                      <a:cubicBezTo>
                        <a:pt x="143" y="127"/>
                        <a:pt x="143" y="127"/>
                        <a:pt x="143" y="127"/>
                      </a:cubicBezTo>
                      <a:cubicBezTo>
                        <a:pt x="150" y="131"/>
                        <a:pt x="160" y="131"/>
                        <a:pt x="167" y="127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7"/>
                        <a:pt x="306" y="46"/>
                        <a:pt x="306" y="45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5"/>
                        <a:pt x="239" y="5"/>
                        <a:pt x="239" y="5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0"/>
                        <a:pt x="310" y="43"/>
                        <a:pt x="310" y="45"/>
                      </a:cubicBezTo>
                      <a:cubicBezTo>
                        <a:pt x="310" y="48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00" name="Freeform 118">
                  <a:extLst>
                    <a:ext uri="{FF2B5EF4-FFF2-40B4-BE49-F238E27FC236}">
                      <a16:creationId xmlns:a16="http://schemas.microsoft.com/office/drawing/2014/main" id="{002D8702-C5F6-4B4C-B0D6-1CD6CEC2A65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088789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6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6 h 135"/>
                    <a:gd name="T14" fmla="*/ 6 w 310"/>
                    <a:gd name="T15" fmla="*/ 43 h 135"/>
                    <a:gd name="T16" fmla="*/ 4 w 310"/>
                    <a:gd name="T17" fmla="*/ 46 h 135"/>
                    <a:gd name="T18" fmla="*/ 6 w 310"/>
                    <a:gd name="T19" fmla="*/ 48 h 135"/>
                    <a:gd name="T20" fmla="*/ 143 w 310"/>
                    <a:gd name="T21" fmla="*/ 128 h 135"/>
                    <a:gd name="T22" fmla="*/ 167 w 310"/>
                    <a:gd name="T23" fmla="*/ 128 h 135"/>
                    <a:gd name="T24" fmla="*/ 304 w 310"/>
                    <a:gd name="T25" fmla="*/ 48 h 135"/>
                    <a:gd name="T26" fmla="*/ 306 w 310"/>
                    <a:gd name="T27" fmla="*/ 46 h 135"/>
                    <a:gd name="T28" fmla="*/ 304 w 310"/>
                    <a:gd name="T29" fmla="*/ 43 h 135"/>
                    <a:gd name="T30" fmla="*/ 239 w 310"/>
                    <a:gd name="T31" fmla="*/ 6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6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9"/>
                        <a:pt x="0" y="46"/>
                      </a:cubicBezTo>
                      <a:cubicBezTo>
                        <a:pt x="0" y="43"/>
                        <a:pt x="1" y="41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6"/>
                        <a:pt x="71" y="6"/>
                        <a:pt x="71" y="6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6"/>
                      </a:cubicBezTo>
                      <a:cubicBezTo>
                        <a:pt x="4" y="46"/>
                        <a:pt x="4" y="48"/>
                        <a:pt x="6" y="48"/>
                      </a:cubicBezTo>
                      <a:cubicBezTo>
                        <a:pt x="143" y="128"/>
                        <a:pt x="143" y="128"/>
                        <a:pt x="143" y="128"/>
                      </a:cubicBezTo>
                      <a:cubicBezTo>
                        <a:pt x="150" y="132"/>
                        <a:pt x="160" y="132"/>
                        <a:pt x="167" y="128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8"/>
                        <a:pt x="306" y="46"/>
                        <a:pt x="306" y="46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6"/>
                        <a:pt x="239" y="6"/>
                        <a:pt x="239" y="6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1"/>
                        <a:pt x="310" y="43"/>
                        <a:pt x="310" y="46"/>
                      </a:cubicBezTo>
                      <a:cubicBezTo>
                        <a:pt x="310" y="49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01" name="Freeform 119">
                  <a:extLst>
                    <a:ext uri="{FF2B5EF4-FFF2-40B4-BE49-F238E27FC236}">
                      <a16:creationId xmlns:a16="http://schemas.microsoft.com/office/drawing/2014/main" id="{79E1A39A-4DA5-3944-B766-0865783369C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558664"/>
                  <a:ext cx="1105123" cy="461999"/>
                </a:xfrm>
                <a:custGeom>
                  <a:avLst/>
                  <a:gdLst>
                    <a:gd name="T0" fmla="*/ 155 w 310"/>
                    <a:gd name="T1" fmla="*/ 130 h 130"/>
                    <a:gd name="T2" fmla="*/ 140 w 310"/>
                    <a:gd name="T3" fmla="*/ 126 h 130"/>
                    <a:gd name="T4" fmla="*/ 3 w 310"/>
                    <a:gd name="T5" fmla="*/ 47 h 130"/>
                    <a:gd name="T6" fmla="*/ 0 w 310"/>
                    <a:gd name="T7" fmla="*/ 41 h 130"/>
                    <a:gd name="T8" fmla="*/ 3 w 310"/>
                    <a:gd name="T9" fmla="*/ 34 h 130"/>
                    <a:gd name="T10" fmla="*/ 64 w 310"/>
                    <a:gd name="T11" fmla="*/ 0 h 130"/>
                    <a:gd name="T12" fmla="*/ 59 w 310"/>
                    <a:gd name="T13" fmla="*/ 8 h 130"/>
                    <a:gd name="T14" fmla="*/ 6 w 310"/>
                    <a:gd name="T15" fmla="*/ 38 h 130"/>
                    <a:gd name="T16" fmla="*/ 4 w 310"/>
                    <a:gd name="T17" fmla="*/ 41 h 130"/>
                    <a:gd name="T18" fmla="*/ 6 w 310"/>
                    <a:gd name="T19" fmla="*/ 44 h 130"/>
                    <a:gd name="T20" fmla="*/ 143 w 310"/>
                    <a:gd name="T21" fmla="*/ 123 h 130"/>
                    <a:gd name="T22" fmla="*/ 167 w 310"/>
                    <a:gd name="T23" fmla="*/ 123 h 130"/>
                    <a:gd name="T24" fmla="*/ 304 w 310"/>
                    <a:gd name="T25" fmla="*/ 44 h 130"/>
                    <a:gd name="T26" fmla="*/ 306 w 310"/>
                    <a:gd name="T27" fmla="*/ 41 h 130"/>
                    <a:gd name="T28" fmla="*/ 304 w 310"/>
                    <a:gd name="T29" fmla="*/ 38 h 130"/>
                    <a:gd name="T30" fmla="*/ 251 w 310"/>
                    <a:gd name="T31" fmla="*/ 8 h 130"/>
                    <a:gd name="T32" fmla="*/ 246 w 310"/>
                    <a:gd name="T33" fmla="*/ 0 h 130"/>
                    <a:gd name="T34" fmla="*/ 307 w 310"/>
                    <a:gd name="T35" fmla="*/ 34 h 130"/>
                    <a:gd name="T36" fmla="*/ 310 w 310"/>
                    <a:gd name="T37" fmla="*/ 41 h 130"/>
                    <a:gd name="T38" fmla="*/ 307 w 310"/>
                    <a:gd name="T39" fmla="*/ 47 h 130"/>
                    <a:gd name="T40" fmla="*/ 170 w 310"/>
                    <a:gd name="T41" fmla="*/ 126 h 130"/>
                    <a:gd name="T42" fmla="*/ 155 w 310"/>
                    <a:gd name="T43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0">
                      <a:moveTo>
                        <a:pt x="155" y="130"/>
                      </a:moveTo>
                      <a:cubicBezTo>
                        <a:pt x="150" y="130"/>
                        <a:pt x="145" y="129"/>
                        <a:pt x="140" y="126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1" y="46"/>
                        <a:pt x="0" y="44"/>
                        <a:pt x="0" y="41"/>
                      </a:cubicBezTo>
                      <a:cubicBezTo>
                        <a:pt x="0" y="38"/>
                        <a:pt x="1" y="36"/>
                        <a:pt x="3" y="34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4" y="39"/>
                        <a:pt x="4" y="40"/>
                        <a:pt x="4" y="41"/>
                      </a:cubicBezTo>
                      <a:cubicBezTo>
                        <a:pt x="4" y="41"/>
                        <a:pt x="4" y="43"/>
                        <a:pt x="6" y="44"/>
                      </a:cubicBezTo>
                      <a:cubicBezTo>
                        <a:pt x="143" y="123"/>
                        <a:pt x="143" y="123"/>
                        <a:pt x="143" y="123"/>
                      </a:cubicBezTo>
                      <a:cubicBezTo>
                        <a:pt x="150" y="127"/>
                        <a:pt x="160" y="127"/>
                        <a:pt x="167" y="123"/>
                      </a:cubicBezTo>
                      <a:cubicBezTo>
                        <a:pt x="304" y="44"/>
                        <a:pt x="304" y="44"/>
                        <a:pt x="304" y="44"/>
                      </a:cubicBezTo>
                      <a:cubicBezTo>
                        <a:pt x="306" y="43"/>
                        <a:pt x="306" y="41"/>
                        <a:pt x="306" y="41"/>
                      </a:cubicBezTo>
                      <a:cubicBezTo>
                        <a:pt x="306" y="40"/>
                        <a:pt x="306" y="39"/>
                        <a:pt x="304" y="38"/>
                      </a:cubicBezTo>
                      <a:cubicBezTo>
                        <a:pt x="251" y="8"/>
                        <a:pt x="251" y="8"/>
                        <a:pt x="251" y="8"/>
                      </a:cubicBezTo>
                      <a:cubicBezTo>
                        <a:pt x="246" y="0"/>
                        <a:pt x="246" y="0"/>
                        <a:pt x="246" y="0"/>
                      </a:cubicBezTo>
                      <a:cubicBezTo>
                        <a:pt x="307" y="34"/>
                        <a:pt x="307" y="34"/>
                        <a:pt x="307" y="34"/>
                      </a:cubicBezTo>
                      <a:cubicBezTo>
                        <a:pt x="309" y="36"/>
                        <a:pt x="310" y="38"/>
                        <a:pt x="310" y="41"/>
                      </a:cubicBezTo>
                      <a:cubicBezTo>
                        <a:pt x="310" y="44"/>
                        <a:pt x="309" y="46"/>
                        <a:pt x="307" y="47"/>
                      </a:cubicBezTo>
                      <a:cubicBezTo>
                        <a:pt x="170" y="126"/>
                        <a:pt x="170" y="126"/>
                        <a:pt x="170" y="126"/>
                      </a:cubicBezTo>
                      <a:cubicBezTo>
                        <a:pt x="165" y="129"/>
                        <a:pt x="160" y="130"/>
                        <a:pt x="155" y="1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02" name="Freeform 120">
                  <a:extLst>
                    <a:ext uri="{FF2B5EF4-FFF2-40B4-BE49-F238E27FC236}">
                      <a16:creationId xmlns:a16="http://schemas.microsoft.com/office/drawing/2014/main" id="{83D4A68E-6197-994E-9C2F-7F1D4C71872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314539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5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5 h 135"/>
                    <a:gd name="T14" fmla="*/ 6 w 310"/>
                    <a:gd name="T15" fmla="*/ 43 h 135"/>
                    <a:gd name="T16" fmla="*/ 4 w 310"/>
                    <a:gd name="T17" fmla="*/ 45 h 135"/>
                    <a:gd name="T18" fmla="*/ 6 w 310"/>
                    <a:gd name="T19" fmla="*/ 48 h 135"/>
                    <a:gd name="T20" fmla="*/ 143 w 310"/>
                    <a:gd name="T21" fmla="*/ 127 h 135"/>
                    <a:gd name="T22" fmla="*/ 167 w 310"/>
                    <a:gd name="T23" fmla="*/ 127 h 135"/>
                    <a:gd name="T24" fmla="*/ 304 w 310"/>
                    <a:gd name="T25" fmla="*/ 48 h 135"/>
                    <a:gd name="T26" fmla="*/ 306 w 310"/>
                    <a:gd name="T27" fmla="*/ 45 h 135"/>
                    <a:gd name="T28" fmla="*/ 304 w 310"/>
                    <a:gd name="T29" fmla="*/ 43 h 135"/>
                    <a:gd name="T30" fmla="*/ 239 w 310"/>
                    <a:gd name="T31" fmla="*/ 5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5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8"/>
                        <a:pt x="0" y="45"/>
                      </a:cubicBezTo>
                      <a:cubicBezTo>
                        <a:pt x="0" y="43"/>
                        <a:pt x="1" y="40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5"/>
                        <a:pt x="71" y="5"/>
                        <a:pt x="71" y="5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5"/>
                      </a:cubicBezTo>
                      <a:cubicBezTo>
                        <a:pt x="4" y="46"/>
                        <a:pt x="4" y="47"/>
                        <a:pt x="6" y="48"/>
                      </a:cubicBezTo>
                      <a:cubicBezTo>
                        <a:pt x="143" y="127"/>
                        <a:pt x="143" y="127"/>
                        <a:pt x="143" y="127"/>
                      </a:cubicBezTo>
                      <a:cubicBezTo>
                        <a:pt x="150" y="131"/>
                        <a:pt x="160" y="131"/>
                        <a:pt x="167" y="127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7"/>
                        <a:pt x="306" y="46"/>
                        <a:pt x="306" y="45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5"/>
                        <a:pt x="239" y="5"/>
                        <a:pt x="239" y="5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0"/>
                        <a:pt x="310" y="43"/>
                        <a:pt x="310" y="45"/>
                      </a:cubicBezTo>
                      <a:cubicBezTo>
                        <a:pt x="310" y="48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15EC3635-13F2-944F-A037-4553E08E175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3839" y="3840615"/>
                <a:ext cx="299249" cy="645748"/>
                <a:chOff x="5163839" y="3840615"/>
                <a:chExt cx="299249" cy="645748"/>
              </a:xfrm>
            </p:grpSpPr>
            <p:sp>
              <p:nvSpPr>
                <p:cNvPr id="395" name="Freeform 121">
                  <a:extLst>
                    <a:ext uri="{FF2B5EF4-FFF2-40B4-BE49-F238E27FC236}">
                      <a16:creationId xmlns:a16="http://schemas.microsoft.com/office/drawing/2014/main" id="{5B042662-975D-1E4A-8E09-65F0309C87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3840615"/>
                  <a:ext cx="299249" cy="194249"/>
                </a:xfrm>
                <a:custGeom>
                  <a:avLst/>
                  <a:gdLst>
                    <a:gd name="T0" fmla="*/ 0 w 114"/>
                    <a:gd name="T1" fmla="*/ 8 h 74"/>
                    <a:gd name="T2" fmla="*/ 114 w 114"/>
                    <a:gd name="T3" fmla="*/ 74 h 74"/>
                    <a:gd name="T4" fmla="*/ 114 w 114"/>
                    <a:gd name="T5" fmla="*/ 65 h 74"/>
                    <a:gd name="T6" fmla="*/ 0 w 114"/>
                    <a:gd name="T7" fmla="*/ 0 h 74"/>
                    <a:gd name="T8" fmla="*/ 0 w 114"/>
                    <a:gd name="T9" fmla="*/ 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4">
                      <a:moveTo>
                        <a:pt x="0" y="8"/>
                      </a:moveTo>
                      <a:lnTo>
                        <a:pt x="114" y="74"/>
                      </a:lnTo>
                      <a:lnTo>
                        <a:pt x="114" y="65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96" name="Freeform 122">
                  <a:extLst>
                    <a:ext uri="{FF2B5EF4-FFF2-40B4-BE49-F238E27FC236}">
                      <a16:creationId xmlns:a16="http://schemas.microsoft.com/office/drawing/2014/main" id="{8AF3BD23-90A3-1D4D-8CEB-F0F9A708AA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4063739"/>
                  <a:ext cx="299249" cy="196874"/>
                </a:xfrm>
                <a:custGeom>
                  <a:avLst/>
                  <a:gdLst>
                    <a:gd name="T0" fmla="*/ 0 w 114"/>
                    <a:gd name="T1" fmla="*/ 10 h 75"/>
                    <a:gd name="T2" fmla="*/ 114 w 114"/>
                    <a:gd name="T3" fmla="*/ 75 h 75"/>
                    <a:gd name="T4" fmla="*/ 114 w 114"/>
                    <a:gd name="T5" fmla="*/ 66 h 75"/>
                    <a:gd name="T6" fmla="*/ 0 w 114"/>
                    <a:gd name="T7" fmla="*/ 0 h 75"/>
                    <a:gd name="T8" fmla="*/ 0 w 114"/>
                    <a:gd name="T9" fmla="*/ 1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5">
                      <a:moveTo>
                        <a:pt x="0" y="10"/>
                      </a:moveTo>
                      <a:lnTo>
                        <a:pt x="114" y="75"/>
                      </a:lnTo>
                      <a:lnTo>
                        <a:pt x="114" y="66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97" name="Freeform 123">
                  <a:extLst>
                    <a:ext uri="{FF2B5EF4-FFF2-40B4-BE49-F238E27FC236}">
                      <a16:creationId xmlns:a16="http://schemas.microsoft.com/office/drawing/2014/main" id="{631477AA-ABBE-AD49-B348-31D2C97B55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4292114"/>
                  <a:ext cx="299249" cy="194249"/>
                </a:xfrm>
                <a:custGeom>
                  <a:avLst/>
                  <a:gdLst>
                    <a:gd name="T0" fmla="*/ 0 w 114"/>
                    <a:gd name="T1" fmla="*/ 8 h 74"/>
                    <a:gd name="T2" fmla="*/ 114 w 114"/>
                    <a:gd name="T3" fmla="*/ 74 h 74"/>
                    <a:gd name="T4" fmla="*/ 114 w 114"/>
                    <a:gd name="T5" fmla="*/ 65 h 74"/>
                    <a:gd name="T6" fmla="*/ 0 w 114"/>
                    <a:gd name="T7" fmla="*/ 0 h 74"/>
                    <a:gd name="T8" fmla="*/ 0 w 114"/>
                    <a:gd name="T9" fmla="*/ 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4">
                      <a:moveTo>
                        <a:pt x="0" y="8"/>
                      </a:moveTo>
                      <a:lnTo>
                        <a:pt x="114" y="74"/>
                      </a:lnTo>
                      <a:lnTo>
                        <a:pt x="114" y="65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D1E01A32-40B8-B949-A3BD-401C5979FD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4232" y="4486363"/>
                <a:ext cx="480375" cy="461998"/>
                <a:chOff x="6492540" y="4750288"/>
                <a:chExt cx="480375" cy="461998"/>
              </a:xfrm>
            </p:grpSpPr>
            <p:sp>
              <p:nvSpPr>
                <p:cNvPr id="393" name="Freeform 124">
                  <a:extLst>
                    <a:ext uri="{FF2B5EF4-FFF2-40B4-BE49-F238E27FC236}">
                      <a16:creationId xmlns:a16="http://schemas.microsoft.com/office/drawing/2014/main" id="{C84481B9-9D7D-2E41-8DF6-859939D431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2289" y="4750288"/>
                  <a:ext cx="380625" cy="236249"/>
                </a:xfrm>
                <a:custGeom>
                  <a:avLst/>
                  <a:gdLst>
                    <a:gd name="T0" fmla="*/ 145 w 145"/>
                    <a:gd name="T1" fmla="*/ 81 h 90"/>
                    <a:gd name="T2" fmla="*/ 3 w 145"/>
                    <a:gd name="T3" fmla="*/ 0 h 90"/>
                    <a:gd name="T4" fmla="*/ 0 w 145"/>
                    <a:gd name="T5" fmla="*/ 6 h 90"/>
                    <a:gd name="T6" fmla="*/ 145 w 145"/>
                    <a:gd name="T7" fmla="*/ 90 h 90"/>
                    <a:gd name="T8" fmla="*/ 145 w 145"/>
                    <a:gd name="T9" fmla="*/ 81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90">
                      <a:moveTo>
                        <a:pt x="145" y="81"/>
                      </a:moveTo>
                      <a:lnTo>
                        <a:pt x="3" y="0"/>
                      </a:lnTo>
                      <a:lnTo>
                        <a:pt x="0" y="6"/>
                      </a:lnTo>
                      <a:lnTo>
                        <a:pt x="145" y="90"/>
                      </a:lnTo>
                      <a:lnTo>
                        <a:pt x="145" y="81"/>
                      </a:lnTo>
                      <a:close/>
                    </a:path>
                  </a:pathLst>
                </a:custGeom>
                <a:solidFill>
                  <a:srgbClr val="EB1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94" name="Freeform 125">
                  <a:extLst>
                    <a:ext uri="{FF2B5EF4-FFF2-40B4-BE49-F238E27FC236}">
                      <a16:creationId xmlns:a16="http://schemas.microsoft.com/office/drawing/2014/main" id="{5FCA4CB9-AB45-2B44-8D31-A25BC59735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2540" y="4920913"/>
                  <a:ext cx="480375" cy="291373"/>
                </a:xfrm>
                <a:custGeom>
                  <a:avLst/>
                  <a:gdLst>
                    <a:gd name="T0" fmla="*/ 183 w 183"/>
                    <a:gd name="T1" fmla="*/ 103 h 111"/>
                    <a:gd name="T2" fmla="*/ 4 w 183"/>
                    <a:gd name="T3" fmla="*/ 0 h 111"/>
                    <a:gd name="T4" fmla="*/ 0 w 183"/>
                    <a:gd name="T5" fmla="*/ 5 h 111"/>
                    <a:gd name="T6" fmla="*/ 183 w 183"/>
                    <a:gd name="T7" fmla="*/ 111 h 111"/>
                    <a:gd name="T8" fmla="*/ 183 w 183"/>
                    <a:gd name="T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111">
                      <a:moveTo>
                        <a:pt x="183" y="103"/>
                      </a:move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183" y="111"/>
                      </a:lnTo>
                      <a:lnTo>
                        <a:pt x="183" y="103"/>
                      </a:lnTo>
                      <a:close/>
                    </a:path>
                  </a:pathLst>
                </a:custGeom>
                <a:solidFill>
                  <a:srgbClr val="EB1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390" name="Freeform 127">
                <a:extLst>
                  <a:ext uri="{FF2B5EF4-FFF2-40B4-BE49-F238E27FC236}">
                    <a16:creationId xmlns:a16="http://schemas.microsoft.com/office/drawing/2014/main" id="{2CCD6BC0-649A-BD46-BBF3-2D2BDC5766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1" y="3281578"/>
                <a:ext cx="590624" cy="1929369"/>
              </a:xfrm>
              <a:custGeom>
                <a:avLst/>
                <a:gdLst>
                  <a:gd name="T0" fmla="*/ 225 w 225"/>
                  <a:gd name="T1" fmla="*/ 0 h 735"/>
                  <a:gd name="T2" fmla="*/ 225 w 225"/>
                  <a:gd name="T3" fmla="*/ 605 h 735"/>
                  <a:gd name="T4" fmla="*/ 0 w 225"/>
                  <a:gd name="T5" fmla="*/ 735 h 735"/>
                  <a:gd name="T6" fmla="*/ 0 w 225"/>
                  <a:gd name="T7" fmla="*/ 130 h 735"/>
                  <a:gd name="T8" fmla="*/ 225 w 225"/>
                  <a:gd name="T9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735">
                    <a:moveTo>
                      <a:pt x="225" y="0"/>
                    </a:moveTo>
                    <a:lnTo>
                      <a:pt x="225" y="605"/>
                    </a:lnTo>
                    <a:lnTo>
                      <a:pt x="0" y="735"/>
                    </a:lnTo>
                    <a:lnTo>
                      <a:pt x="0" y="130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F8756C">
                  <a:alpha val="23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1" name="Freeform 128">
                <a:extLst>
                  <a:ext uri="{FF2B5EF4-FFF2-40B4-BE49-F238E27FC236}">
                    <a16:creationId xmlns:a16="http://schemas.microsoft.com/office/drawing/2014/main" id="{05BCD963-BD97-F74F-A32F-D01D3F17874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39367" y="3616291"/>
                <a:ext cx="45719" cy="1595996"/>
              </a:xfrm>
              <a:custGeom>
                <a:avLst/>
                <a:gdLst>
                  <a:gd name="T0" fmla="*/ 10 w 10"/>
                  <a:gd name="T1" fmla="*/ 605 h 608"/>
                  <a:gd name="T2" fmla="*/ 4 w 10"/>
                  <a:gd name="T3" fmla="*/ 608 h 608"/>
                  <a:gd name="T4" fmla="*/ 0 w 10"/>
                  <a:gd name="T5" fmla="*/ 605 h 608"/>
                  <a:gd name="T6" fmla="*/ 0 w 10"/>
                  <a:gd name="T7" fmla="*/ 0 h 608"/>
                  <a:gd name="T8" fmla="*/ 4 w 10"/>
                  <a:gd name="T9" fmla="*/ 3 h 608"/>
                  <a:gd name="T10" fmla="*/ 10 w 10"/>
                  <a:gd name="T11" fmla="*/ 0 h 608"/>
                  <a:gd name="T12" fmla="*/ 10 w 10"/>
                  <a:gd name="T13" fmla="*/ 605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08">
                    <a:moveTo>
                      <a:pt x="10" y="605"/>
                    </a:moveTo>
                    <a:lnTo>
                      <a:pt x="4" y="608"/>
                    </a:lnTo>
                    <a:lnTo>
                      <a:pt x="0" y="605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10" y="605"/>
                    </a:lnTo>
                    <a:close/>
                  </a:path>
                </a:pathLst>
              </a:custGeom>
              <a:solidFill>
                <a:srgbClr val="F8756C">
                  <a:alpha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2" name="Freeform 126">
                <a:extLst>
                  <a:ext uri="{FF2B5EF4-FFF2-40B4-BE49-F238E27FC236}">
                    <a16:creationId xmlns:a16="http://schemas.microsoft.com/office/drawing/2014/main" id="{1AC4D231-68EF-9641-BD85-787D89BE2B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5840" y="3279295"/>
                <a:ext cx="590624" cy="1929369"/>
              </a:xfrm>
              <a:custGeom>
                <a:avLst/>
                <a:gdLst>
                  <a:gd name="T0" fmla="*/ 0 w 225"/>
                  <a:gd name="T1" fmla="*/ 0 h 735"/>
                  <a:gd name="T2" fmla="*/ 0 w 225"/>
                  <a:gd name="T3" fmla="*/ 607 h 735"/>
                  <a:gd name="T4" fmla="*/ 225 w 225"/>
                  <a:gd name="T5" fmla="*/ 735 h 735"/>
                  <a:gd name="T6" fmla="*/ 225 w 225"/>
                  <a:gd name="T7" fmla="*/ 130 h 735"/>
                  <a:gd name="T8" fmla="*/ 0 w 225"/>
                  <a:gd name="T9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735">
                    <a:moveTo>
                      <a:pt x="0" y="0"/>
                    </a:moveTo>
                    <a:lnTo>
                      <a:pt x="0" y="607"/>
                    </a:lnTo>
                    <a:lnTo>
                      <a:pt x="225" y="735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23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D4D55BE5-CFC5-3045-A4FC-18C0305D982D}"/>
                </a:ext>
              </a:extLst>
            </p:cNvPr>
            <p:cNvGrpSpPr/>
            <p:nvPr/>
          </p:nvGrpSpPr>
          <p:grpSpPr>
            <a:xfrm>
              <a:off x="4935178" y="4572491"/>
              <a:ext cx="462001" cy="170624"/>
              <a:chOff x="4200920" y="4705664"/>
              <a:chExt cx="462001" cy="170624"/>
            </a:xfrm>
          </p:grpSpPr>
          <p:sp>
            <p:nvSpPr>
              <p:cNvPr id="367" name="Freeform 147">
                <a:extLst>
                  <a:ext uri="{FF2B5EF4-FFF2-40B4-BE49-F238E27FC236}">
                    <a16:creationId xmlns:a16="http://schemas.microsoft.com/office/drawing/2014/main" id="{8D8E5E3D-EE23-F843-AA61-B85EA3870D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920" y="4705664"/>
                <a:ext cx="170625" cy="170624"/>
              </a:xfrm>
              <a:custGeom>
                <a:avLst/>
                <a:gdLst>
                  <a:gd name="T0" fmla="*/ 20 w 48"/>
                  <a:gd name="T1" fmla="*/ 46 h 48"/>
                  <a:gd name="T2" fmla="*/ 2 w 48"/>
                  <a:gd name="T3" fmla="*/ 20 h 48"/>
                  <a:gd name="T4" fmla="*/ 28 w 48"/>
                  <a:gd name="T5" fmla="*/ 2 h 48"/>
                  <a:gd name="T6" fmla="*/ 46 w 48"/>
                  <a:gd name="T7" fmla="*/ 28 h 48"/>
                  <a:gd name="T8" fmla="*/ 20 w 48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20" y="46"/>
                    </a:moveTo>
                    <a:cubicBezTo>
                      <a:pt x="8" y="44"/>
                      <a:pt x="0" y="32"/>
                      <a:pt x="2" y="20"/>
                    </a:cubicBezTo>
                    <a:cubicBezTo>
                      <a:pt x="4" y="8"/>
                      <a:pt x="15" y="0"/>
                      <a:pt x="28" y="2"/>
                    </a:cubicBezTo>
                    <a:cubicBezTo>
                      <a:pt x="40" y="4"/>
                      <a:pt x="48" y="16"/>
                      <a:pt x="46" y="28"/>
                    </a:cubicBezTo>
                    <a:cubicBezTo>
                      <a:pt x="44" y="40"/>
                      <a:pt x="32" y="48"/>
                      <a:pt x="20" y="46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8" name="Freeform 149">
                <a:extLst>
                  <a:ext uri="{FF2B5EF4-FFF2-40B4-BE49-F238E27FC236}">
                    <a16:creationId xmlns:a16="http://schemas.microsoft.com/office/drawing/2014/main" id="{5B19019B-7888-5443-9114-94677594C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0669" y="4766038"/>
                <a:ext cx="52500" cy="55124"/>
              </a:xfrm>
              <a:custGeom>
                <a:avLst/>
                <a:gdLst>
                  <a:gd name="T0" fmla="*/ 1 w 15"/>
                  <a:gd name="T1" fmla="*/ 5 h 15"/>
                  <a:gd name="T2" fmla="*/ 10 w 15"/>
                  <a:gd name="T3" fmla="*/ 1 h 15"/>
                  <a:gd name="T4" fmla="*/ 14 w 15"/>
                  <a:gd name="T5" fmla="*/ 10 h 15"/>
                  <a:gd name="T6" fmla="*/ 5 w 15"/>
                  <a:gd name="T7" fmla="*/ 14 h 15"/>
                  <a:gd name="T8" fmla="*/ 1 w 15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" y="5"/>
                    </a:moveTo>
                    <a:cubicBezTo>
                      <a:pt x="3" y="2"/>
                      <a:pt x="6" y="0"/>
                      <a:pt x="10" y="1"/>
                    </a:cubicBezTo>
                    <a:cubicBezTo>
                      <a:pt x="13" y="3"/>
                      <a:pt x="15" y="6"/>
                      <a:pt x="14" y="10"/>
                    </a:cubicBezTo>
                    <a:cubicBezTo>
                      <a:pt x="12" y="13"/>
                      <a:pt x="9" y="15"/>
                      <a:pt x="5" y="14"/>
                    </a:cubicBezTo>
                    <a:cubicBezTo>
                      <a:pt x="2" y="12"/>
                      <a:pt x="0" y="9"/>
                      <a:pt x="1" y="5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9" name="Freeform 150">
                <a:extLst>
                  <a:ext uri="{FF2B5EF4-FFF2-40B4-BE49-F238E27FC236}">
                    <a16:creationId xmlns:a16="http://schemas.microsoft.com/office/drawing/2014/main" id="{9B375FA8-4913-AD49-AF1F-EC6A3ACFD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1545" y="4792287"/>
                <a:ext cx="81376" cy="81374"/>
              </a:xfrm>
              <a:custGeom>
                <a:avLst/>
                <a:gdLst>
                  <a:gd name="T0" fmla="*/ 2 w 23"/>
                  <a:gd name="T1" fmla="*/ 8 h 23"/>
                  <a:gd name="T2" fmla="*/ 15 w 23"/>
                  <a:gd name="T3" fmla="*/ 2 h 23"/>
                  <a:gd name="T4" fmla="*/ 21 w 23"/>
                  <a:gd name="T5" fmla="*/ 15 h 23"/>
                  <a:gd name="T6" fmla="*/ 8 w 23"/>
                  <a:gd name="T7" fmla="*/ 21 h 23"/>
                  <a:gd name="T8" fmla="*/ 2 w 23"/>
                  <a:gd name="T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2" y="8"/>
                    </a:moveTo>
                    <a:cubicBezTo>
                      <a:pt x="4" y="3"/>
                      <a:pt x="10" y="0"/>
                      <a:pt x="15" y="2"/>
                    </a:cubicBezTo>
                    <a:cubicBezTo>
                      <a:pt x="20" y="4"/>
                      <a:pt x="23" y="10"/>
                      <a:pt x="21" y="15"/>
                    </a:cubicBezTo>
                    <a:cubicBezTo>
                      <a:pt x="19" y="20"/>
                      <a:pt x="13" y="23"/>
                      <a:pt x="8" y="21"/>
                    </a:cubicBezTo>
                    <a:cubicBezTo>
                      <a:pt x="3" y="19"/>
                      <a:pt x="0" y="13"/>
                      <a:pt x="2" y="8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C9D929F4-3192-024A-B4C8-773989836F19}"/>
              </a:ext>
            </a:extLst>
          </p:cNvPr>
          <p:cNvGrpSpPr>
            <a:grpSpLocks noChangeAspect="1"/>
          </p:cNvGrpSpPr>
          <p:nvPr/>
        </p:nvGrpSpPr>
        <p:grpSpPr>
          <a:xfrm>
            <a:off x="4738111" y="1734259"/>
            <a:ext cx="996200" cy="2040402"/>
            <a:chOff x="4872918" y="2873418"/>
            <a:chExt cx="1182934" cy="2422868"/>
          </a:xfrm>
        </p:grpSpPr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A2BA05E0-1B2B-CE4A-99D2-99ED412AC0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72918" y="2873418"/>
              <a:ext cx="1182934" cy="2422868"/>
              <a:chOff x="4872918" y="2873418"/>
              <a:chExt cx="1182934" cy="2422868"/>
            </a:xfrm>
          </p:grpSpPr>
          <p:sp>
            <p:nvSpPr>
              <p:cNvPr id="409" name="Freeform 129">
                <a:extLst>
                  <a:ext uri="{FF2B5EF4-FFF2-40B4-BE49-F238E27FC236}">
                    <a16:creationId xmlns:a16="http://schemas.microsoft.com/office/drawing/2014/main" id="{5C1C0713-59BE-2145-B1F1-F67AAC9970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19852" y="3272416"/>
                <a:ext cx="36000" cy="1595996"/>
              </a:xfrm>
              <a:custGeom>
                <a:avLst/>
                <a:gdLst>
                  <a:gd name="T0" fmla="*/ 0 w 2"/>
                  <a:gd name="T1" fmla="*/ 0 h 608"/>
                  <a:gd name="T2" fmla="*/ 2 w 2"/>
                  <a:gd name="T3" fmla="*/ 3 h 608"/>
                  <a:gd name="T4" fmla="*/ 2 w 2"/>
                  <a:gd name="T5" fmla="*/ 608 h 608"/>
                  <a:gd name="T6" fmla="*/ 0 w 2"/>
                  <a:gd name="T7" fmla="*/ 607 h 608"/>
                  <a:gd name="T8" fmla="*/ 0 w 2"/>
                  <a:gd name="T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08">
                    <a:moveTo>
                      <a:pt x="0" y="0"/>
                    </a:moveTo>
                    <a:lnTo>
                      <a:pt x="2" y="3"/>
                    </a:lnTo>
                    <a:lnTo>
                      <a:pt x="2" y="608"/>
                    </a:lnTo>
                    <a:lnTo>
                      <a:pt x="0" y="6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0" name="Freeform 129">
                <a:extLst>
                  <a:ext uri="{FF2B5EF4-FFF2-40B4-BE49-F238E27FC236}">
                    <a16:creationId xmlns:a16="http://schemas.microsoft.com/office/drawing/2014/main" id="{1B21FB3B-D74A-AF40-8A32-92B417BABD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3118" y="3287454"/>
                <a:ext cx="36000" cy="1595996"/>
              </a:xfrm>
              <a:custGeom>
                <a:avLst/>
                <a:gdLst>
                  <a:gd name="T0" fmla="*/ 0 w 2"/>
                  <a:gd name="T1" fmla="*/ 0 h 608"/>
                  <a:gd name="T2" fmla="*/ 2 w 2"/>
                  <a:gd name="T3" fmla="*/ 3 h 608"/>
                  <a:gd name="T4" fmla="*/ 2 w 2"/>
                  <a:gd name="T5" fmla="*/ 608 h 608"/>
                  <a:gd name="T6" fmla="*/ 0 w 2"/>
                  <a:gd name="T7" fmla="*/ 607 h 608"/>
                  <a:gd name="T8" fmla="*/ 0 w 2"/>
                  <a:gd name="T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08">
                    <a:moveTo>
                      <a:pt x="0" y="0"/>
                    </a:moveTo>
                    <a:lnTo>
                      <a:pt x="2" y="3"/>
                    </a:lnTo>
                    <a:lnTo>
                      <a:pt x="2" y="608"/>
                    </a:lnTo>
                    <a:lnTo>
                      <a:pt x="0" y="6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61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1" name="Freeform 100">
                <a:extLst>
                  <a:ext uri="{FF2B5EF4-FFF2-40B4-BE49-F238E27FC236}">
                    <a16:creationId xmlns:a16="http://schemas.microsoft.com/office/drawing/2014/main" id="{6FBE13C9-344C-1F40-B653-EC67517DBB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196292"/>
                <a:ext cx="590624" cy="425249"/>
              </a:xfrm>
              <a:custGeom>
                <a:avLst/>
                <a:gdLst>
                  <a:gd name="T0" fmla="*/ 225 w 225"/>
                  <a:gd name="T1" fmla="*/ 32 h 162"/>
                  <a:gd name="T2" fmla="*/ 215 w 225"/>
                  <a:gd name="T3" fmla="*/ 0 h 162"/>
                  <a:gd name="T4" fmla="*/ 0 w 225"/>
                  <a:gd name="T5" fmla="*/ 124 h 162"/>
                  <a:gd name="T6" fmla="*/ 0 w 225"/>
                  <a:gd name="T7" fmla="*/ 162 h 162"/>
                  <a:gd name="T8" fmla="*/ 225 w 225"/>
                  <a:gd name="T9" fmla="*/ 3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225" y="32"/>
                    </a:moveTo>
                    <a:lnTo>
                      <a:pt x="215" y="0"/>
                    </a:lnTo>
                    <a:lnTo>
                      <a:pt x="0" y="124"/>
                    </a:lnTo>
                    <a:lnTo>
                      <a:pt x="0" y="162"/>
                    </a:lnTo>
                    <a:lnTo>
                      <a:pt x="225" y="32"/>
                    </a:lnTo>
                    <a:close/>
                  </a:path>
                </a:pathLst>
              </a:custGeom>
              <a:solidFill>
                <a:srgbClr val="F120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2" name="Freeform 101">
                <a:extLst>
                  <a:ext uri="{FF2B5EF4-FFF2-40B4-BE49-F238E27FC236}">
                    <a16:creationId xmlns:a16="http://schemas.microsoft.com/office/drawing/2014/main" id="{0B82F726-3D47-EA4D-BA51-B2B39120B56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2873418"/>
                <a:ext cx="1126123" cy="648372"/>
              </a:xfrm>
              <a:custGeom>
                <a:avLst/>
                <a:gdLst>
                  <a:gd name="T0" fmla="*/ 214 w 429"/>
                  <a:gd name="T1" fmla="*/ 247 h 247"/>
                  <a:gd name="T2" fmla="*/ 0 w 429"/>
                  <a:gd name="T3" fmla="*/ 123 h 247"/>
                  <a:gd name="T4" fmla="*/ 214 w 429"/>
                  <a:gd name="T5" fmla="*/ 0 h 247"/>
                  <a:gd name="T6" fmla="*/ 429 w 429"/>
                  <a:gd name="T7" fmla="*/ 123 h 247"/>
                  <a:gd name="T8" fmla="*/ 214 w 429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7">
                    <a:moveTo>
                      <a:pt x="214" y="247"/>
                    </a:moveTo>
                    <a:lnTo>
                      <a:pt x="0" y="123"/>
                    </a:lnTo>
                    <a:lnTo>
                      <a:pt x="214" y="0"/>
                    </a:lnTo>
                    <a:lnTo>
                      <a:pt x="429" y="123"/>
                    </a:lnTo>
                    <a:lnTo>
                      <a:pt x="214" y="247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3" name="Freeform 102">
                <a:extLst>
                  <a:ext uri="{FF2B5EF4-FFF2-40B4-BE49-F238E27FC236}">
                    <a16:creationId xmlns:a16="http://schemas.microsoft.com/office/drawing/2014/main" id="{FB06CB2D-7493-1143-B5EB-E38170A759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4650538"/>
                <a:ext cx="1126123" cy="645748"/>
              </a:xfrm>
              <a:custGeom>
                <a:avLst/>
                <a:gdLst>
                  <a:gd name="T0" fmla="*/ 214 w 429"/>
                  <a:gd name="T1" fmla="*/ 0 h 246"/>
                  <a:gd name="T2" fmla="*/ 429 w 429"/>
                  <a:gd name="T3" fmla="*/ 123 h 246"/>
                  <a:gd name="T4" fmla="*/ 214 w 429"/>
                  <a:gd name="T5" fmla="*/ 246 h 246"/>
                  <a:gd name="T6" fmla="*/ 0 w 429"/>
                  <a:gd name="T7" fmla="*/ 123 h 246"/>
                  <a:gd name="T8" fmla="*/ 214 w 429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6">
                    <a:moveTo>
                      <a:pt x="214" y="0"/>
                    </a:moveTo>
                    <a:lnTo>
                      <a:pt x="429" y="123"/>
                    </a:lnTo>
                    <a:lnTo>
                      <a:pt x="214" y="246"/>
                    </a:lnTo>
                    <a:lnTo>
                      <a:pt x="0" y="12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4" name="Freeform 103">
                <a:extLst>
                  <a:ext uri="{FF2B5EF4-FFF2-40B4-BE49-F238E27FC236}">
                    <a16:creationId xmlns:a16="http://schemas.microsoft.com/office/drawing/2014/main" id="{B8E3EBA6-63CE-C14C-B7C9-84B8EAECF6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2873418"/>
                <a:ext cx="1126123" cy="648372"/>
              </a:xfrm>
              <a:custGeom>
                <a:avLst/>
                <a:gdLst>
                  <a:gd name="T0" fmla="*/ 214 w 429"/>
                  <a:gd name="T1" fmla="*/ 247 h 247"/>
                  <a:gd name="T2" fmla="*/ 0 w 429"/>
                  <a:gd name="T3" fmla="*/ 123 h 247"/>
                  <a:gd name="T4" fmla="*/ 214 w 429"/>
                  <a:gd name="T5" fmla="*/ 0 h 247"/>
                  <a:gd name="T6" fmla="*/ 429 w 429"/>
                  <a:gd name="T7" fmla="*/ 123 h 247"/>
                  <a:gd name="T8" fmla="*/ 214 w 429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7">
                    <a:moveTo>
                      <a:pt x="214" y="247"/>
                    </a:moveTo>
                    <a:lnTo>
                      <a:pt x="0" y="123"/>
                    </a:lnTo>
                    <a:lnTo>
                      <a:pt x="214" y="0"/>
                    </a:lnTo>
                    <a:lnTo>
                      <a:pt x="429" y="123"/>
                    </a:lnTo>
                    <a:lnTo>
                      <a:pt x="214" y="247"/>
                    </a:lnTo>
                    <a:close/>
                  </a:path>
                </a:pathLst>
              </a:custGeom>
              <a:solidFill>
                <a:srgbClr val="F96A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5" name="Freeform 104">
                <a:extLst>
                  <a:ext uri="{FF2B5EF4-FFF2-40B4-BE49-F238E27FC236}">
                    <a16:creationId xmlns:a16="http://schemas.microsoft.com/office/drawing/2014/main" id="{A3E9B727-78B7-2D4D-AF6E-2CC165EBC5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3188417"/>
                <a:ext cx="1126123" cy="333373"/>
              </a:xfrm>
              <a:custGeom>
                <a:avLst/>
                <a:gdLst>
                  <a:gd name="T0" fmla="*/ 214 w 429"/>
                  <a:gd name="T1" fmla="*/ 121 h 127"/>
                  <a:gd name="T2" fmla="*/ 6 w 429"/>
                  <a:gd name="T3" fmla="*/ 0 h 127"/>
                  <a:gd name="T4" fmla="*/ 0 w 429"/>
                  <a:gd name="T5" fmla="*/ 3 h 127"/>
                  <a:gd name="T6" fmla="*/ 214 w 429"/>
                  <a:gd name="T7" fmla="*/ 127 h 127"/>
                  <a:gd name="T8" fmla="*/ 429 w 429"/>
                  <a:gd name="T9" fmla="*/ 3 h 127"/>
                  <a:gd name="T10" fmla="*/ 425 w 429"/>
                  <a:gd name="T11" fmla="*/ 0 h 127"/>
                  <a:gd name="T12" fmla="*/ 214 w 429"/>
                  <a:gd name="T13" fmla="*/ 12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9" h="127">
                    <a:moveTo>
                      <a:pt x="214" y="121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214" y="127"/>
                    </a:lnTo>
                    <a:lnTo>
                      <a:pt x="429" y="3"/>
                    </a:lnTo>
                    <a:lnTo>
                      <a:pt x="425" y="0"/>
                    </a:lnTo>
                    <a:lnTo>
                      <a:pt x="214" y="121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6" name="Freeform 105">
                <a:extLst>
                  <a:ext uri="{FF2B5EF4-FFF2-40B4-BE49-F238E27FC236}">
                    <a16:creationId xmlns:a16="http://schemas.microsoft.com/office/drawing/2014/main" id="{E8101DA4-175E-A541-925C-40C863C807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3196292"/>
                <a:ext cx="590624" cy="425249"/>
              </a:xfrm>
              <a:custGeom>
                <a:avLst/>
                <a:gdLst>
                  <a:gd name="T0" fmla="*/ 11 w 225"/>
                  <a:gd name="T1" fmla="*/ 0 h 162"/>
                  <a:gd name="T2" fmla="*/ 0 w 225"/>
                  <a:gd name="T3" fmla="*/ 32 h 162"/>
                  <a:gd name="T4" fmla="*/ 225 w 225"/>
                  <a:gd name="T5" fmla="*/ 162 h 162"/>
                  <a:gd name="T6" fmla="*/ 225 w 225"/>
                  <a:gd name="T7" fmla="*/ 124 h 162"/>
                  <a:gd name="T8" fmla="*/ 11 w 225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11" y="0"/>
                    </a:moveTo>
                    <a:lnTo>
                      <a:pt x="0" y="32"/>
                    </a:lnTo>
                    <a:lnTo>
                      <a:pt x="225" y="162"/>
                    </a:lnTo>
                    <a:lnTo>
                      <a:pt x="225" y="12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120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7" name="Freeform 106">
                <a:extLst>
                  <a:ext uri="{FF2B5EF4-FFF2-40B4-BE49-F238E27FC236}">
                    <a16:creationId xmlns:a16="http://schemas.microsoft.com/office/drawing/2014/main" id="{E4071ADC-50F5-1748-9C95-AF0A6193953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280291"/>
                <a:ext cx="590624" cy="598498"/>
              </a:xfrm>
              <a:custGeom>
                <a:avLst/>
                <a:gdLst>
                  <a:gd name="T0" fmla="*/ 0 w 225"/>
                  <a:gd name="T1" fmla="*/ 130 h 228"/>
                  <a:gd name="T2" fmla="*/ 0 w 225"/>
                  <a:gd name="T3" fmla="*/ 228 h 228"/>
                  <a:gd name="T4" fmla="*/ 114 w 225"/>
                  <a:gd name="T5" fmla="*/ 163 h 228"/>
                  <a:gd name="T6" fmla="*/ 225 w 225"/>
                  <a:gd name="T7" fmla="*/ 0 h 228"/>
                  <a:gd name="T8" fmla="*/ 0 w 225"/>
                  <a:gd name="T9" fmla="*/ 13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28">
                    <a:moveTo>
                      <a:pt x="0" y="130"/>
                    </a:moveTo>
                    <a:lnTo>
                      <a:pt x="0" y="228"/>
                    </a:lnTo>
                    <a:lnTo>
                      <a:pt x="114" y="163"/>
                    </a:lnTo>
                    <a:lnTo>
                      <a:pt x="225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D837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8" name="Freeform 107">
                <a:extLst>
                  <a:ext uri="{FF2B5EF4-FFF2-40B4-BE49-F238E27FC236}">
                    <a16:creationId xmlns:a16="http://schemas.microsoft.com/office/drawing/2014/main" id="{A3F92171-C6ED-B84A-8CAB-8CB014569F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3280291"/>
                <a:ext cx="590624" cy="598498"/>
              </a:xfrm>
              <a:custGeom>
                <a:avLst/>
                <a:gdLst>
                  <a:gd name="T0" fmla="*/ 0 w 225"/>
                  <a:gd name="T1" fmla="*/ 0 h 228"/>
                  <a:gd name="T2" fmla="*/ 111 w 225"/>
                  <a:gd name="T3" fmla="*/ 163 h 228"/>
                  <a:gd name="T4" fmla="*/ 225 w 225"/>
                  <a:gd name="T5" fmla="*/ 228 h 228"/>
                  <a:gd name="T6" fmla="*/ 225 w 225"/>
                  <a:gd name="T7" fmla="*/ 130 h 228"/>
                  <a:gd name="T8" fmla="*/ 0 w 225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28">
                    <a:moveTo>
                      <a:pt x="0" y="0"/>
                    </a:moveTo>
                    <a:lnTo>
                      <a:pt x="111" y="163"/>
                    </a:lnTo>
                    <a:lnTo>
                      <a:pt x="225" y="228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2D4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9" name="Freeform 108">
                <a:extLst>
                  <a:ext uri="{FF2B5EF4-FFF2-40B4-BE49-F238E27FC236}">
                    <a16:creationId xmlns:a16="http://schemas.microsoft.com/office/drawing/2014/main" id="{B52B4CC0-FEF7-0548-AEDF-ACC1A40FEF2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529788"/>
                <a:ext cx="1181247" cy="682498"/>
              </a:xfrm>
              <a:custGeom>
                <a:avLst/>
                <a:gdLst>
                  <a:gd name="T0" fmla="*/ 225 w 450"/>
                  <a:gd name="T1" fmla="*/ 260 h 260"/>
                  <a:gd name="T2" fmla="*/ 0 w 450"/>
                  <a:gd name="T3" fmla="*/ 130 h 260"/>
                  <a:gd name="T4" fmla="*/ 225 w 450"/>
                  <a:gd name="T5" fmla="*/ 0 h 260"/>
                  <a:gd name="T6" fmla="*/ 450 w 450"/>
                  <a:gd name="T7" fmla="*/ 130 h 260"/>
                  <a:gd name="T8" fmla="*/ 225 w 45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260">
                    <a:moveTo>
                      <a:pt x="225" y="260"/>
                    </a:moveTo>
                    <a:lnTo>
                      <a:pt x="0" y="130"/>
                    </a:lnTo>
                    <a:lnTo>
                      <a:pt x="225" y="0"/>
                    </a:lnTo>
                    <a:lnTo>
                      <a:pt x="450" y="130"/>
                    </a:lnTo>
                    <a:lnTo>
                      <a:pt x="225" y="260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0" name="Freeform 109">
                <a:extLst>
                  <a:ext uri="{FF2B5EF4-FFF2-40B4-BE49-F238E27FC236}">
                    <a16:creationId xmlns:a16="http://schemas.microsoft.com/office/drawing/2014/main" id="{1DDE968B-C618-6849-BAA6-E88B76EF12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4361789"/>
                <a:ext cx="590624" cy="850498"/>
              </a:xfrm>
              <a:custGeom>
                <a:avLst/>
                <a:gdLst>
                  <a:gd name="T0" fmla="*/ 114 w 225"/>
                  <a:gd name="T1" fmla="*/ 0 h 324"/>
                  <a:gd name="T2" fmla="*/ 225 w 225"/>
                  <a:gd name="T3" fmla="*/ 194 h 324"/>
                  <a:gd name="T4" fmla="*/ 0 w 225"/>
                  <a:gd name="T5" fmla="*/ 324 h 324"/>
                  <a:gd name="T6" fmla="*/ 0 w 225"/>
                  <a:gd name="T7" fmla="*/ 65 h 324"/>
                  <a:gd name="T8" fmla="*/ 114 w 225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324">
                    <a:moveTo>
                      <a:pt x="114" y="0"/>
                    </a:moveTo>
                    <a:lnTo>
                      <a:pt x="225" y="194"/>
                    </a:lnTo>
                    <a:lnTo>
                      <a:pt x="0" y="324"/>
                    </a:lnTo>
                    <a:lnTo>
                      <a:pt x="0" y="65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EF2D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1" name="Freeform 110">
                <a:extLst>
                  <a:ext uri="{FF2B5EF4-FFF2-40B4-BE49-F238E27FC236}">
                    <a16:creationId xmlns:a16="http://schemas.microsoft.com/office/drawing/2014/main" id="{54EB8D8E-998F-574C-963D-4BCB410FDE5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4871037"/>
                <a:ext cx="590624" cy="425249"/>
              </a:xfrm>
              <a:custGeom>
                <a:avLst/>
                <a:gdLst>
                  <a:gd name="T0" fmla="*/ 215 w 225"/>
                  <a:gd name="T1" fmla="*/ 39 h 162"/>
                  <a:gd name="T2" fmla="*/ 225 w 225"/>
                  <a:gd name="T3" fmla="*/ 0 h 162"/>
                  <a:gd name="T4" fmla="*/ 0 w 225"/>
                  <a:gd name="T5" fmla="*/ 130 h 162"/>
                  <a:gd name="T6" fmla="*/ 0 w 225"/>
                  <a:gd name="T7" fmla="*/ 162 h 162"/>
                  <a:gd name="T8" fmla="*/ 215 w 225"/>
                  <a:gd name="T9" fmla="*/ 3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215" y="39"/>
                    </a:moveTo>
                    <a:lnTo>
                      <a:pt x="225" y="0"/>
                    </a:lnTo>
                    <a:lnTo>
                      <a:pt x="0" y="130"/>
                    </a:lnTo>
                    <a:lnTo>
                      <a:pt x="0" y="162"/>
                    </a:lnTo>
                    <a:lnTo>
                      <a:pt x="215" y="39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2" name="Freeform 111">
                <a:extLst>
                  <a:ext uri="{FF2B5EF4-FFF2-40B4-BE49-F238E27FC236}">
                    <a16:creationId xmlns:a16="http://schemas.microsoft.com/office/drawing/2014/main" id="{568E570B-1A92-8940-A6F0-F2B3046F195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871037"/>
                <a:ext cx="590624" cy="425249"/>
              </a:xfrm>
              <a:custGeom>
                <a:avLst/>
                <a:gdLst>
                  <a:gd name="T0" fmla="*/ 0 w 225"/>
                  <a:gd name="T1" fmla="*/ 0 h 162"/>
                  <a:gd name="T2" fmla="*/ 11 w 225"/>
                  <a:gd name="T3" fmla="*/ 39 h 162"/>
                  <a:gd name="T4" fmla="*/ 225 w 225"/>
                  <a:gd name="T5" fmla="*/ 162 h 162"/>
                  <a:gd name="T6" fmla="*/ 225 w 225"/>
                  <a:gd name="T7" fmla="*/ 130 h 162"/>
                  <a:gd name="T8" fmla="*/ 0 w 225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0" y="0"/>
                    </a:moveTo>
                    <a:lnTo>
                      <a:pt x="11" y="39"/>
                    </a:lnTo>
                    <a:lnTo>
                      <a:pt x="225" y="162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3" name="Freeform 112">
                <a:extLst>
                  <a:ext uri="{FF2B5EF4-FFF2-40B4-BE49-F238E27FC236}">
                    <a16:creationId xmlns:a16="http://schemas.microsoft.com/office/drawing/2014/main" id="{9193A392-7908-DC42-8777-72F2149053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361789"/>
                <a:ext cx="590624" cy="850498"/>
              </a:xfrm>
              <a:custGeom>
                <a:avLst/>
                <a:gdLst>
                  <a:gd name="T0" fmla="*/ 111 w 225"/>
                  <a:gd name="T1" fmla="*/ 0 h 324"/>
                  <a:gd name="T2" fmla="*/ 0 w 225"/>
                  <a:gd name="T3" fmla="*/ 194 h 324"/>
                  <a:gd name="T4" fmla="*/ 225 w 225"/>
                  <a:gd name="T5" fmla="*/ 324 h 324"/>
                  <a:gd name="T6" fmla="*/ 225 w 225"/>
                  <a:gd name="T7" fmla="*/ 65 h 324"/>
                  <a:gd name="T8" fmla="*/ 111 w 225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324">
                    <a:moveTo>
                      <a:pt x="111" y="0"/>
                    </a:moveTo>
                    <a:lnTo>
                      <a:pt x="0" y="194"/>
                    </a:lnTo>
                    <a:lnTo>
                      <a:pt x="225" y="324"/>
                    </a:lnTo>
                    <a:lnTo>
                      <a:pt x="225" y="6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F5395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4" name="Freeform 113">
                <a:extLst>
                  <a:ext uri="{FF2B5EF4-FFF2-40B4-BE49-F238E27FC236}">
                    <a16:creationId xmlns:a16="http://schemas.microsoft.com/office/drawing/2014/main" id="{361FED62-5B39-2446-91A4-29CB2E6667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708166"/>
                <a:ext cx="299249" cy="824248"/>
              </a:xfrm>
              <a:custGeom>
                <a:avLst/>
                <a:gdLst>
                  <a:gd name="T0" fmla="*/ 114 w 114"/>
                  <a:gd name="T1" fmla="*/ 0 h 314"/>
                  <a:gd name="T2" fmla="*/ 114 w 114"/>
                  <a:gd name="T3" fmla="*/ 249 h 314"/>
                  <a:gd name="T4" fmla="*/ 0 w 114"/>
                  <a:gd name="T5" fmla="*/ 314 h 314"/>
                  <a:gd name="T6" fmla="*/ 0 w 114"/>
                  <a:gd name="T7" fmla="*/ 65 h 314"/>
                  <a:gd name="T8" fmla="*/ 114 w 114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314">
                    <a:moveTo>
                      <a:pt x="114" y="0"/>
                    </a:moveTo>
                    <a:lnTo>
                      <a:pt x="114" y="249"/>
                    </a:lnTo>
                    <a:lnTo>
                      <a:pt x="0" y="314"/>
                    </a:lnTo>
                    <a:lnTo>
                      <a:pt x="0" y="65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A1B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5" name="Freeform 114">
                <a:extLst>
                  <a:ext uri="{FF2B5EF4-FFF2-40B4-BE49-F238E27FC236}">
                    <a16:creationId xmlns:a16="http://schemas.microsoft.com/office/drawing/2014/main" id="{215ED25E-86AD-1240-AFBE-5F07B77EA9B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64293" y="3708166"/>
                <a:ext cx="299249" cy="824248"/>
              </a:xfrm>
              <a:custGeom>
                <a:avLst/>
                <a:gdLst>
                  <a:gd name="T0" fmla="*/ 0 w 114"/>
                  <a:gd name="T1" fmla="*/ 0 h 314"/>
                  <a:gd name="T2" fmla="*/ 0 w 114"/>
                  <a:gd name="T3" fmla="*/ 249 h 314"/>
                  <a:gd name="T4" fmla="*/ 114 w 114"/>
                  <a:gd name="T5" fmla="*/ 314 h 314"/>
                  <a:gd name="T6" fmla="*/ 114 w 114"/>
                  <a:gd name="T7" fmla="*/ 65 h 314"/>
                  <a:gd name="T8" fmla="*/ 0 w 114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314">
                    <a:moveTo>
                      <a:pt x="0" y="0"/>
                    </a:moveTo>
                    <a:lnTo>
                      <a:pt x="0" y="249"/>
                    </a:lnTo>
                    <a:lnTo>
                      <a:pt x="114" y="314"/>
                    </a:lnTo>
                    <a:lnTo>
                      <a:pt x="114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34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6ADBCEF4-3586-B94B-A804-8609832F027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17543" y="3574107"/>
                <a:ext cx="1105123" cy="1320373"/>
                <a:chOff x="8054409" y="3700290"/>
                <a:chExt cx="1105123" cy="1320373"/>
              </a:xfrm>
            </p:grpSpPr>
            <p:sp>
              <p:nvSpPr>
                <p:cNvPr id="437" name="Freeform 115">
                  <a:extLst>
                    <a:ext uri="{FF2B5EF4-FFF2-40B4-BE49-F238E27FC236}">
                      <a16:creationId xmlns:a16="http://schemas.microsoft.com/office/drawing/2014/main" id="{CD410DE6-265B-1E48-8EEF-35F0A3651E3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3700290"/>
                  <a:ext cx="1105123" cy="417373"/>
                </a:xfrm>
                <a:custGeom>
                  <a:avLst/>
                  <a:gdLst>
                    <a:gd name="T0" fmla="*/ 155 w 310"/>
                    <a:gd name="T1" fmla="*/ 117 h 117"/>
                    <a:gd name="T2" fmla="*/ 140 w 310"/>
                    <a:gd name="T3" fmla="*/ 113 h 117"/>
                    <a:gd name="T4" fmla="*/ 3 w 310"/>
                    <a:gd name="T5" fmla="*/ 34 h 117"/>
                    <a:gd name="T6" fmla="*/ 0 w 310"/>
                    <a:gd name="T7" fmla="*/ 28 h 117"/>
                    <a:gd name="T8" fmla="*/ 3 w 310"/>
                    <a:gd name="T9" fmla="*/ 21 h 117"/>
                    <a:gd name="T10" fmla="*/ 41 w 310"/>
                    <a:gd name="T11" fmla="*/ 0 h 117"/>
                    <a:gd name="T12" fmla="*/ 43 w 310"/>
                    <a:gd name="T13" fmla="*/ 4 h 117"/>
                    <a:gd name="T14" fmla="*/ 6 w 310"/>
                    <a:gd name="T15" fmla="*/ 25 h 117"/>
                    <a:gd name="T16" fmla="*/ 4 w 310"/>
                    <a:gd name="T17" fmla="*/ 28 h 117"/>
                    <a:gd name="T18" fmla="*/ 6 w 310"/>
                    <a:gd name="T19" fmla="*/ 30 h 117"/>
                    <a:gd name="T20" fmla="*/ 143 w 310"/>
                    <a:gd name="T21" fmla="*/ 110 h 117"/>
                    <a:gd name="T22" fmla="*/ 167 w 310"/>
                    <a:gd name="T23" fmla="*/ 110 h 117"/>
                    <a:gd name="T24" fmla="*/ 304 w 310"/>
                    <a:gd name="T25" fmla="*/ 30 h 117"/>
                    <a:gd name="T26" fmla="*/ 306 w 310"/>
                    <a:gd name="T27" fmla="*/ 28 h 117"/>
                    <a:gd name="T28" fmla="*/ 304 w 310"/>
                    <a:gd name="T29" fmla="*/ 25 h 117"/>
                    <a:gd name="T30" fmla="*/ 267 w 310"/>
                    <a:gd name="T31" fmla="*/ 4 h 117"/>
                    <a:gd name="T32" fmla="*/ 269 w 310"/>
                    <a:gd name="T33" fmla="*/ 0 h 117"/>
                    <a:gd name="T34" fmla="*/ 307 w 310"/>
                    <a:gd name="T35" fmla="*/ 21 h 117"/>
                    <a:gd name="T36" fmla="*/ 310 w 310"/>
                    <a:gd name="T37" fmla="*/ 28 h 117"/>
                    <a:gd name="T38" fmla="*/ 307 w 310"/>
                    <a:gd name="T39" fmla="*/ 34 h 117"/>
                    <a:gd name="T40" fmla="*/ 170 w 310"/>
                    <a:gd name="T41" fmla="*/ 113 h 117"/>
                    <a:gd name="T42" fmla="*/ 155 w 310"/>
                    <a:gd name="T43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17">
                      <a:moveTo>
                        <a:pt x="155" y="117"/>
                      </a:moveTo>
                      <a:cubicBezTo>
                        <a:pt x="150" y="117"/>
                        <a:pt x="145" y="116"/>
                        <a:pt x="140" y="11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1" y="33"/>
                        <a:pt x="0" y="31"/>
                        <a:pt x="0" y="28"/>
                      </a:cubicBezTo>
                      <a:cubicBezTo>
                        <a:pt x="0" y="25"/>
                        <a:pt x="1" y="23"/>
                        <a:pt x="3" y="21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3" y="4"/>
                        <a:pt x="43" y="4"/>
                        <a:pt x="43" y="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6"/>
                        <a:pt x="4" y="27"/>
                        <a:pt x="4" y="28"/>
                      </a:cubicBezTo>
                      <a:cubicBezTo>
                        <a:pt x="4" y="28"/>
                        <a:pt x="4" y="30"/>
                        <a:pt x="6" y="30"/>
                      </a:cubicBezTo>
                      <a:cubicBezTo>
                        <a:pt x="143" y="110"/>
                        <a:pt x="143" y="110"/>
                        <a:pt x="143" y="110"/>
                      </a:cubicBezTo>
                      <a:cubicBezTo>
                        <a:pt x="150" y="114"/>
                        <a:pt x="160" y="114"/>
                        <a:pt x="167" y="110"/>
                      </a:cubicBezTo>
                      <a:cubicBezTo>
                        <a:pt x="304" y="30"/>
                        <a:pt x="304" y="30"/>
                        <a:pt x="304" y="30"/>
                      </a:cubicBezTo>
                      <a:cubicBezTo>
                        <a:pt x="306" y="30"/>
                        <a:pt x="306" y="28"/>
                        <a:pt x="306" y="28"/>
                      </a:cubicBezTo>
                      <a:cubicBezTo>
                        <a:pt x="306" y="27"/>
                        <a:pt x="306" y="26"/>
                        <a:pt x="304" y="25"/>
                      </a:cubicBezTo>
                      <a:cubicBezTo>
                        <a:pt x="267" y="4"/>
                        <a:pt x="267" y="4"/>
                        <a:pt x="267" y="4"/>
                      </a:cubicBezTo>
                      <a:cubicBezTo>
                        <a:pt x="269" y="0"/>
                        <a:pt x="269" y="0"/>
                        <a:pt x="269" y="0"/>
                      </a:cubicBezTo>
                      <a:cubicBezTo>
                        <a:pt x="307" y="21"/>
                        <a:pt x="307" y="21"/>
                        <a:pt x="307" y="21"/>
                      </a:cubicBezTo>
                      <a:cubicBezTo>
                        <a:pt x="309" y="23"/>
                        <a:pt x="310" y="25"/>
                        <a:pt x="310" y="28"/>
                      </a:cubicBezTo>
                      <a:cubicBezTo>
                        <a:pt x="310" y="31"/>
                        <a:pt x="309" y="33"/>
                        <a:pt x="307" y="34"/>
                      </a:cubicBezTo>
                      <a:cubicBezTo>
                        <a:pt x="170" y="113"/>
                        <a:pt x="170" y="113"/>
                        <a:pt x="170" y="113"/>
                      </a:cubicBezTo>
                      <a:cubicBezTo>
                        <a:pt x="165" y="116"/>
                        <a:pt x="160" y="117"/>
                        <a:pt x="155" y="1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38" name="Freeform 117">
                  <a:extLst>
                    <a:ext uri="{FF2B5EF4-FFF2-40B4-BE49-F238E27FC236}">
                      <a16:creationId xmlns:a16="http://schemas.microsoft.com/office/drawing/2014/main" id="{61FBCCB3-BF0E-3B43-AD96-F226663908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3863040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5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5 h 135"/>
                    <a:gd name="T14" fmla="*/ 6 w 310"/>
                    <a:gd name="T15" fmla="*/ 43 h 135"/>
                    <a:gd name="T16" fmla="*/ 4 w 310"/>
                    <a:gd name="T17" fmla="*/ 45 h 135"/>
                    <a:gd name="T18" fmla="*/ 6 w 310"/>
                    <a:gd name="T19" fmla="*/ 48 h 135"/>
                    <a:gd name="T20" fmla="*/ 143 w 310"/>
                    <a:gd name="T21" fmla="*/ 127 h 135"/>
                    <a:gd name="T22" fmla="*/ 167 w 310"/>
                    <a:gd name="T23" fmla="*/ 127 h 135"/>
                    <a:gd name="T24" fmla="*/ 304 w 310"/>
                    <a:gd name="T25" fmla="*/ 48 h 135"/>
                    <a:gd name="T26" fmla="*/ 306 w 310"/>
                    <a:gd name="T27" fmla="*/ 45 h 135"/>
                    <a:gd name="T28" fmla="*/ 304 w 310"/>
                    <a:gd name="T29" fmla="*/ 43 h 135"/>
                    <a:gd name="T30" fmla="*/ 239 w 310"/>
                    <a:gd name="T31" fmla="*/ 5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5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8"/>
                        <a:pt x="0" y="45"/>
                      </a:cubicBezTo>
                      <a:cubicBezTo>
                        <a:pt x="0" y="43"/>
                        <a:pt x="1" y="40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5"/>
                        <a:pt x="71" y="5"/>
                        <a:pt x="71" y="5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5"/>
                      </a:cubicBezTo>
                      <a:cubicBezTo>
                        <a:pt x="4" y="46"/>
                        <a:pt x="4" y="47"/>
                        <a:pt x="6" y="48"/>
                      </a:cubicBezTo>
                      <a:cubicBezTo>
                        <a:pt x="143" y="127"/>
                        <a:pt x="143" y="127"/>
                        <a:pt x="143" y="127"/>
                      </a:cubicBezTo>
                      <a:cubicBezTo>
                        <a:pt x="150" y="131"/>
                        <a:pt x="160" y="131"/>
                        <a:pt x="167" y="127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7"/>
                        <a:pt x="306" y="46"/>
                        <a:pt x="306" y="45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5"/>
                        <a:pt x="239" y="5"/>
                        <a:pt x="239" y="5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0"/>
                        <a:pt x="310" y="43"/>
                        <a:pt x="310" y="45"/>
                      </a:cubicBezTo>
                      <a:cubicBezTo>
                        <a:pt x="310" y="48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39" name="Freeform 118">
                  <a:extLst>
                    <a:ext uri="{FF2B5EF4-FFF2-40B4-BE49-F238E27FC236}">
                      <a16:creationId xmlns:a16="http://schemas.microsoft.com/office/drawing/2014/main" id="{3A839A05-6CA8-8943-A547-68B4F9EEC81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088789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6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6 h 135"/>
                    <a:gd name="T14" fmla="*/ 6 w 310"/>
                    <a:gd name="T15" fmla="*/ 43 h 135"/>
                    <a:gd name="T16" fmla="*/ 4 w 310"/>
                    <a:gd name="T17" fmla="*/ 46 h 135"/>
                    <a:gd name="T18" fmla="*/ 6 w 310"/>
                    <a:gd name="T19" fmla="*/ 48 h 135"/>
                    <a:gd name="T20" fmla="*/ 143 w 310"/>
                    <a:gd name="T21" fmla="*/ 128 h 135"/>
                    <a:gd name="T22" fmla="*/ 167 w 310"/>
                    <a:gd name="T23" fmla="*/ 128 h 135"/>
                    <a:gd name="T24" fmla="*/ 304 w 310"/>
                    <a:gd name="T25" fmla="*/ 48 h 135"/>
                    <a:gd name="T26" fmla="*/ 306 w 310"/>
                    <a:gd name="T27" fmla="*/ 46 h 135"/>
                    <a:gd name="T28" fmla="*/ 304 w 310"/>
                    <a:gd name="T29" fmla="*/ 43 h 135"/>
                    <a:gd name="T30" fmla="*/ 239 w 310"/>
                    <a:gd name="T31" fmla="*/ 6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6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9"/>
                        <a:pt x="0" y="46"/>
                      </a:cubicBezTo>
                      <a:cubicBezTo>
                        <a:pt x="0" y="43"/>
                        <a:pt x="1" y="41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6"/>
                        <a:pt x="71" y="6"/>
                        <a:pt x="71" y="6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6"/>
                      </a:cubicBezTo>
                      <a:cubicBezTo>
                        <a:pt x="4" y="46"/>
                        <a:pt x="4" y="48"/>
                        <a:pt x="6" y="48"/>
                      </a:cubicBezTo>
                      <a:cubicBezTo>
                        <a:pt x="143" y="128"/>
                        <a:pt x="143" y="128"/>
                        <a:pt x="143" y="128"/>
                      </a:cubicBezTo>
                      <a:cubicBezTo>
                        <a:pt x="150" y="132"/>
                        <a:pt x="160" y="132"/>
                        <a:pt x="167" y="128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8"/>
                        <a:pt x="306" y="46"/>
                        <a:pt x="306" y="46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6"/>
                        <a:pt x="239" y="6"/>
                        <a:pt x="239" y="6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1"/>
                        <a:pt x="310" y="43"/>
                        <a:pt x="310" y="46"/>
                      </a:cubicBezTo>
                      <a:cubicBezTo>
                        <a:pt x="310" y="49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40" name="Freeform 119">
                  <a:extLst>
                    <a:ext uri="{FF2B5EF4-FFF2-40B4-BE49-F238E27FC236}">
                      <a16:creationId xmlns:a16="http://schemas.microsoft.com/office/drawing/2014/main" id="{3C6505C7-72B2-F543-A79B-08F64B4724E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558664"/>
                  <a:ext cx="1105123" cy="461999"/>
                </a:xfrm>
                <a:custGeom>
                  <a:avLst/>
                  <a:gdLst>
                    <a:gd name="T0" fmla="*/ 155 w 310"/>
                    <a:gd name="T1" fmla="*/ 130 h 130"/>
                    <a:gd name="T2" fmla="*/ 140 w 310"/>
                    <a:gd name="T3" fmla="*/ 126 h 130"/>
                    <a:gd name="T4" fmla="*/ 3 w 310"/>
                    <a:gd name="T5" fmla="*/ 47 h 130"/>
                    <a:gd name="T6" fmla="*/ 0 w 310"/>
                    <a:gd name="T7" fmla="*/ 41 h 130"/>
                    <a:gd name="T8" fmla="*/ 3 w 310"/>
                    <a:gd name="T9" fmla="*/ 34 h 130"/>
                    <a:gd name="T10" fmla="*/ 64 w 310"/>
                    <a:gd name="T11" fmla="*/ 0 h 130"/>
                    <a:gd name="T12" fmla="*/ 59 w 310"/>
                    <a:gd name="T13" fmla="*/ 8 h 130"/>
                    <a:gd name="T14" fmla="*/ 6 w 310"/>
                    <a:gd name="T15" fmla="*/ 38 h 130"/>
                    <a:gd name="T16" fmla="*/ 4 w 310"/>
                    <a:gd name="T17" fmla="*/ 41 h 130"/>
                    <a:gd name="T18" fmla="*/ 6 w 310"/>
                    <a:gd name="T19" fmla="*/ 44 h 130"/>
                    <a:gd name="T20" fmla="*/ 143 w 310"/>
                    <a:gd name="T21" fmla="*/ 123 h 130"/>
                    <a:gd name="T22" fmla="*/ 167 w 310"/>
                    <a:gd name="T23" fmla="*/ 123 h 130"/>
                    <a:gd name="T24" fmla="*/ 304 w 310"/>
                    <a:gd name="T25" fmla="*/ 44 h 130"/>
                    <a:gd name="T26" fmla="*/ 306 w 310"/>
                    <a:gd name="T27" fmla="*/ 41 h 130"/>
                    <a:gd name="T28" fmla="*/ 304 w 310"/>
                    <a:gd name="T29" fmla="*/ 38 h 130"/>
                    <a:gd name="T30" fmla="*/ 251 w 310"/>
                    <a:gd name="T31" fmla="*/ 8 h 130"/>
                    <a:gd name="T32" fmla="*/ 246 w 310"/>
                    <a:gd name="T33" fmla="*/ 0 h 130"/>
                    <a:gd name="T34" fmla="*/ 307 w 310"/>
                    <a:gd name="T35" fmla="*/ 34 h 130"/>
                    <a:gd name="T36" fmla="*/ 310 w 310"/>
                    <a:gd name="T37" fmla="*/ 41 h 130"/>
                    <a:gd name="T38" fmla="*/ 307 w 310"/>
                    <a:gd name="T39" fmla="*/ 47 h 130"/>
                    <a:gd name="T40" fmla="*/ 170 w 310"/>
                    <a:gd name="T41" fmla="*/ 126 h 130"/>
                    <a:gd name="T42" fmla="*/ 155 w 310"/>
                    <a:gd name="T43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0">
                      <a:moveTo>
                        <a:pt x="155" y="130"/>
                      </a:moveTo>
                      <a:cubicBezTo>
                        <a:pt x="150" y="130"/>
                        <a:pt x="145" y="129"/>
                        <a:pt x="140" y="126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1" y="46"/>
                        <a:pt x="0" y="44"/>
                        <a:pt x="0" y="41"/>
                      </a:cubicBezTo>
                      <a:cubicBezTo>
                        <a:pt x="0" y="38"/>
                        <a:pt x="1" y="36"/>
                        <a:pt x="3" y="34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4" y="39"/>
                        <a:pt x="4" y="40"/>
                        <a:pt x="4" y="41"/>
                      </a:cubicBezTo>
                      <a:cubicBezTo>
                        <a:pt x="4" y="41"/>
                        <a:pt x="4" y="43"/>
                        <a:pt x="6" y="44"/>
                      </a:cubicBezTo>
                      <a:cubicBezTo>
                        <a:pt x="143" y="123"/>
                        <a:pt x="143" y="123"/>
                        <a:pt x="143" y="123"/>
                      </a:cubicBezTo>
                      <a:cubicBezTo>
                        <a:pt x="150" y="127"/>
                        <a:pt x="160" y="127"/>
                        <a:pt x="167" y="123"/>
                      </a:cubicBezTo>
                      <a:cubicBezTo>
                        <a:pt x="304" y="44"/>
                        <a:pt x="304" y="44"/>
                        <a:pt x="304" y="44"/>
                      </a:cubicBezTo>
                      <a:cubicBezTo>
                        <a:pt x="306" y="43"/>
                        <a:pt x="306" y="41"/>
                        <a:pt x="306" y="41"/>
                      </a:cubicBezTo>
                      <a:cubicBezTo>
                        <a:pt x="306" y="40"/>
                        <a:pt x="306" y="39"/>
                        <a:pt x="304" y="38"/>
                      </a:cubicBezTo>
                      <a:cubicBezTo>
                        <a:pt x="251" y="8"/>
                        <a:pt x="251" y="8"/>
                        <a:pt x="251" y="8"/>
                      </a:cubicBezTo>
                      <a:cubicBezTo>
                        <a:pt x="246" y="0"/>
                        <a:pt x="246" y="0"/>
                        <a:pt x="246" y="0"/>
                      </a:cubicBezTo>
                      <a:cubicBezTo>
                        <a:pt x="307" y="34"/>
                        <a:pt x="307" y="34"/>
                        <a:pt x="307" y="34"/>
                      </a:cubicBezTo>
                      <a:cubicBezTo>
                        <a:pt x="309" y="36"/>
                        <a:pt x="310" y="38"/>
                        <a:pt x="310" y="41"/>
                      </a:cubicBezTo>
                      <a:cubicBezTo>
                        <a:pt x="310" y="44"/>
                        <a:pt x="309" y="46"/>
                        <a:pt x="307" y="47"/>
                      </a:cubicBezTo>
                      <a:cubicBezTo>
                        <a:pt x="170" y="126"/>
                        <a:pt x="170" y="126"/>
                        <a:pt x="170" y="126"/>
                      </a:cubicBezTo>
                      <a:cubicBezTo>
                        <a:pt x="165" y="129"/>
                        <a:pt x="160" y="130"/>
                        <a:pt x="155" y="1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41" name="Freeform 120">
                  <a:extLst>
                    <a:ext uri="{FF2B5EF4-FFF2-40B4-BE49-F238E27FC236}">
                      <a16:creationId xmlns:a16="http://schemas.microsoft.com/office/drawing/2014/main" id="{0D9ABAFA-35AB-E447-A91F-9394221186C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314539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5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5 h 135"/>
                    <a:gd name="T14" fmla="*/ 6 w 310"/>
                    <a:gd name="T15" fmla="*/ 43 h 135"/>
                    <a:gd name="T16" fmla="*/ 4 w 310"/>
                    <a:gd name="T17" fmla="*/ 45 h 135"/>
                    <a:gd name="T18" fmla="*/ 6 w 310"/>
                    <a:gd name="T19" fmla="*/ 48 h 135"/>
                    <a:gd name="T20" fmla="*/ 143 w 310"/>
                    <a:gd name="T21" fmla="*/ 127 h 135"/>
                    <a:gd name="T22" fmla="*/ 167 w 310"/>
                    <a:gd name="T23" fmla="*/ 127 h 135"/>
                    <a:gd name="T24" fmla="*/ 304 w 310"/>
                    <a:gd name="T25" fmla="*/ 48 h 135"/>
                    <a:gd name="T26" fmla="*/ 306 w 310"/>
                    <a:gd name="T27" fmla="*/ 45 h 135"/>
                    <a:gd name="T28" fmla="*/ 304 w 310"/>
                    <a:gd name="T29" fmla="*/ 43 h 135"/>
                    <a:gd name="T30" fmla="*/ 239 w 310"/>
                    <a:gd name="T31" fmla="*/ 5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5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8"/>
                        <a:pt x="0" y="45"/>
                      </a:cubicBezTo>
                      <a:cubicBezTo>
                        <a:pt x="0" y="43"/>
                        <a:pt x="1" y="40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5"/>
                        <a:pt x="71" y="5"/>
                        <a:pt x="71" y="5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5"/>
                      </a:cubicBezTo>
                      <a:cubicBezTo>
                        <a:pt x="4" y="46"/>
                        <a:pt x="4" y="47"/>
                        <a:pt x="6" y="48"/>
                      </a:cubicBezTo>
                      <a:cubicBezTo>
                        <a:pt x="143" y="127"/>
                        <a:pt x="143" y="127"/>
                        <a:pt x="143" y="127"/>
                      </a:cubicBezTo>
                      <a:cubicBezTo>
                        <a:pt x="150" y="131"/>
                        <a:pt x="160" y="131"/>
                        <a:pt x="167" y="127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7"/>
                        <a:pt x="306" y="46"/>
                        <a:pt x="306" y="45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5"/>
                        <a:pt x="239" y="5"/>
                        <a:pt x="239" y="5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0"/>
                        <a:pt x="310" y="43"/>
                        <a:pt x="310" y="45"/>
                      </a:cubicBezTo>
                      <a:cubicBezTo>
                        <a:pt x="310" y="48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E941C6D2-CB0F-EF4E-AFE4-FF9056CBAEC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3839" y="3840615"/>
                <a:ext cx="299249" cy="645748"/>
                <a:chOff x="5163839" y="3840615"/>
                <a:chExt cx="299249" cy="645748"/>
              </a:xfrm>
            </p:grpSpPr>
            <p:sp>
              <p:nvSpPr>
                <p:cNvPr id="434" name="Freeform 121">
                  <a:extLst>
                    <a:ext uri="{FF2B5EF4-FFF2-40B4-BE49-F238E27FC236}">
                      <a16:creationId xmlns:a16="http://schemas.microsoft.com/office/drawing/2014/main" id="{C36EA8B8-9F92-7743-85F9-26AF8DA233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3840615"/>
                  <a:ext cx="299249" cy="194249"/>
                </a:xfrm>
                <a:custGeom>
                  <a:avLst/>
                  <a:gdLst>
                    <a:gd name="T0" fmla="*/ 0 w 114"/>
                    <a:gd name="T1" fmla="*/ 8 h 74"/>
                    <a:gd name="T2" fmla="*/ 114 w 114"/>
                    <a:gd name="T3" fmla="*/ 74 h 74"/>
                    <a:gd name="T4" fmla="*/ 114 w 114"/>
                    <a:gd name="T5" fmla="*/ 65 h 74"/>
                    <a:gd name="T6" fmla="*/ 0 w 114"/>
                    <a:gd name="T7" fmla="*/ 0 h 74"/>
                    <a:gd name="T8" fmla="*/ 0 w 114"/>
                    <a:gd name="T9" fmla="*/ 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4">
                      <a:moveTo>
                        <a:pt x="0" y="8"/>
                      </a:moveTo>
                      <a:lnTo>
                        <a:pt x="114" y="74"/>
                      </a:lnTo>
                      <a:lnTo>
                        <a:pt x="114" y="65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35" name="Freeform 122">
                  <a:extLst>
                    <a:ext uri="{FF2B5EF4-FFF2-40B4-BE49-F238E27FC236}">
                      <a16:creationId xmlns:a16="http://schemas.microsoft.com/office/drawing/2014/main" id="{7538A99E-89B9-0F44-8145-67ADE34940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4063739"/>
                  <a:ext cx="299249" cy="196874"/>
                </a:xfrm>
                <a:custGeom>
                  <a:avLst/>
                  <a:gdLst>
                    <a:gd name="T0" fmla="*/ 0 w 114"/>
                    <a:gd name="T1" fmla="*/ 10 h 75"/>
                    <a:gd name="T2" fmla="*/ 114 w 114"/>
                    <a:gd name="T3" fmla="*/ 75 h 75"/>
                    <a:gd name="T4" fmla="*/ 114 w 114"/>
                    <a:gd name="T5" fmla="*/ 66 h 75"/>
                    <a:gd name="T6" fmla="*/ 0 w 114"/>
                    <a:gd name="T7" fmla="*/ 0 h 75"/>
                    <a:gd name="T8" fmla="*/ 0 w 114"/>
                    <a:gd name="T9" fmla="*/ 1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5">
                      <a:moveTo>
                        <a:pt x="0" y="10"/>
                      </a:moveTo>
                      <a:lnTo>
                        <a:pt x="114" y="75"/>
                      </a:lnTo>
                      <a:lnTo>
                        <a:pt x="114" y="66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36" name="Freeform 123">
                  <a:extLst>
                    <a:ext uri="{FF2B5EF4-FFF2-40B4-BE49-F238E27FC236}">
                      <a16:creationId xmlns:a16="http://schemas.microsoft.com/office/drawing/2014/main" id="{F0D84C46-AD9C-0046-BFEC-4F73A2DFC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4292114"/>
                  <a:ext cx="299249" cy="194249"/>
                </a:xfrm>
                <a:custGeom>
                  <a:avLst/>
                  <a:gdLst>
                    <a:gd name="T0" fmla="*/ 0 w 114"/>
                    <a:gd name="T1" fmla="*/ 8 h 74"/>
                    <a:gd name="T2" fmla="*/ 114 w 114"/>
                    <a:gd name="T3" fmla="*/ 74 h 74"/>
                    <a:gd name="T4" fmla="*/ 114 w 114"/>
                    <a:gd name="T5" fmla="*/ 65 h 74"/>
                    <a:gd name="T6" fmla="*/ 0 w 114"/>
                    <a:gd name="T7" fmla="*/ 0 h 74"/>
                    <a:gd name="T8" fmla="*/ 0 w 114"/>
                    <a:gd name="T9" fmla="*/ 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4">
                      <a:moveTo>
                        <a:pt x="0" y="8"/>
                      </a:moveTo>
                      <a:lnTo>
                        <a:pt x="114" y="74"/>
                      </a:lnTo>
                      <a:lnTo>
                        <a:pt x="114" y="65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428" name="Group 427">
                <a:extLst>
                  <a:ext uri="{FF2B5EF4-FFF2-40B4-BE49-F238E27FC236}">
                    <a16:creationId xmlns:a16="http://schemas.microsoft.com/office/drawing/2014/main" id="{B96ABE19-975A-304B-91CC-239B5AE0C28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4232" y="4486363"/>
                <a:ext cx="480375" cy="461998"/>
                <a:chOff x="6492540" y="4750288"/>
                <a:chExt cx="480375" cy="461998"/>
              </a:xfrm>
            </p:grpSpPr>
            <p:sp>
              <p:nvSpPr>
                <p:cNvPr id="432" name="Freeform 124">
                  <a:extLst>
                    <a:ext uri="{FF2B5EF4-FFF2-40B4-BE49-F238E27FC236}">
                      <a16:creationId xmlns:a16="http://schemas.microsoft.com/office/drawing/2014/main" id="{6630ACE3-B4EF-7843-86C4-30900A7F4F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2289" y="4750288"/>
                  <a:ext cx="380625" cy="236249"/>
                </a:xfrm>
                <a:custGeom>
                  <a:avLst/>
                  <a:gdLst>
                    <a:gd name="T0" fmla="*/ 145 w 145"/>
                    <a:gd name="T1" fmla="*/ 81 h 90"/>
                    <a:gd name="T2" fmla="*/ 3 w 145"/>
                    <a:gd name="T3" fmla="*/ 0 h 90"/>
                    <a:gd name="T4" fmla="*/ 0 w 145"/>
                    <a:gd name="T5" fmla="*/ 6 h 90"/>
                    <a:gd name="T6" fmla="*/ 145 w 145"/>
                    <a:gd name="T7" fmla="*/ 90 h 90"/>
                    <a:gd name="T8" fmla="*/ 145 w 145"/>
                    <a:gd name="T9" fmla="*/ 81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90">
                      <a:moveTo>
                        <a:pt x="145" y="81"/>
                      </a:moveTo>
                      <a:lnTo>
                        <a:pt x="3" y="0"/>
                      </a:lnTo>
                      <a:lnTo>
                        <a:pt x="0" y="6"/>
                      </a:lnTo>
                      <a:lnTo>
                        <a:pt x="145" y="90"/>
                      </a:lnTo>
                      <a:lnTo>
                        <a:pt x="145" y="81"/>
                      </a:lnTo>
                      <a:close/>
                    </a:path>
                  </a:pathLst>
                </a:custGeom>
                <a:solidFill>
                  <a:srgbClr val="EB1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433" name="Freeform 125">
                  <a:extLst>
                    <a:ext uri="{FF2B5EF4-FFF2-40B4-BE49-F238E27FC236}">
                      <a16:creationId xmlns:a16="http://schemas.microsoft.com/office/drawing/2014/main" id="{78211BA9-BD7B-8A46-9E0F-0CD687D86C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2540" y="4920913"/>
                  <a:ext cx="480375" cy="291373"/>
                </a:xfrm>
                <a:custGeom>
                  <a:avLst/>
                  <a:gdLst>
                    <a:gd name="T0" fmla="*/ 183 w 183"/>
                    <a:gd name="T1" fmla="*/ 103 h 111"/>
                    <a:gd name="T2" fmla="*/ 4 w 183"/>
                    <a:gd name="T3" fmla="*/ 0 h 111"/>
                    <a:gd name="T4" fmla="*/ 0 w 183"/>
                    <a:gd name="T5" fmla="*/ 5 h 111"/>
                    <a:gd name="T6" fmla="*/ 183 w 183"/>
                    <a:gd name="T7" fmla="*/ 111 h 111"/>
                    <a:gd name="T8" fmla="*/ 183 w 183"/>
                    <a:gd name="T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111">
                      <a:moveTo>
                        <a:pt x="183" y="103"/>
                      </a:move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183" y="111"/>
                      </a:lnTo>
                      <a:lnTo>
                        <a:pt x="183" y="103"/>
                      </a:lnTo>
                      <a:close/>
                    </a:path>
                  </a:pathLst>
                </a:custGeom>
                <a:solidFill>
                  <a:srgbClr val="EB1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429" name="Freeform 127">
                <a:extLst>
                  <a:ext uri="{FF2B5EF4-FFF2-40B4-BE49-F238E27FC236}">
                    <a16:creationId xmlns:a16="http://schemas.microsoft.com/office/drawing/2014/main" id="{3C123351-64DA-A141-96A4-607C6DD4E3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1" y="3281578"/>
                <a:ext cx="590624" cy="1929369"/>
              </a:xfrm>
              <a:custGeom>
                <a:avLst/>
                <a:gdLst>
                  <a:gd name="T0" fmla="*/ 225 w 225"/>
                  <a:gd name="T1" fmla="*/ 0 h 735"/>
                  <a:gd name="T2" fmla="*/ 225 w 225"/>
                  <a:gd name="T3" fmla="*/ 605 h 735"/>
                  <a:gd name="T4" fmla="*/ 0 w 225"/>
                  <a:gd name="T5" fmla="*/ 735 h 735"/>
                  <a:gd name="T6" fmla="*/ 0 w 225"/>
                  <a:gd name="T7" fmla="*/ 130 h 735"/>
                  <a:gd name="T8" fmla="*/ 225 w 225"/>
                  <a:gd name="T9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735">
                    <a:moveTo>
                      <a:pt x="225" y="0"/>
                    </a:moveTo>
                    <a:lnTo>
                      <a:pt x="225" y="605"/>
                    </a:lnTo>
                    <a:lnTo>
                      <a:pt x="0" y="735"/>
                    </a:lnTo>
                    <a:lnTo>
                      <a:pt x="0" y="130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F8756C">
                  <a:alpha val="23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0" name="Freeform 128">
                <a:extLst>
                  <a:ext uri="{FF2B5EF4-FFF2-40B4-BE49-F238E27FC236}">
                    <a16:creationId xmlns:a16="http://schemas.microsoft.com/office/drawing/2014/main" id="{F77F5E64-2A45-C24B-A0DE-CF67BD74BE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39367" y="3616291"/>
                <a:ext cx="45719" cy="1595996"/>
              </a:xfrm>
              <a:custGeom>
                <a:avLst/>
                <a:gdLst>
                  <a:gd name="T0" fmla="*/ 10 w 10"/>
                  <a:gd name="T1" fmla="*/ 605 h 608"/>
                  <a:gd name="T2" fmla="*/ 4 w 10"/>
                  <a:gd name="T3" fmla="*/ 608 h 608"/>
                  <a:gd name="T4" fmla="*/ 0 w 10"/>
                  <a:gd name="T5" fmla="*/ 605 h 608"/>
                  <a:gd name="T6" fmla="*/ 0 w 10"/>
                  <a:gd name="T7" fmla="*/ 0 h 608"/>
                  <a:gd name="T8" fmla="*/ 4 w 10"/>
                  <a:gd name="T9" fmla="*/ 3 h 608"/>
                  <a:gd name="T10" fmla="*/ 10 w 10"/>
                  <a:gd name="T11" fmla="*/ 0 h 608"/>
                  <a:gd name="T12" fmla="*/ 10 w 10"/>
                  <a:gd name="T13" fmla="*/ 605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08">
                    <a:moveTo>
                      <a:pt x="10" y="605"/>
                    </a:moveTo>
                    <a:lnTo>
                      <a:pt x="4" y="608"/>
                    </a:lnTo>
                    <a:lnTo>
                      <a:pt x="0" y="605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10" y="605"/>
                    </a:lnTo>
                    <a:close/>
                  </a:path>
                </a:pathLst>
              </a:custGeom>
              <a:solidFill>
                <a:srgbClr val="F8756C">
                  <a:alpha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1" name="Freeform 126">
                <a:extLst>
                  <a:ext uri="{FF2B5EF4-FFF2-40B4-BE49-F238E27FC236}">
                    <a16:creationId xmlns:a16="http://schemas.microsoft.com/office/drawing/2014/main" id="{140C076D-1764-1041-9E78-E7CA62EACE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5840" y="3279295"/>
                <a:ext cx="590624" cy="1929369"/>
              </a:xfrm>
              <a:custGeom>
                <a:avLst/>
                <a:gdLst>
                  <a:gd name="T0" fmla="*/ 0 w 225"/>
                  <a:gd name="T1" fmla="*/ 0 h 735"/>
                  <a:gd name="T2" fmla="*/ 0 w 225"/>
                  <a:gd name="T3" fmla="*/ 607 h 735"/>
                  <a:gd name="T4" fmla="*/ 225 w 225"/>
                  <a:gd name="T5" fmla="*/ 735 h 735"/>
                  <a:gd name="T6" fmla="*/ 225 w 225"/>
                  <a:gd name="T7" fmla="*/ 130 h 735"/>
                  <a:gd name="T8" fmla="*/ 0 w 225"/>
                  <a:gd name="T9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735">
                    <a:moveTo>
                      <a:pt x="0" y="0"/>
                    </a:moveTo>
                    <a:lnTo>
                      <a:pt x="0" y="607"/>
                    </a:lnTo>
                    <a:lnTo>
                      <a:pt x="225" y="735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23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05" name="Group 404">
              <a:extLst>
                <a:ext uri="{FF2B5EF4-FFF2-40B4-BE49-F238E27FC236}">
                  <a16:creationId xmlns:a16="http://schemas.microsoft.com/office/drawing/2014/main" id="{574843B6-6874-8440-BE05-00859E112E56}"/>
                </a:ext>
              </a:extLst>
            </p:cNvPr>
            <p:cNvGrpSpPr/>
            <p:nvPr/>
          </p:nvGrpSpPr>
          <p:grpSpPr>
            <a:xfrm>
              <a:off x="4935178" y="4572491"/>
              <a:ext cx="462001" cy="170624"/>
              <a:chOff x="4200920" y="4705664"/>
              <a:chExt cx="462001" cy="170624"/>
            </a:xfrm>
          </p:grpSpPr>
          <p:sp>
            <p:nvSpPr>
              <p:cNvPr id="406" name="Freeform 147">
                <a:extLst>
                  <a:ext uri="{FF2B5EF4-FFF2-40B4-BE49-F238E27FC236}">
                    <a16:creationId xmlns:a16="http://schemas.microsoft.com/office/drawing/2014/main" id="{C18171D6-71A4-0047-837A-39FC51276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920" y="4705664"/>
                <a:ext cx="170625" cy="170624"/>
              </a:xfrm>
              <a:custGeom>
                <a:avLst/>
                <a:gdLst>
                  <a:gd name="T0" fmla="*/ 20 w 48"/>
                  <a:gd name="T1" fmla="*/ 46 h 48"/>
                  <a:gd name="T2" fmla="*/ 2 w 48"/>
                  <a:gd name="T3" fmla="*/ 20 h 48"/>
                  <a:gd name="T4" fmla="*/ 28 w 48"/>
                  <a:gd name="T5" fmla="*/ 2 h 48"/>
                  <a:gd name="T6" fmla="*/ 46 w 48"/>
                  <a:gd name="T7" fmla="*/ 28 h 48"/>
                  <a:gd name="T8" fmla="*/ 20 w 48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20" y="46"/>
                    </a:moveTo>
                    <a:cubicBezTo>
                      <a:pt x="8" y="44"/>
                      <a:pt x="0" y="32"/>
                      <a:pt x="2" y="20"/>
                    </a:cubicBezTo>
                    <a:cubicBezTo>
                      <a:pt x="4" y="8"/>
                      <a:pt x="15" y="0"/>
                      <a:pt x="28" y="2"/>
                    </a:cubicBezTo>
                    <a:cubicBezTo>
                      <a:pt x="40" y="4"/>
                      <a:pt x="48" y="16"/>
                      <a:pt x="46" y="28"/>
                    </a:cubicBezTo>
                    <a:cubicBezTo>
                      <a:pt x="44" y="40"/>
                      <a:pt x="32" y="48"/>
                      <a:pt x="20" y="46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7" name="Freeform 149">
                <a:extLst>
                  <a:ext uri="{FF2B5EF4-FFF2-40B4-BE49-F238E27FC236}">
                    <a16:creationId xmlns:a16="http://schemas.microsoft.com/office/drawing/2014/main" id="{374C809B-3568-F54A-B68B-DDCF62914E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0669" y="4766038"/>
                <a:ext cx="52500" cy="55124"/>
              </a:xfrm>
              <a:custGeom>
                <a:avLst/>
                <a:gdLst>
                  <a:gd name="T0" fmla="*/ 1 w 15"/>
                  <a:gd name="T1" fmla="*/ 5 h 15"/>
                  <a:gd name="T2" fmla="*/ 10 w 15"/>
                  <a:gd name="T3" fmla="*/ 1 h 15"/>
                  <a:gd name="T4" fmla="*/ 14 w 15"/>
                  <a:gd name="T5" fmla="*/ 10 h 15"/>
                  <a:gd name="T6" fmla="*/ 5 w 15"/>
                  <a:gd name="T7" fmla="*/ 14 h 15"/>
                  <a:gd name="T8" fmla="*/ 1 w 15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" y="5"/>
                    </a:moveTo>
                    <a:cubicBezTo>
                      <a:pt x="3" y="2"/>
                      <a:pt x="6" y="0"/>
                      <a:pt x="10" y="1"/>
                    </a:cubicBezTo>
                    <a:cubicBezTo>
                      <a:pt x="13" y="3"/>
                      <a:pt x="15" y="6"/>
                      <a:pt x="14" y="10"/>
                    </a:cubicBezTo>
                    <a:cubicBezTo>
                      <a:pt x="12" y="13"/>
                      <a:pt x="9" y="15"/>
                      <a:pt x="5" y="14"/>
                    </a:cubicBezTo>
                    <a:cubicBezTo>
                      <a:pt x="2" y="12"/>
                      <a:pt x="0" y="9"/>
                      <a:pt x="1" y="5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8" name="Freeform 150">
                <a:extLst>
                  <a:ext uri="{FF2B5EF4-FFF2-40B4-BE49-F238E27FC236}">
                    <a16:creationId xmlns:a16="http://schemas.microsoft.com/office/drawing/2014/main" id="{02F00D78-020D-6143-9906-BB4988C85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1545" y="4792287"/>
                <a:ext cx="81376" cy="81374"/>
              </a:xfrm>
              <a:custGeom>
                <a:avLst/>
                <a:gdLst>
                  <a:gd name="T0" fmla="*/ 2 w 23"/>
                  <a:gd name="T1" fmla="*/ 8 h 23"/>
                  <a:gd name="T2" fmla="*/ 15 w 23"/>
                  <a:gd name="T3" fmla="*/ 2 h 23"/>
                  <a:gd name="T4" fmla="*/ 21 w 23"/>
                  <a:gd name="T5" fmla="*/ 15 h 23"/>
                  <a:gd name="T6" fmla="*/ 8 w 23"/>
                  <a:gd name="T7" fmla="*/ 21 h 23"/>
                  <a:gd name="T8" fmla="*/ 2 w 23"/>
                  <a:gd name="T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2" y="8"/>
                    </a:moveTo>
                    <a:cubicBezTo>
                      <a:pt x="4" y="3"/>
                      <a:pt x="10" y="0"/>
                      <a:pt x="15" y="2"/>
                    </a:cubicBezTo>
                    <a:cubicBezTo>
                      <a:pt x="20" y="4"/>
                      <a:pt x="23" y="10"/>
                      <a:pt x="21" y="15"/>
                    </a:cubicBezTo>
                    <a:cubicBezTo>
                      <a:pt x="19" y="20"/>
                      <a:pt x="13" y="23"/>
                      <a:pt x="8" y="21"/>
                    </a:cubicBezTo>
                    <a:cubicBezTo>
                      <a:pt x="3" y="19"/>
                      <a:pt x="0" y="13"/>
                      <a:pt x="2" y="8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3DFC00CA-AE41-C548-A65D-0389F26402DC}"/>
              </a:ext>
            </a:extLst>
          </p:cNvPr>
          <p:cNvGrpSpPr>
            <a:grpSpLocks noChangeAspect="1"/>
          </p:cNvGrpSpPr>
          <p:nvPr/>
        </p:nvGrpSpPr>
        <p:grpSpPr>
          <a:xfrm>
            <a:off x="8200077" y="1732926"/>
            <a:ext cx="996200" cy="2040402"/>
            <a:chOff x="4872918" y="2873418"/>
            <a:chExt cx="1182934" cy="2422868"/>
          </a:xfrm>
        </p:grpSpPr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EBC9EE97-CD40-4D4D-9FB5-5B2EC198587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72918" y="2873418"/>
              <a:ext cx="1182934" cy="2422868"/>
              <a:chOff x="4872918" y="2873418"/>
              <a:chExt cx="1182934" cy="2422868"/>
            </a:xfrm>
          </p:grpSpPr>
          <p:sp>
            <p:nvSpPr>
              <p:cNvPr id="495" name="Freeform 129">
                <a:extLst>
                  <a:ext uri="{FF2B5EF4-FFF2-40B4-BE49-F238E27FC236}">
                    <a16:creationId xmlns:a16="http://schemas.microsoft.com/office/drawing/2014/main" id="{761D7F77-02FE-134B-AAB9-394DD4BD513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19852" y="3272416"/>
                <a:ext cx="36000" cy="1595996"/>
              </a:xfrm>
              <a:custGeom>
                <a:avLst/>
                <a:gdLst>
                  <a:gd name="T0" fmla="*/ 0 w 2"/>
                  <a:gd name="T1" fmla="*/ 0 h 608"/>
                  <a:gd name="T2" fmla="*/ 2 w 2"/>
                  <a:gd name="T3" fmla="*/ 3 h 608"/>
                  <a:gd name="T4" fmla="*/ 2 w 2"/>
                  <a:gd name="T5" fmla="*/ 608 h 608"/>
                  <a:gd name="T6" fmla="*/ 0 w 2"/>
                  <a:gd name="T7" fmla="*/ 607 h 608"/>
                  <a:gd name="T8" fmla="*/ 0 w 2"/>
                  <a:gd name="T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08">
                    <a:moveTo>
                      <a:pt x="0" y="0"/>
                    </a:moveTo>
                    <a:lnTo>
                      <a:pt x="2" y="3"/>
                    </a:lnTo>
                    <a:lnTo>
                      <a:pt x="2" y="608"/>
                    </a:lnTo>
                    <a:lnTo>
                      <a:pt x="0" y="6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6" name="Freeform 129">
                <a:extLst>
                  <a:ext uri="{FF2B5EF4-FFF2-40B4-BE49-F238E27FC236}">
                    <a16:creationId xmlns:a16="http://schemas.microsoft.com/office/drawing/2014/main" id="{D6A8B34C-7B19-7E48-B102-CDD25387F7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3118" y="3287454"/>
                <a:ext cx="36000" cy="1595996"/>
              </a:xfrm>
              <a:custGeom>
                <a:avLst/>
                <a:gdLst>
                  <a:gd name="T0" fmla="*/ 0 w 2"/>
                  <a:gd name="T1" fmla="*/ 0 h 608"/>
                  <a:gd name="T2" fmla="*/ 2 w 2"/>
                  <a:gd name="T3" fmla="*/ 3 h 608"/>
                  <a:gd name="T4" fmla="*/ 2 w 2"/>
                  <a:gd name="T5" fmla="*/ 608 h 608"/>
                  <a:gd name="T6" fmla="*/ 0 w 2"/>
                  <a:gd name="T7" fmla="*/ 607 h 608"/>
                  <a:gd name="T8" fmla="*/ 0 w 2"/>
                  <a:gd name="T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08">
                    <a:moveTo>
                      <a:pt x="0" y="0"/>
                    </a:moveTo>
                    <a:lnTo>
                      <a:pt x="2" y="3"/>
                    </a:lnTo>
                    <a:lnTo>
                      <a:pt x="2" y="608"/>
                    </a:lnTo>
                    <a:lnTo>
                      <a:pt x="0" y="6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61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7" name="Freeform 100">
                <a:extLst>
                  <a:ext uri="{FF2B5EF4-FFF2-40B4-BE49-F238E27FC236}">
                    <a16:creationId xmlns:a16="http://schemas.microsoft.com/office/drawing/2014/main" id="{47BF7C1E-D271-E54A-8D1D-A757E34F11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196292"/>
                <a:ext cx="590624" cy="425249"/>
              </a:xfrm>
              <a:custGeom>
                <a:avLst/>
                <a:gdLst>
                  <a:gd name="T0" fmla="*/ 225 w 225"/>
                  <a:gd name="T1" fmla="*/ 32 h 162"/>
                  <a:gd name="T2" fmla="*/ 215 w 225"/>
                  <a:gd name="T3" fmla="*/ 0 h 162"/>
                  <a:gd name="T4" fmla="*/ 0 w 225"/>
                  <a:gd name="T5" fmla="*/ 124 h 162"/>
                  <a:gd name="T6" fmla="*/ 0 w 225"/>
                  <a:gd name="T7" fmla="*/ 162 h 162"/>
                  <a:gd name="T8" fmla="*/ 225 w 225"/>
                  <a:gd name="T9" fmla="*/ 3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225" y="32"/>
                    </a:moveTo>
                    <a:lnTo>
                      <a:pt x="215" y="0"/>
                    </a:lnTo>
                    <a:lnTo>
                      <a:pt x="0" y="124"/>
                    </a:lnTo>
                    <a:lnTo>
                      <a:pt x="0" y="162"/>
                    </a:lnTo>
                    <a:lnTo>
                      <a:pt x="225" y="32"/>
                    </a:lnTo>
                    <a:close/>
                  </a:path>
                </a:pathLst>
              </a:custGeom>
              <a:solidFill>
                <a:srgbClr val="F120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8" name="Freeform 101">
                <a:extLst>
                  <a:ext uri="{FF2B5EF4-FFF2-40B4-BE49-F238E27FC236}">
                    <a16:creationId xmlns:a16="http://schemas.microsoft.com/office/drawing/2014/main" id="{7C7D556D-C0FB-3A4A-B0F0-C14B6935E3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2873418"/>
                <a:ext cx="1126123" cy="648372"/>
              </a:xfrm>
              <a:custGeom>
                <a:avLst/>
                <a:gdLst>
                  <a:gd name="T0" fmla="*/ 214 w 429"/>
                  <a:gd name="T1" fmla="*/ 247 h 247"/>
                  <a:gd name="T2" fmla="*/ 0 w 429"/>
                  <a:gd name="T3" fmla="*/ 123 h 247"/>
                  <a:gd name="T4" fmla="*/ 214 w 429"/>
                  <a:gd name="T5" fmla="*/ 0 h 247"/>
                  <a:gd name="T6" fmla="*/ 429 w 429"/>
                  <a:gd name="T7" fmla="*/ 123 h 247"/>
                  <a:gd name="T8" fmla="*/ 214 w 429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7">
                    <a:moveTo>
                      <a:pt x="214" y="247"/>
                    </a:moveTo>
                    <a:lnTo>
                      <a:pt x="0" y="123"/>
                    </a:lnTo>
                    <a:lnTo>
                      <a:pt x="214" y="0"/>
                    </a:lnTo>
                    <a:lnTo>
                      <a:pt x="429" y="123"/>
                    </a:lnTo>
                    <a:lnTo>
                      <a:pt x="214" y="247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9" name="Freeform 102">
                <a:extLst>
                  <a:ext uri="{FF2B5EF4-FFF2-40B4-BE49-F238E27FC236}">
                    <a16:creationId xmlns:a16="http://schemas.microsoft.com/office/drawing/2014/main" id="{DCC97A56-5378-B942-8DE2-A654BFC698E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4650538"/>
                <a:ext cx="1126123" cy="645748"/>
              </a:xfrm>
              <a:custGeom>
                <a:avLst/>
                <a:gdLst>
                  <a:gd name="T0" fmla="*/ 214 w 429"/>
                  <a:gd name="T1" fmla="*/ 0 h 246"/>
                  <a:gd name="T2" fmla="*/ 429 w 429"/>
                  <a:gd name="T3" fmla="*/ 123 h 246"/>
                  <a:gd name="T4" fmla="*/ 214 w 429"/>
                  <a:gd name="T5" fmla="*/ 246 h 246"/>
                  <a:gd name="T6" fmla="*/ 0 w 429"/>
                  <a:gd name="T7" fmla="*/ 123 h 246"/>
                  <a:gd name="T8" fmla="*/ 214 w 429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6">
                    <a:moveTo>
                      <a:pt x="214" y="0"/>
                    </a:moveTo>
                    <a:lnTo>
                      <a:pt x="429" y="123"/>
                    </a:lnTo>
                    <a:lnTo>
                      <a:pt x="214" y="246"/>
                    </a:lnTo>
                    <a:lnTo>
                      <a:pt x="0" y="12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0" name="Freeform 103">
                <a:extLst>
                  <a:ext uri="{FF2B5EF4-FFF2-40B4-BE49-F238E27FC236}">
                    <a16:creationId xmlns:a16="http://schemas.microsoft.com/office/drawing/2014/main" id="{B8597CFD-723A-0B4C-9170-CE32C3BE32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2873418"/>
                <a:ext cx="1126123" cy="648372"/>
              </a:xfrm>
              <a:custGeom>
                <a:avLst/>
                <a:gdLst>
                  <a:gd name="T0" fmla="*/ 214 w 429"/>
                  <a:gd name="T1" fmla="*/ 247 h 247"/>
                  <a:gd name="T2" fmla="*/ 0 w 429"/>
                  <a:gd name="T3" fmla="*/ 123 h 247"/>
                  <a:gd name="T4" fmla="*/ 214 w 429"/>
                  <a:gd name="T5" fmla="*/ 0 h 247"/>
                  <a:gd name="T6" fmla="*/ 429 w 429"/>
                  <a:gd name="T7" fmla="*/ 123 h 247"/>
                  <a:gd name="T8" fmla="*/ 214 w 429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7">
                    <a:moveTo>
                      <a:pt x="214" y="247"/>
                    </a:moveTo>
                    <a:lnTo>
                      <a:pt x="0" y="123"/>
                    </a:lnTo>
                    <a:lnTo>
                      <a:pt x="214" y="0"/>
                    </a:lnTo>
                    <a:lnTo>
                      <a:pt x="429" y="123"/>
                    </a:lnTo>
                    <a:lnTo>
                      <a:pt x="214" y="247"/>
                    </a:lnTo>
                    <a:close/>
                  </a:path>
                </a:pathLst>
              </a:custGeom>
              <a:solidFill>
                <a:srgbClr val="F96A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1" name="Freeform 104">
                <a:extLst>
                  <a:ext uri="{FF2B5EF4-FFF2-40B4-BE49-F238E27FC236}">
                    <a16:creationId xmlns:a16="http://schemas.microsoft.com/office/drawing/2014/main" id="{FC1E62D6-D4F2-264A-B7F5-60DF4F07EC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3188417"/>
                <a:ext cx="1126123" cy="333373"/>
              </a:xfrm>
              <a:custGeom>
                <a:avLst/>
                <a:gdLst>
                  <a:gd name="T0" fmla="*/ 214 w 429"/>
                  <a:gd name="T1" fmla="*/ 121 h 127"/>
                  <a:gd name="T2" fmla="*/ 6 w 429"/>
                  <a:gd name="T3" fmla="*/ 0 h 127"/>
                  <a:gd name="T4" fmla="*/ 0 w 429"/>
                  <a:gd name="T5" fmla="*/ 3 h 127"/>
                  <a:gd name="T6" fmla="*/ 214 w 429"/>
                  <a:gd name="T7" fmla="*/ 127 h 127"/>
                  <a:gd name="T8" fmla="*/ 429 w 429"/>
                  <a:gd name="T9" fmla="*/ 3 h 127"/>
                  <a:gd name="T10" fmla="*/ 425 w 429"/>
                  <a:gd name="T11" fmla="*/ 0 h 127"/>
                  <a:gd name="T12" fmla="*/ 214 w 429"/>
                  <a:gd name="T13" fmla="*/ 12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9" h="127">
                    <a:moveTo>
                      <a:pt x="214" y="121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214" y="127"/>
                    </a:lnTo>
                    <a:lnTo>
                      <a:pt x="429" y="3"/>
                    </a:lnTo>
                    <a:lnTo>
                      <a:pt x="425" y="0"/>
                    </a:lnTo>
                    <a:lnTo>
                      <a:pt x="214" y="121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2" name="Freeform 105">
                <a:extLst>
                  <a:ext uri="{FF2B5EF4-FFF2-40B4-BE49-F238E27FC236}">
                    <a16:creationId xmlns:a16="http://schemas.microsoft.com/office/drawing/2014/main" id="{0F300A82-4FF3-9744-975B-47157F1C82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3196292"/>
                <a:ext cx="590624" cy="425249"/>
              </a:xfrm>
              <a:custGeom>
                <a:avLst/>
                <a:gdLst>
                  <a:gd name="T0" fmla="*/ 11 w 225"/>
                  <a:gd name="T1" fmla="*/ 0 h 162"/>
                  <a:gd name="T2" fmla="*/ 0 w 225"/>
                  <a:gd name="T3" fmla="*/ 32 h 162"/>
                  <a:gd name="T4" fmla="*/ 225 w 225"/>
                  <a:gd name="T5" fmla="*/ 162 h 162"/>
                  <a:gd name="T6" fmla="*/ 225 w 225"/>
                  <a:gd name="T7" fmla="*/ 124 h 162"/>
                  <a:gd name="T8" fmla="*/ 11 w 225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11" y="0"/>
                    </a:moveTo>
                    <a:lnTo>
                      <a:pt x="0" y="32"/>
                    </a:lnTo>
                    <a:lnTo>
                      <a:pt x="225" y="162"/>
                    </a:lnTo>
                    <a:lnTo>
                      <a:pt x="225" y="12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120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3" name="Freeform 106">
                <a:extLst>
                  <a:ext uri="{FF2B5EF4-FFF2-40B4-BE49-F238E27FC236}">
                    <a16:creationId xmlns:a16="http://schemas.microsoft.com/office/drawing/2014/main" id="{E967F413-D831-CD49-BA77-D85159A955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280291"/>
                <a:ext cx="590624" cy="598498"/>
              </a:xfrm>
              <a:custGeom>
                <a:avLst/>
                <a:gdLst>
                  <a:gd name="T0" fmla="*/ 0 w 225"/>
                  <a:gd name="T1" fmla="*/ 130 h 228"/>
                  <a:gd name="T2" fmla="*/ 0 w 225"/>
                  <a:gd name="T3" fmla="*/ 228 h 228"/>
                  <a:gd name="T4" fmla="*/ 114 w 225"/>
                  <a:gd name="T5" fmla="*/ 163 h 228"/>
                  <a:gd name="T6" fmla="*/ 225 w 225"/>
                  <a:gd name="T7" fmla="*/ 0 h 228"/>
                  <a:gd name="T8" fmla="*/ 0 w 225"/>
                  <a:gd name="T9" fmla="*/ 13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28">
                    <a:moveTo>
                      <a:pt x="0" y="130"/>
                    </a:moveTo>
                    <a:lnTo>
                      <a:pt x="0" y="228"/>
                    </a:lnTo>
                    <a:lnTo>
                      <a:pt x="114" y="163"/>
                    </a:lnTo>
                    <a:lnTo>
                      <a:pt x="225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D837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4" name="Freeform 107">
                <a:extLst>
                  <a:ext uri="{FF2B5EF4-FFF2-40B4-BE49-F238E27FC236}">
                    <a16:creationId xmlns:a16="http://schemas.microsoft.com/office/drawing/2014/main" id="{0B6679CC-8EA1-824C-B284-43C688EA732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3280291"/>
                <a:ext cx="590624" cy="598498"/>
              </a:xfrm>
              <a:custGeom>
                <a:avLst/>
                <a:gdLst>
                  <a:gd name="T0" fmla="*/ 0 w 225"/>
                  <a:gd name="T1" fmla="*/ 0 h 228"/>
                  <a:gd name="T2" fmla="*/ 111 w 225"/>
                  <a:gd name="T3" fmla="*/ 163 h 228"/>
                  <a:gd name="T4" fmla="*/ 225 w 225"/>
                  <a:gd name="T5" fmla="*/ 228 h 228"/>
                  <a:gd name="T6" fmla="*/ 225 w 225"/>
                  <a:gd name="T7" fmla="*/ 130 h 228"/>
                  <a:gd name="T8" fmla="*/ 0 w 225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28">
                    <a:moveTo>
                      <a:pt x="0" y="0"/>
                    </a:moveTo>
                    <a:lnTo>
                      <a:pt x="111" y="163"/>
                    </a:lnTo>
                    <a:lnTo>
                      <a:pt x="225" y="228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2D4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5" name="Freeform 108">
                <a:extLst>
                  <a:ext uri="{FF2B5EF4-FFF2-40B4-BE49-F238E27FC236}">
                    <a16:creationId xmlns:a16="http://schemas.microsoft.com/office/drawing/2014/main" id="{FDC78106-5F66-584B-AAB2-CBEF934C43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529788"/>
                <a:ext cx="1181247" cy="682498"/>
              </a:xfrm>
              <a:custGeom>
                <a:avLst/>
                <a:gdLst>
                  <a:gd name="T0" fmla="*/ 225 w 450"/>
                  <a:gd name="T1" fmla="*/ 260 h 260"/>
                  <a:gd name="T2" fmla="*/ 0 w 450"/>
                  <a:gd name="T3" fmla="*/ 130 h 260"/>
                  <a:gd name="T4" fmla="*/ 225 w 450"/>
                  <a:gd name="T5" fmla="*/ 0 h 260"/>
                  <a:gd name="T6" fmla="*/ 450 w 450"/>
                  <a:gd name="T7" fmla="*/ 130 h 260"/>
                  <a:gd name="T8" fmla="*/ 225 w 45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260">
                    <a:moveTo>
                      <a:pt x="225" y="260"/>
                    </a:moveTo>
                    <a:lnTo>
                      <a:pt x="0" y="130"/>
                    </a:lnTo>
                    <a:lnTo>
                      <a:pt x="225" y="0"/>
                    </a:lnTo>
                    <a:lnTo>
                      <a:pt x="450" y="130"/>
                    </a:lnTo>
                    <a:lnTo>
                      <a:pt x="225" y="260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6" name="Freeform 109">
                <a:extLst>
                  <a:ext uri="{FF2B5EF4-FFF2-40B4-BE49-F238E27FC236}">
                    <a16:creationId xmlns:a16="http://schemas.microsoft.com/office/drawing/2014/main" id="{5FC8291D-6827-8A46-B57F-3F87AD8B4AE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4361789"/>
                <a:ext cx="590624" cy="850498"/>
              </a:xfrm>
              <a:custGeom>
                <a:avLst/>
                <a:gdLst>
                  <a:gd name="T0" fmla="*/ 114 w 225"/>
                  <a:gd name="T1" fmla="*/ 0 h 324"/>
                  <a:gd name="T2" fmla="*/ 225 w 225"/>
                  <a:gd name="T3" fmla="*/ 194 h 324"/>
                  <a:gd name="T4" fmla="*/ 0 w 225"/>
                  <a:gd name="T5" fmla="*/ 324 h 324"/>
                  <a:gd name="T6" fmla="*/ 0 w 225"/>
                  <a:gd name="T7" fmla="*/ 65 h 324"/>
                  <a:gd name="T8" fmla="*/ 114 w 225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324">
                    <a:moveTo>
                      <a:pt x="114" y="0"/>
                    </a:moveTo>
                    <a:lnTo>
                      <a:pt x="225" y="194"/>
                    </a:lnTo>
                    <a:lnTo>
                      <a:pt x="0" y="324"/>
                    </a:lnTo>
                    <a:lnTo>
                      <a:pt x="0" y="65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EF2D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7" name="Freeform 110">
                <a:extLst>
                  <a:ext uri="{FF2B5EF4-FFF2-40B4-BE49-F238E27FC236}">
                    <a16:creationId xmlns:a16="http://schemas.microsoft.com/office/drawing/2014/main" id="{2E8C24C9-2B60-4547-952C-291B3EFE75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4871037"/>
                <a:ext cx="590624" cy="425249"/>
              </a:xfrm>
              <a:custGeom>
                <a:avLst/>
                <a:gdLst>
                  <a:gd name="T0" fmla="*/ 215 w 225"/>
                  <a:gd name="T1" fmla="*/ 39 h 162"/>
                  <a:gd name="T2" fmla="*/ 225 w 225"/>
                  <a:gd name="T3" fmla="*/ 0 h 162"/>
                  <a:gd name="T4" fmla="*/ 0 w 225"/>
                  <a:gd name="T5" fmla="*/ 130 h 162"/>
                  <a:gd name="T6" fmla="*/ 0 w 225"/>
                  <a:gd name="T7" fmla="*/ 162 h 162"/>
                  <a:gd name="T8" fmla="*/ 215 w 225"/>
                  <a:gd name="T9" fmla="*/ 3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215" y="39"/>
                    </a:moveTo>
                    <a:lnTo>
                      <a:pt x="225" y="0"/>
                    </a:lnTo>
                    <a:lnTo>
                      <a:pt x="0" y="130"/>
                    </a:lnTo>
                    <a:lnTo>
                      <a:pt x="0" y="162"/>
                    </a:lnTo>
                    <a:lnTo>
                      <a:pt x="215" y="39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8" name="Freeform 111">
                <a:extLst>
                  <a:ext uri="{FF2B5EF4-FFF2-40B4-BE49-F238E27FC236}">
                    <a16:creationId xmlns:a16="http://schemas.microsoft.com/office/drawing/2014/main" id="{1C22CF20-8B5D-D448-8641-C64E6903F8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871037"/>
                <a:ext cx="590624" cy="425249"/>
              </a:xfrm>
              <a:custGeom>
                <a:avLst/>
                <a:gdLst>
                  <a:gd name="T0" fmla="*/ 0 w 225"/>
                  <a:gd name="T1" fmla="*/ 0 h 162"/>
                  <a:gd name="T2" fmla="*/ 11 w 225"/>
                  <a:gd name="T3" fmla="*/ 39 h 162"/>
                  <a:gd name="T4" fmla="*/ 225 w 225"/>
                  <a:gd name="T5" fmla="*/ 162 h 162"/>
                  <a:gd name="T6" fmla="*/ 225 w 225"/>
                  <a:gd name="T7" fmla="*/ 130 h 162"/>
                  <a:gd name="T8" fmla="*/ 0 w 225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0" y="0"/>
                    </a:moveTo>
                    <a:lnTo>
                      <a:pt x="11" y="39"/>
                    </a:lnTo>
                    <a:lnTo>
                      <a:pt x="225" y="162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9" name="Freeform 112">
                <a:extLst>
                  <a:ext uri="{FF2B5EF4-FFF2-40B4-BE49-F238E27FC236}">
                    <a16:creationId xmlns:a16="http://schemas.microsoft.com/office/drawing/2014/main" id="{175ACB12-0522-9341-852E-E1B33E82BB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361789"/>
                <a:ext cx="590624" cy="850498"/>
              </a:xfrm>
              <a:custGeom>
                <a:avLst/>
                <a:gdLst>
                  <a:gd name="T0" fmla="*/ 111 w 225"/>
                  <a:gd name="T1" fmla="*/ 0 h 324"/>
                  <a:gd name="T2" fmla="*/ 0 w 225"/>
                  <a:gd name="T3" fmla="*/ 194 h 324"/>
                  <a:gd name="T4" fmla="*/ 225 w 225"/>
                  <a:gd name="T5" fmla="*/ 324 h 324"/>
                  <a:gd name="T6" fmla="*/ 225 w 225"/>
                  <a:gd name="T7" fmla="*/ 65 h 324"/>
                  <a:gd name="T8" fmla="*/ 111 w 225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324">
                    <a:moveTo>
                      <a:pt x="111" y="0"/>
                    </a:moveTo>
                    <a:lnTo>
                      <a:pt x="0" y="194"/>
                    </a:lnTo>
                    <a:lnTo>
                      <a:pt x="225" y="324"/>
                    </a:lnTo>
                    <a:lnTo>
                      <a:pt x="225" y="6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F5395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0" name="Freeform 113">
                <a:extLst>
                  <a:ext uri="{FF2B5EF4-FFF2-40B4-BE49-F238E27FC236}">
                    <a16:creationId xmlns:a16="http://schemas.microsoft.com/office/drawing/2014/main" id="{DE1728EC-3BEB-B543-B00D-1D8B6929DBC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708166"/>
                <a:ext cx="299249" cy="824248"/>
              </a:xfrm>
              <a:custGeom>
                <a:avLst/>
                <a:gdLst>
                  <a:gd name="T0" fmla="*/ 114 w 114"/>
                  <a:gd name="T1" fmla="*/ 0 h 314"/>
                  <a:gd name="T2" fmla="*/ 114 w 114"/>
                  <a:gd name="T3" fmla="*/ 249 h 314"/>
                  <a:gd name="T4" fmla="*/ 0 w 114"/>
                  <a:gd name="T5" fmla="*/ 314 h 314"/>
                  <a:gd name="T6" fmla="*/ 0 w 114"/>
                  <a:gd name="T7" fmla="*/ 65 h 314"/>
                  <a:gd name="T8" fmla="*/ 114 w 114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314">
                    <a:moveTo>
                      <a:pt x="114" y="0"/>
                    </a:moveTo>
                    <a:lnTo>
                      <a:pt x="114" y="249"/>
                    </a:lnTo>
                    <a:lnTo>
                      <a:pt x="0" y="314"/>
                    </a:lnTo>
                    <a:lnTo>
                      <a:pt x="0" y="65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A1B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1" name="Freeform 114">
                <a:extLst>
                  <a:ext uri="{FF2B5EF4-FFF2-40B4-BE49-F238E27FC236}">
                    <a16:creationId xmlns:a16="http://schemas.microsoft.com/office/drawing/2014/main" id="{511CAFFE-6E83-EB49-B2BA-E36E17FE02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64293" y="3708166"/>
                <a:ext cx="299249" cy="824248"/>
              </a:xfrm>
              <a:custGeom>
                <a:avLst/>
                <a:gdLst>
                  <a:gd name="T0" fmla="*/ 0 w 114"/>
                  <a:gd name="T1" fmla="*/ 0 h 314"/>
                  <a:gd name="T2" fmla="*/ 0 w 114"/>
                  <a:gd name="T3" fmla="*/ 249 h 314"/>
                  <a:gd name="T4" fmla="*/ 114 w 114"/>
                  <a:gd name="T5" fmla="*/ 314 h 314"/>
                  <a:gd name="T6" fmla="*/ 114 w 114"/>
                  <a:gd name="T7" fmla="*/ 65 h 314"/>
                  <a:gd name="T8" fmla="*/ 0 w 114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314">
                    <a:moveTo>
                      <a:pt x="0" y="0"/>
                    </a:moveTo>
                    <a:lnTo>
                      <a:pt x="0" y="249"/>
                    </a:lnTo>
                    <a:lnTo>
                      <a:pt x="114" y="314"/>
                    </a:lnTo>
                    <a:lnTo>
                      <a:pt x="114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34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2B9BE41E-455F-2F4B-832D-8CFFAF0F1E7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17543" y="3574107"/>
                <a:ext cx="1105123" cy="1320373"/>
                <a:chOff x="8054409" y="3700290"/>
                <a:chExt cx="1105123" cy="1320373"/>
              </a:xfrm>
            </p:grpSpPr>
            <p:sp>
              <p:nvSpPr>
                <p:cNvPr id="540" name="Freeform 115">
                  <a:extLst>
                    <a:ext uri="{FF2B5EF4-FFF2-40B4-BE49-F238E27FC236}">
                      <a16:creationId xmlns:a16="http://schemas.microsoft.com/office/drawing/2014/main" id="{F2B9CF02-B5C1-2041-948C-F349A42FBAC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3700290"/>
                  <a:ext cx="1105123" cy="417373"/>
                </a:xfrm>
                <a:custGeom>
                  <a:avLst/>
                  <a:gdLst>
                    <a:gd name="T0" fmla="*/ 155 w 310"/>
                    <a:gd name="T1" fmla="*/ 117 h 117"/>
                    <a:gd name="T2" fmla="*/ 140 w 310"/>
                    <a:gd name="T3" fmla="*/ 113 h 117"/>
                    <a:gd name="T4" fmla="*/ 3 w 310"/>
                    <a:gd name="T5" fmla="*/ 34 h 117"/>
                    <a:gd name="T6" fmla="*/ 0 w 310"/>
                    <a:gd name="T7" fmla="*/ 28 h 117"/>
                    <a:gd name="T8" fmla="*/ 3 w 310"/>
                    <a:gd name="T9" fmla="*/ 21 h 117"/>
                    <a:gd name="T10" fmla="*/ 41 w 310"/>
                    <a:gd name="T11" fmla="*/ 0 h 117"/>
                    <a:gd name="T12" fmla="*/ 43 w 310"/>
                    <a:gd name="T13" fmla="*/ 4 h 117"/>
                    <a:gd name="T14" fmla="*/ 6 w 310"/>
                    <a:gd name="T15" fmla="*/ 25 h 117"/>
                    <a:gd name="T16" fmla="*/ 4 w 310"/>
                    <a:gd name="T17" fmla="*/ 28 h 117"/>
                    <a:gd name="T18" fmla="*/ 6 w 310"/>
                    <a:gd name="T19" fmla="*/ 30 h 117"/>
                    <a:gd name="T20" fmla="*/ 143 w 310"/>
                    <a:gd name="T21" fmla="*/ 110 h 117"/>
                    <a:gd name="T22" fmla="*/ 167 w 310"/>
                    <a:gd name="T23" fmla="*/ 110 h 117"/>
                    <a:gd name="T24" fmla="*/ 304 w 310"/>
                    <a:gd name="T25" fmla="*/ 30 h 117"/>
                    <a:gd name="T26" fmla="*/ 306 w 310"/>
                    <a:gd name="T27" fmla="*/ 28 h 117"/>
                    <a:gd name="T28" fmla="*/ 304 w 310"/>
                    <a:gd name="T29" fmla="*/ 25 h 117"/>
                    <a:gd name="T30" fmla="*/ 267 w 310"/>
                    <a:gd name="T31" fmla="*/ 4 h 117"/>
                    <a:gd name="T32" fmla="*/ 269 w 310"/>
                    <a:gd name="T33" fmla="*/ 0 h 117"/>
                    <a:gd name="T34" fmla="*/ 307 w 310"/>
                    <a:gd name="T35" fmla="*/ 21 h 117"/>
                    <a:gd name="T36" fmla="*/ 310 w 310"/>
                    <a:gd name="T37" fmla="*/ 28 h 117"/>
                    <a:gd name="T38" fmla="*/ 307 w 310"/>
                    <a:gd name="T39" fmla="*/ 34 h 117"/>
                    <a:gd name="T40" fmla="*/ 170 w 310"/>
                    <a:gd name="T41" fmla="*/ 113 h 117"/>
                    <a:gd name="T42" fmla="*/ 155 w 310"/>
                    <a:gd name="T43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17">
                      <a:moveTo>
                        <a:pt x="155" y="117"/>
                      </a:moveTo>
                      <a:cubicBezTo>
                        <a:pt x="150" y="117"/>
                        <a:pt x="145" y="116"/>
                        <a:pt x="140" y="11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1" y="33"/>
                        <a:pt x="0" y="31"/>
                        <a:pt x="0" y="28"/>
                      </a:cubicBezTo>
                      <a:cubicBezTo>
                        <a:pt x="0" y="25"/>
                        <a:pt x="1" y="23"/>
                        <a:pt x="3" y="21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3" y="4"/>
                        <a:pt x="43" y="4"/>
                        <a:pt x="43" y="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6"/>
                        <a:pt x="4" y="27"/>
                        <a:pt x="4" y="28"/>
                      </a:cubicBezTo>
                      <a:cubicBezTo>
                        <a:pt x="4" y="28"/>
                        <a:pt x="4" y="30"/>
                        <a:pt x="6" y="30"/>
                      </a:cubicBezTo>
                      <a:cubicBezTo>
                        <a:pt x="143" y="110"/>
                        <a:pt x="143" y="110"/>
                        <a:pt x="143" y="110"/>
                      </a:cubicBezTo>
                      <a:cubicBezTo>
                        <a:pt x="150" y="114"/>
                        <a:pt x="160" y="114"/>
                        <a:pt x="167" y="110"/>
                      </a:cubicBezTo>
                      <a:cubicBezTo>
                        <a:pt x="304" y="30"/>
                        <a:pt x="304" y="30"/>
                        <a:pt x="304" y="30"/>
                      </a:cubicBezTo>
                      <a:cubicBezTo>
                        <a:pt x="306" y="30"/>
                        <a:pt x="306" y="28"/>
                        <a:pt x="306" y="28"/>
                      </a:cubicBezTo>
                      <a:cubicBezTo>
                        <a:pt x="306" y="27"/>
                        <a:pt x="306" y="26"/>
                        <a:pt x="304" y="25"/>
                      </a:cubicBezTo>
                      <a:cubicBezTo>
                        <a:pt x="267" y="4"/>
                        <a:pt x="267" y="4"/>
                        <a:pt x="267" y="4"/>
                      </a:cubicBezTo>
                      <a:cubicBezTo>
                        <a:pt x="269" y="0"/>
                        <a:pt x="269" y="0"/>
                        <a:pt x="269" y="0"/>
                      </a:cubicBezTo>
                      <a:cubicBezTo>
                        <a:pt x="307" y="21"/>
                        <a:pt x="307" y="21"/>
                        <a:pt x="307" y="21"/>
                      </a:cubicBezTo>
                      <a:cubicBezTo>
                        <a:pt x="309" y="23"/>
                        <a:pt x="310" y="25"/>
                        <a:pt x="310" y="28"/>
                      </a:cubicBezTo>
                      <a:cubicBezTo>
                        <a:pt x="310" y="31"/>
                        <a:pt x="309" y="33"/>
                        <a:pt x="307" y="34"/>
                      </a:cubicBezTo>
                      <a:cubicBezTo>
                        <a:pt x="170" y="113"/>
                        <a:pt x="170" y="113"/>
                        <a:pt x="170" y="113"/>
                      </a:cubicBezTo>
                      <a:cubicBezTo>
                        <a:pt x="165" y="116"/>
                        <a:pt x="160" y="117"/>
                        <a:pt x="155" y="1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2" name="Freeform 117">
                  <a:extLst>
                    <a:ext uri="{FF2B5EF4-FFF2-40B4-BE49-F238E27FC236}">
                      <a16:creationId xmlns:a16="http://schemas.microsoft.com/office/drawing/2014/main" id="{C6CE2543-B959-C24D-BCFB-8C2E4F0C270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3863040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5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5 h 135"/>
                    <a:gd name="T14" fmla="*/ 6 w 310"/>
                    <a:gd name="T15" fmla="*/ 43 h 135"/>
                    <a:gd name="T16" fmla="*/ 4 w 310"/>
                    <a:gd name="T17" fmla="*/ 45 h 135"/>
                    <a:gd name="T18" fmla="*/ 6 w 310"/>
                    <a:gd name="T19" fmla="*/ 48 h 135"/>
                    <a:gd name="T20" fmla="*/ 143 w 310"/>
                    <a:gd name="T21" fmla="*/ 127 h 135"/>
                    <a:gd name="T22" fmla="*/ 167 w 310"/>
                    <a:gd name="T23" fmla="*/ 127 h 135"/>
                    <a:gd name="T24" fmla="*/ 304 w 310"/>
                    <a:gd name="T25" fmla="*/ 48 h 135"/>
                    <a:gd name="T26" fmla="*/ 306 w 310"/>
                    <a:gd name="T27" fmla="*/ 45 h 135"/>
                    <a:gd name="T28" fmla="*/ 304 w 310"/>
                    <a:gd name="T29" fmla="*/ 43 h 135"/>
                    <a:gd name="T30" fmla="*/ 239 w 310"/>
                    <a:gd name="T31" fmla="*/ 5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5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8"/>
                        <a:pt x="0" y="45"/>
                      </a:cubicBezTo>
                      <a:cubicBezTo>
                        <a:pt x="0" y="43"/>
                        <a:pt x="1" y="40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5"/>
                        <a:pt x="71" y="5"/>
                        <a:pt x="71" y="5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5"/>
                      </a:cubicBezTo>
                      <a:cubicBezTo>
                        <a:pt x="4" y="46"/>
                        <a:pt x="4" y="47"/>
                        <a:pt x="6" y="48"/>
                      </a:cubicBezTo>
                      <a:cubicBezTo>
                        <a:pt x="143" y="127"/>
                        <a:pt x="143" y="127"/>
                        <a:pt x="143" y="127"/>
                      </a:cubicBezTo>
                      <a:cubicBezTo>
                        <a:pt x="150" y="131"/>
                        <a:pt x="160" y="131"/>
                        <a:pt x="167" y="127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7"/>
                        <a:pt x="306" y="46"/>
                        <a:pt x="306" y="45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5"/>
                        <a:pt x="239" y="5"/>
                        <a:pt x="239" y="5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0"/>
                        <a:pt x="310" y="43"/>
                        <a:pt x="310" y="45"/>
                      </a:cubicBezTo>
                      <a:cubicBezTo>
                        <a:pt x="310" y="48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9" name="Freeform 118">
                  <a:extLst>
                    <a:ext uri="{FF2B5EF4-FFF2-40B4-BE49-F238E27FC236}">
                      <a16:creationId xmlns:a16="http://schemas.microsoft.com/office/drawing/2014/main" id="{854A99EF-0FE4-AF4D-A5C1-98BF539C010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088789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6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6 h 135"/>
                    <a:gd name="T14" fmla="*/ 6 w 310"/>
                    <a:gd name="T15" fmla="*/ 43 h 135"/>
                    <a:gd name="T16" fmla="*/ 4 w 310"/>
                    <a:gd name="T17" fmla="*/ 46 h 135"/>
                    <a:gd name="T18" fmla="*/ 6 w 310"/>
                    <a:gd name="T19" fmla="*/ 48 h 135"/>
                    <a:gd name="T20" fmla="*/ 143 w 310"/>
                    <a:gd name="T21" fmla="*/ 128 h 135"/>
                    <a:gd name="T22" fmla="*/ 167 w 310"/>
                    <a:gd name="T23" fmla="*/ 128 h 135"/>
                    <a:gd name="T24" fmla="*/ 304 w 310"/>
                    <a:gd name="T25" fmla="*/ 48 h 135"/>
                    <a:gd name="T26" fmla="*/ 306 w 310"/>
                    <a:gd name="T27" fmla="*/ 46 h 135"/>
                    <a:gd name="T28" fmla="*/ 304 w 310"/>
                    <a:gd name="T29" fmla="*/ 43 h 135"/>
                    <a:gd name="T30" fmla="*/ 239 w 310"/>
                    <a:gd name="T31" fmla="*/ 6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6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9"/>
                        <a:pt x="0" y="46"/>
                      </a:cubicBezTo>
                      <a:cubicBezTo>
                        <a:pt x="0" y="43"/>
                        <a:pt x="1" y="41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6"/>
                        <a:pt x="71" y="6"/>
                        <a:pt x="71" y="6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6"/>
                      </a:cubicBezTo>
                      <a:cubicBezTo>
                        <a:pt x="4" y="46"/>
                        <a:pt x="4" y="48"/>
                        <a:pt x="6" y="48"/>
                      </a:cubicBezTo>
                      <a:cubicBezTo>
                        <a:pt x="143" y="128"/>
                        <a:pt x="143" y="128"/>
                        <a:pt x="143" y="128"/>
                      </a:cubicBezTo>
                      <a:cubicBezTo>
                        <a:pt x="150" y="132"/>
                        <a:pt x="160" y="132"/>
                        <a:pt x="167" y="128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8"/>
                        <a:pt x="306" y="46"/>
                        <a:pt x="306" y="46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6"/>
                        <a:pt x="239" y="6"/>
                        <a:pt x="239" y="6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1"/>
                        <a:pt x="310" y="43"/>
                        <a:pt x="310" y="46"/>
                      </a:cubicBezTo>
                      <a:cubicBezTo>
                        <a:pt x="310" y="49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5" name="Freeform 119">
                  <a:extLst>
                    <a:ext uri="{FF2B5EF4-FFF2-40B4-BE49-F238E27FC236}">
                      <a16:creationId xmlns:a16="http://schemas.microsoft.com/office/drawing/2014/main" id="{A6E25244-1A7F-4747-B2FD-F73662B1CDD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558664"/>
                  <a:ext cx="1105123" cy="461999"/>
                </a:xfrm>
                <a:custGeom>
                  <a:avLst/>
                  <a:gdLst>
                    <a:gd name="T0" fmla="*/ 155 w 310"/>
                    <a:gd name="T1" fmla="*/ 130 h 130"/>
                    <a:gd name="T2" fmla="*/ 140 w 310"/>
                    <a:gd name="T3" fmla="*/ 126 h 130"/>
                    <a:gd name="T4" fmla="*/ 3 w 310"/>
                    <a:gd name="T5" fmla="*/ 47 h 130"/>
                    <a:gd name="T6" fmla="*/ 0 w 310"/>
                    <a:gd name="T7" fmla="*/ 41 h 130"/>
                    <a:gd name="T8" fmla="*/ 3 w 310"/>
                    <a:gd name="T9" fmla="*/ 34 h 130"/>
                    <a:gd name="T10" fmla="*/ 64 w 310"/>
                    <a:gd name="T11" fmla="*/ 0 h 130"/>
                    <a:gd name="T12" fmla="*/ 59 w 310"/>
                    <a:gd name="T13" fmla="*/ 8 h 130"/>
                    <a:gd name="T14" fmla="*/ 6 w 310"/>
                    <a:gd name="T15" fmla="*/ 38 h 130"/>
                    <a:gd name="T16" fmla="*/ 4 w 310"/>
                    <a:gd name="T17" fmla="*/ 41 h 130"/>
                    <a:gd name="T18" fmla="*/ 6 w 310"/>
                    <a:gd name="T19" fmla="*/ 44 h 130"/>
                    <a:gd name="T20" fmla="*/ 143 w 310"/>
                    <a:gd name="T21" fmla="*/ 123 h 130"/>
                    <a:gd name="T22" fmla="*/ 167 w 310"/>
                    <a:gd name="T23" fmla="*/ 123 h 130"/>
                    <a:gd name="T24" fmla="*/ 304 w 310"/>
                    <a:gd name="T25" fmla="*/ 44 h 130"/>
                    <a:gd name="T26" fmla="*/ 306 w 310"/>
                    <a:gd name="T27" fmla="*/ 41 h 130"/>
                    <a:gd name="T28" fmla="*/ 304 w 310"/>
                    <a:gd name="T29" fmla="*/ 38 h 130"/>
                    <a:gd name="T30" fmla="*/ 251 w 310"/>
                    <a:gd name="T31" fmla="*/ 8 h 130"/>
                    <a:gd name="T32" fmla="*/ 246 w 310"/>
                    <a:gd name="T33" fmla="*/ 0 h 130"/>
                    <a:gd name="T34" fmla="*/ 307 w 310"/>
                    <a:gd name="T35" fmla="*/ 34 h 130"/>
                    <a:gd name="T36" fmla="*/ 310 w 310"/>
                    <a:gd name="T37" fmla="*/ 41 h 130"/>
                    <a:gd name="T38" fmla="*/ 307 w 310"/>
                    <a:gd name="T39" fmla="*/ 47 h 130"/>
                    <a:gd name="T40" fmla="*/ 170 w 310"/>
                    <a:gd name="T41" fmla="*/ 126 h 130"/>
                    <a:gd name="T42" fmla="*/ 155 w 310"/>
                    <a:gd name="T43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0">
                      <a:moveTo>
                        <a:pt x="155" y="130"/>
                      </a:moveTo>
                      <a:cubicBezTo>
                        <a:pt x="150" y="130"/>
                        <a:pt x="145" y="129"/>
                        <a:pt x="140" y="126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1" y="46"/>
                        <a:pt x="0" y="44"/>
                        <a:pt x="0" y="41"/>
                      </a:cubicBezTo>
                      <a:cubicBezTo>
                        <a:pt x="0" y="38"/>
                        <a:pt x="1" y="36"/>
                        <a:pt x="3" y="34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4" y="39"/>
                        <a:pt x="4" y="40"/>
                        <a:pt x="4" y="41"/>
                      </a:cubicBezTo>
                      <a:cubicBezTo>
                        <a:pt x="4" y="41"/>
                        <a:pt x="4" y="43"/>
                        <a:pt x="6" y="44"/>
                      </a:cubicBezTo>
                      <a:cubicBezTo>
                        <a:pt x="143" y="123"/>
                        <a:pt x="143" y="123"/>
                        <a:pt x="143" y="123"/>
                      </a:cubicBezTo>
                      <a:cubicBezTo>
                        <a:pt x="150" y="127"/>
                        <a:pt x="160" y="127"/>
                        <a:pt x="167" y="123"/>
                      </a:cubicBezTo>
                      <a:cubicBezTo>
                        <a:pt x="304" y="44"/>
                        <a:pt x="304" y="44"/>
                        <a:pt x="304" y="44"/>
                      </a:cubicBezTo>
                      <a:cubicBezTo>
                        <a:pt x="306" y="43"/>
                        <a:pt x="306" y="41"/>
                        <a:pt x="306" y="41"/>
                      </a:cubicBezTo>
                      <a:cubicBezTo>
                        <a:pt x="306" y="40"/>
                        <a:pt x="306" y="39"/>
                        <a:pt x="304" y="38"/>
                      </a:cubicBezTo>
                      <a:cubicBezTo>
                        <a:pt x="251" y="8"/>
                        <a:pt x="251" y="8"/>
                        <a:pt x="251" y="8"/>
                      </a:cubicBezTo>
                      <a:cubicBezTo>
                        <a:pt x="246" y="0"/>
                        <a:pt x="246" y="0"/>
                        <a:pt x="246" y="0"/>
                      </a:cubicBezTo>
                      <a:cubicBezTo>
                        <a:pt x="307" y="34"/>
                        <a:pt x="307" y="34"/>
                        <a:pt x="307" y="34"/>
                      </a:cubicBezTo>
                      <a:cubicBezTo>
                        <a:pt x="309" y="36"/>
                        <a:pt x="310" y="38"/>
                        <a:pt x="310" y="41"/>
                      </a:cubicBezTo>
                      <a:cubicBezTo>
                        <a:pt x="310" y="44"/>
                        <a:pt x="309" y="46"/>
                        <a:pt x="307" y="47"/>
                      </a:cubicBezTo>
                      <a:cubicBezTo>
                        <a:pt x="170" y="126"/>
                        <a:pt x="170" y="126"/>
                        <a:pt x="170" y="126"/>
                      </a:cubicBezTo>
                      <a:cubicBezTo>
                        <a:pt x="165" y="129"/>
                        <a:pt x="160" y="130"/>
                        <a:pt x="155" y="1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6" name="Freeform 120">
                  <a:extLst>
                    <a:ext uri="{FF2B5EF4-FFF2-40B4-BE49-F238E27FC236}">
                      <a16:creationId xmlns:a16="http://schemas.microsoft.com/office/drawing/2014/main" id="{4D0E3A9B-0B08-B143-9B4B-FE62FA9D51F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314539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5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5 h 135"/>
                    <a:gd name="T14" fmla="*/ 6 w 310"/>
                    <a:gd name="T15" fmla="*/ 43 h 135"/>
                    <a:gd name="T16" fmla="*/ 4 w 310"/>
                    <a:gd name="T17" fmla="*/ 45 h 135"/>
                    <a:gd name="T18" fmla="*/ 6 w 310"/>
                    <a:gd name="T19" fmla="*/ 48 h 135"/>
                    <a:gd name="T20" fmla="*/ 143 w 310"/>
                    <a:gd name="T21" fmla="*/ 127 h 135"/>
                    <a:gd name="T22" fmla="*/ 167 w 310"/>
                    <a:gd name="T23" fmla="*/ 127 h 135"/>
                    <a:gd name="T24" fmla="*/ 304 w 310"/>
                    <a:gd name="T25" fmla="*/ 48 h 135"/>
                    <a:gd name="T26" fmla="*/ 306 w 310"/>
                    <a:gd name="T27" fmla="*/ 45 h 135"/>
                    <a:gd name="T28" fmla="*/ 304 w 310"/>
                    <a:gd name="T29" fmla="*/ 43 h 135"/>
                    <a:gd name="T30" fmla="*/ 239 w 310"/>
                    <a:gd name="T31" fmla="*/ 5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5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8"/>
                        <a:pt x="0" y="45"/>
                      </a:cubicBezTo>
                      <a:cubicBezTo>
                        <a:pt x="0" y="43"/>
                        <a:pt x="1" y="40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5"/>
                        <a:pt x="71" y="5"/>
                        <a:pt x="71" y="5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5"/>
                      </a:cubicBezTo>
                      <a:cubicBezTo>
                        <a:pt x="4" y="46"/>
                        <a:pt x="4" y="47"/>
                        <a:pt x="6" y="48"/>
                      </a:cubicBezTo>
                      <a:cubicBezTo>
                        <a:pt x="143" y="127"/>
                        <a:pt x="143" y="127"/>
                        <a:pt x="143" y="127"/>
                      </a:cubicBezTo>
                      <a:cubicBezTo>
                        <a:pt x="150" y="131"/>
                        <a:pt x="160" y="131"/>
                        <a:pt x="167" y="127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7"/>
                        <a:pt x="306" y="46"/>
                        <a:pt x="306" y="45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5"/>
                        <a:pt x="239" y="5"/>
                        <a:pt x="239" y="5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0"/>
                        <a:pt x="310" y="43"/>
                        <a:pt x="310" y="45"/>
                      </a:cubicBezTo>
                      <a:cubicBezTo>
                        <a:pt x="310" y="48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B758598C-D437-234F-9214-CB6AE93364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3839" y="3840615"/>
                <a:ext cx="299249" cy="645748"/>
                <a:chOff x="5163839" y="3840615"/>
                <a:chExt cx="299249" cy="645748"/>
              </a:xfrm>
            </p:grpSpPr>
            <p:sp>
              <p:nvSpPr>
                <p:cNvPr id="530" name="Freeform 121">
                  <a:extLst>
                    <a:ext uri="{FF2B5EF4-FFF2-40B4-BE49-F238E27FC236}">
                      <a16:creationId xmlns:a16="http://schemas.microsoft.com/office/drawing/2014/main" id="{C525AF1D-6B16-E641-9945-8376608637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3840615"/>
                  <a:ext cx="299249" cy="194249"/>
                </a:xfrm>
                <a:custGeom>
                  <a:avLst/>
                  <a:gdLst>
                    <a:gd name="T0" fmla="*/ 0 w 114"/>
                    <a:gd name="T1" fmla="*/ 8 h 74"/>
                    <a:gd name="T2" fmla="*/ 114 w 114"/>
                    <a:gd name="T3" fmla="*/ 74 h 74"/>
                    <a:gd name="T4" fmla="*/ 114 w 114"/>
                    <a:gd name="T5" fmla="*/ 65 h 74"/>
                    <a:gd name="T6" fmla="*/ 0 w 114"/>
                    <a:gd name="T7" fmla="*/ 0 h 74"/>
                    <a:gd name="T8" fmla="*/ 0 w 114"/>
                    <a:gd name="T9" fmla="*/ 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4">
                      <a:moveTo>
                        <a:pt x="0" y="8"/>
                      </a:moveTo>
                      <a:lnTo>
                        <a:pt x="114" y="74"/>
                      </a:lnTo>
                      <a:lnTo>
                        <a:pt x="114" y="65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4" name="Freeform 122">
                  <a:extLst>
                    <a:ext uri="{FF2B5EF4-FFF2-40B4-BE49-F238E27FC236}">
                      <a16:creationId xmlns:a16="http://schemas.microsoft.com/office/drawing/2014/main" id="{5D61A692-2814-994F-8846-0BCE8735B0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4063739"/>
                  <a:ext cx="299249" cy="196874"/>
                </a:xfrm>
                <a:custGeom>
                  <a:avLst/>
                  <a:gdLst>
                    <a:gd name="T0" fmla="*/ 0 w 114"/>
                    <a:gd name="T1" fmla="*/ 10 h 75"/>
                    <a:gd name="T2" fmla="*/ 114 w 114"/>
                    <a:gd name="T3" fmla="*/ 75 h 75"/>
                    <a:gd name="T4" fmla="*/ 114 w 114"/>
                    <a:gd name="T5" fmla="*/ 66 h 75"/>
                    <a:gd name="T6" fmla="*/ 0 w 114"/>
                    <a:gd name="T7" fmla="*/ 0 h 75"/>
                    <a:gd name="T8" fmla="*/ 0 w 114"/>
                    <a:gd name="T9" fmla="*/ 1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5">
                      <a:moveTo>
                        <a:pt x="0" y="10"/>
                      </a:moveTo>
                      <a:lnTo>
                        <a:pt x="114" y="75"/>
                      </a:lnTo>
                      <a:lnTo>
                        <a:pt x="114" y="66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9" name="Freeform 123">
                  <a:extLst>
                    <a:ext uri="{FF2B5EF4-FFF2-40B4-BE49-F238E27FC236}">
                      <a16:creationId xmlns:a16="http://schemas.microsoft.com/office/drawing/2014/main" id="{98FA061F-8323-4948-9237-4E9BD6873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4292114"/>
                  <a:ext cx="299249" cy="194249"/>
                </a:xfrm>
                <a:custGeom>
                  <a:avLst/>
                  <a:gdLst>
                    <a:gd name="T0" fmla="*/ 0 w 114"/>
                    <a:gd name="T1" fmla="*/ 8 h 74"/>
                    <a:gd name="T2" fmla="*/ 114 w 114"/>
                    <a:gd name="T3" fmla="*/ 74 h 74"/>
                    <a:gd name="T4" fmla="*/ 114 w 114"/>
                    <a:gd name="T5" fmla="*/ 65 h 74"/>
                    <a:gd name="T6" fmla="*/ 0 w 114"/>
                    <a:gd name="T7" fmla="*/ 0 h 74"/>
                    <a:gd name="T8" fmla="*/ 0 w 114"/>
                    <a:gd name="T9" fmla="*/ 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4">
                      <a:moveTo>
                        <a:pt x="0" y="8"/>
                      </a:moveTo>
                      <a:lnTo>
                        <a:pt x="114" y="74"/>
                      </a:lnTo>
                      <a:lnTo>
                        <a:pt x="114" y="65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C3E2B533-A7D0-5B4A-88FE-7BD261041FF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4232" y="4486363"/>
                <a:ext cx="480375" cy="461998"/>
                <a:chOff x="6492540" y="4750288"/>
                <a:chExt cx="480375" cy="461998"/>
              </a:xfrm>
            </p:grpSpPr>
            <p:sp>
              <p:nvSpPr>
                <p:cNvPr id="528" name="Freeform 124">
                  <a:extLst>
                    <a:ext uri="{FF2B5EF4-FFF2-40B4-BE49-F238E27FC236}">
                      <a16:creationId xmlns:a16="http://schemas.microsoft.com/office/drawing/2014/main" id="{0A3CF89A-D56F-F842-B9A0-A20416A12D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2289" y="4750288"/>
                  <a:ext cx="380625" cy="236249"/>
                </a:xfrm>
                <a:custGeom>
                  <a:avLst/>
                  <a:gdLst>
                    <a:gd name="T0" fmla="*/ 145 w 145"/>
                    <a:gd name="T1" fmla="*/ 81 h 90"/>
                    <a:gd name="T2" fmla="*/ 3 w 145"/>
                    <a:gd name="T3" fmla="*/ 0 h 90"/>
                    <a:gd name="T4" fmla="*/ 0 w 145"/>
                    <a:gd name="T5" fmla="*/ 6 h 90"/>
                    <a:gd name="T6" fmla="*/ 145 w 145"/>
                    <a:gd name="T7" fmla="*/ 90 h 90"/>
                    <a:gd name="T8" fmla="*/ 145 w 145"/>
                    <a:gd name="T9" fmla="*/ 81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90">
                      <a:moveTo>
                        <a:pt x="145" y="81"/>
                      </a:moveTo>
                      <a:lnTo>
                        <a:pt x="3" y="0"/>
                      </a:lnTo>
                      <a:lnTo>
                        <a:pt x="0" y="6"/>
                      </a:lnTo>
                      <a:lnTo>
                        <a:pt x="145" y="90"/>
                      </a:lnTo>
                      <a:lnTo>
                        <a:pt x="145" y="81"/>
                      </a:lnTo>
                      <a:close/>
                    </a:path>
                  </a:pathLst>
                </a:custGeom>
                <a:solidFill>
                  <a:srgbClr val="EB1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29" name="Freeform 125">
                  <a:extLst>
                    <a:ext uri="{FF2B5EF4-FFF2-40B4-BE49-F238E27FC236}">
                      <a16:creationId xmlns:a16="http://schemas.microsoft.com/office/drawing/2014/main" id="{01E853A4-47BD-4B4B-86AA-500BE1C6A8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2540" y="4920913"/>
                  <a:ext cx="480375" cy="291373"/>
                </a:xfrm>
                <a:custGeom>
                  <a:avLst/>
                  <a:gdLst>
                    <a:gd name="T0" fmla="*/ 183 w 183"/>
                    <a:gd name="T1" fmla="*/ 103 h 111"/>
                    <a:gd name="T2" fmla="*/ 4 w 183"/>
                    <a:gd name="T3" fmla="*/ 0 h 111"/>
                    <a:gd name="T4" fmla="*/ 0 w 183"/>
                    <a:gd name="T5" fmla="*/ 5 h 111"/>
                    <a:gd name="T6" fmla="*/ 183 w 183"/>
                    <a:gd name="T7" fmla="*/ 111 h 111"/>
                    <a:gd name="T8" fmla="*/ 183 w 183"/>
                    <a:gd name="T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111">
                      <a:moveTo>
                        <a:pt x="183" y="103"/>
                      </a:move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183" y="111"/>
                      </a:lnTo>
                      <a:lnTo>
                        <a:pt x="183" y="103"/>
                      </a:lnTo>
                      <a:close/>
                    </a:path>
                  </a:pathLst>
                </a:custGeom>
                <a:solidFill>
                  <a:srgbClr val="EB1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525" name="Freeform 127">
                <a:extLst>
                  <a:ext uri="{FF2B5EF4-FFF2-40B4-BE49-F238E27FC236}">
                    <a16:creationId xmlns:a16="http://schemas.microsoft.com/office/drawing/2014/main" id="{B648504B-5AF6-A64E-B986-E2E6DD7304D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1" y="3281578"/>
                <a:ext cx="590624" cy="1929369"/>
              </a:xfrm>
              <a:custGeom>
                <a:avLst/>
                <a:gdLst>
                  <a:gd name="T0" fmla="*/ 225 w 225"/>
                  <a:gd name="T1" fmla="*/ 0 h 735"/>
                  <a:gd name="T2" fmla="*/ 225 w 225"/>
                  <a:gd name="T3" fmla="*/ 605 h 735"/>
                  <a:gd name="T4" fmla="*/ 0 w 225"/>
                  <a:gd name="T5" fmla="*/ 735 h 735"/>
                  <a:gd name="T6" fmla="*/ 0 w 225"/>
                  <a:gd name="T7" fmla="*/ 130 h 735"/>
                  <a:gd name="T8" fmla="*/ 225 w 225"/>
                  <a:gd name="T9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735">
                    <a:moveTo>
                      <a:pt x="225" y="0"/>
                    </a:moveTo>
                    <a:lnTo>
                      <a:pt x="225" y="605"/>
                    </a:lnTo>
                    <a:lnTo>
                      <a:pt x="0" y="735"/>
                    </a:lnTo>
                    <a:lnTo>
                      <a:pt x="0" y="130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F8756C">
                  <a:alpha val="23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6" name="Freeform 128">
                <a:extLst>
                  <a:ext uri="{FF2B5EF4-FFF2-40B4-BE49-F238E27FC236}">
                    <a16:creationId xmlns:a16="http://schemas.microsoft.com/office/drawing/2014/main" id="{0C5A69DD-0744-8948-A82C-5C79649A821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39367" y="3616291"/>
                <a:ext cx="45719" cy="1595996"/>
              </a:xfrm>
              <a:custGeom>
                <a:avLst/>
                <a:gdLst>
                  <a:gd name="T0" fmla="*/ 10 w 10"/>
                  <a:gd name="T1" fmla="*/ 605 h 608"/>
                  <a:gd name="T2" fmla="*/ 4 w 10"/>
                  <a:gd name="T3" fmla="*/ 608 h 608"/>
                  <a:gd name="T4" fmla="*/ 0 w 10"/>
                  <a:gd name="T5" fmla="*/ 605 h 608"/>
                  <a:gd name="T6" fmla="*/ 0 w 10"/>
                  <a:gd name="T7" fmla="*/ 0 h 608"/>
                  <a:gd name="T8" fmla="*/ 4 w 10"/>
                  <a:gd name="T9" fmla="*/ 3 h 608"/>
                  <a:gd name="T10" fmla="*/ 10 w 10"/>
                  <a:gd name="T11" fmla="*/ 0 h 608"/>
                  <a:gd name="T12" fmla="*/ 10 w 10"/>
                  <a:gd name="T13" fmla="*/ 605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08">
                    <a:moveTo>
                      <a:pt x="10" y="605"/>
                    </a:moveTo>
                    <a:lnTo>
                      <a:pt x="4" y="608"/>
                    </a:lnTo>
                    <a:lnTo>
                      <a:pt x="0" y="605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10" y="605"/>
                    </a:lnTo>
                    <a:close/>
                  </a:path>
                </a:pathLst>
              </a:custGeom>
              <a:solidFill>
                <a:srgbClr val="F8756C">
                  <a:alpha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7" name="Freeform 126">
                <a:extLst>
                  <a:ext uri="{FF2B5EF4-FFF2-40B4-BE49-F238E27FC236}">
                    <a16:creationId xmlns:a16="http://schemas.microsoft.com/office/drawing/2014/main" id="{F3E1F383-2EDA-C646-B2EC-F9D5CC8ED1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5840" y="3279295"/>
                <a:ext cx="590624" cy="1929369"/>
              </a:xfrm>
              <a:custGeom>
                <a:avLst/>
                <a:gdLst>
                  <a:gd name="T0" fmla="*/ 0 w 225"/>
                  <a:gd name="T1" fmla="*/ 0 h 735"/>
                  <a:gd name="T2" fmla="*/ 0 w 225"/>
                  <a:gd name="T3" fmla="*/ 607 h 735"/>
                  <a:gd name="T4" fmla="*/ 225 w 225"/>
                  <a:gd name="T5" fmla="*/ 735 h 735"/>
                  <a:gd name="T6" fmla="*/ 225 w 225"/>
                  <a:gd name="T7" fmla="*/ 130 h 735"/>
                  <a:gd name="T8" fmla="*/ 0 w 225"/>
                  <a:gd name="T9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735">
                    <a:moveTo>
                      <a:pt x="0" y="0"/>
                    </a:moveTo>
                    <a:lnTo>
                      <a:pt x="0" y="607"/>
                    </a:lnTo>
                    <a:lnTo>
                      <a:pt x="225" y="735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23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2F4396F5-C289-F14C-A306-028BBB6857C1}"/>
                </a:ext>
              </a:extLst>
            </p:cNvPr>
            <p:cNvGrpSpPr/>
            <p:nvPr/>
          </p:nvGrpSpPr>
          <p:grpSpPr>
            <a:xfrm>
              <a:off x="4935178" y="4572491"/>
              <a:ext cx="462001" cy="170624"/>
              <a:chOff x="4200920" y="4705664"/>
              <a:chExt cx="462001" cy="170624"/>
            </a:xfrm>
          </p:grpSpPr>
          <p:sp>
            <p:nvSpPr>
              <p:cNvPr id="445" name="Freeform 147">
                <a:extLst>
                  <a:ext uri="{FF2B5EF4-FFF2-40B4-BE49-F238E27FC236}">
                    <a16:creationId xmlns:a16="http://schemas.microsoft.com/office/drawing/2014/main" id="{ABCBC812-89C8-3C44-B77D-4C17D5B085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920" y="4705664"/>
                <a:ext cx="170625" cy="170624"/>
              </a:xfrm>
              <a:custGeom>
                <a:avLst/>
                <a:gdLst>
                  <a:gd name="T0" fmla="*/ 20 w 48"/>
                  <a:gd name="T1" fmla="*/ 46 h 48"/>
                  <a:gd name="T2" fmla="*/ 2 w 48"/>
                  <a:gd name="T3" fmla="*/ 20 h 48"/>
                  <a:gd name="T4" fmla="*/ 28 w 48"/>
                  <a:gd name="T5" fmla="*/ 2 h 48"/>
                  <a:gd name="T6" fmla="*/ 46 w 48"/>
                  <a:gd name="T7" fmla="*/ 28 h 48"/>
                  <a:gd name="T8" fmla="*/ 20 w 48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20" y="46"/>
                    </a:moveTo>
                    <a:cubicBezTo>
                      <a:pt x="8" y="44"/>
                      <a:pt x="0" y="32"/>
                      <a:pt x="2" y="20"/>
                    </a:cubicBezTo>
                    <a:cubicBezTo>
                      <a:pt x="4" y="8"/>
                      <a:pt x="15" y="0"/>
                      <a:pt x="28" y="2"/>
                    </a:cubicBezTo>
                    <a:cubicBezTo>
                      <a:pt x="40" y="4"/>
                      <a:pt x="48" y="16"/>
                      <a:pt x="46" y="28"/>
                    </a:cubicBezTo>
                    <a:cubicBezTo>
                      <a:pt x="44" y="40"/>
                      <a:pt x="32" y="48"/>
                      <a:pt x="20" y="46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6" name="Freeform 149">
                <a:extLst>
                  <a:ext uri="{FF2B5EF4-FFF2-40B4-BE49-F238E27FC236}">
                    <a16:creationId xmlns:a16="http://schemas.microsoft.com/office/drawing/2014/main" id="{77A86D93-32FB-5C42-8F0F-C816C8896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0669" y="4766038"/>
                <a:ext cx="52500" cy="55124"/>
              </a:xfrm>
              <a:custGeom>
                <a:avLst/>
                <a:gdLst>
                  <a:gd name="T0" fmla="*/ 1 w 15"/>
                  <a:gd name="T1" fmla="*/ 5 h 15"/>
                  <a:gd name="T2" fmla="*/ 10 w 15"/>
                  <a:gd name="T3" fmla="*/ 1 h 15"/>
                  <a:gd name="T4" fmla="*/ 14 w 15"/>
                  <a:gd name="T5" fmla="*/ 10 h 15"/>
                  <a:gd name="T6" fmla="*/ 5 w 15"/>
                  <a:gd name="T7" fmla="*/ 14 h 15"/>
                  <a:gd name="T8" fmla="*/ 1 w 15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" y="5"/>
                    </a:moveTo>
                    <a:cubicBezTo>
                      <a:pt x="3" y="2"/>
                      <a:pt x="6" y="0"/>
                      <a:pt x="10" y="1"/>
                    </a:cubicBezTo>
                    <a:cubicBezTo>
                      <a:pt x="13" y="3"/>
                      <a:pt x="15" y="6"/>
                      <a:pt x="14" y="10"/>
                    </a:cubicBezTo>
                    <a:cubicBezTo>
                      <a:pt x="12" y="13"/>
                      <a:pt x="9" y="15"/>
                      <a:pt x="5" y="14"/>
                    </a:cubicBezTo>
                    <a:cubicBezTo>
                      <a:pt x="2" y="12"/>
                      <a:pt x="0" y="9"/>
                      <a:pt x="1" y="5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7" name="Freeform 150">
                <a:extLst>
                  <a:ext uri="{FF2B5EF4-FFF2-40B4-BE49-F238E27FC236}">
                    <a16:creationId xmlns:a16="http://schemas.microsoft.com/office/drawing/2014/main" id="{DF8CEF5C-A2A6-9544-9311-CAA8ADE85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1545" y="4792287"/>
                <a:ext cx="81376" cy="81374"/>
              </a:xfrm>
              <a:custGeom>
                <a:avLst/>
                <a:gdLst>
                  <a:gd name="T0" fmla="*/ 2 w 23"/>
                  <a:gd name="T1" fmla="*/ 8 h 23"/>
                  <a:gd name="T2" fmla="*/ 15 w 23"/>
                  <a:gd name="T3" fmla="*/ 2 h 23"/>
                  <a:gd name="T4" fmla="*/ 21 w 23"/>
                  <a:gd name="T5" fmla="*/ 15 h 23"/>
                  <a:gd name="T6" fmla="*/ 8 w 23"/>
                  <a:gd name="T7" fmla="*/ 21 h 23"/>
                  <a:gd name="T8" fmla="*/ 2 w 23"/>
                  <a:gd name="T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2" y="8"/>
                    </a:moveTo>
                    <a:cubicBezTo>
                      <a:pt x="4" y="3"/>
                      <a:pt x="10" y="0"/>
                      <a:pt x="15" y="2"/>
                    </a:cubicBezTo>
                    <a:cubicBezTo>
                      <a:pt x="20" y="4"/>
                      <a:pt x="23" y="10"/>
                      <a:pt x="21" y="15"/>
                    </a:cubicBezTo>
                    <a:cubicBezTo>
                      <a:pt x="19" y="20"/>
                      <a:pt x="13" y="23"/>
                      <a:pt x="8" y="21"/>
                    </a:cubicBezTo>
                    <a:cubicBezTo>
                      <a:pt x="3" y="19"/>
                      <a:pt x="0" y="13"/>
                      <a:pt x="2" y="8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567" name="Group 566">
            <a:extLst>
              <a:ext uri="{FF2B5EF4-FFF2-40B4-BE49-F238E27FC236}">
                <a16:creationId xmlns:a16="http://schemas.microsoft.com/office/drawing/2014/main" id="{BBA2F393-8061-EE4D-A150-F71C2FABB0CE}"/>
              </a:ext>
            </a:extLst>
          </p:cNvPr>
          <p:cNvGrpSpPr>
            <a:grpSpLocks noChangeAspect="1"/>
          </p:cNvGrpSpPr>
          <p:nvPr/>
        </p:nvGrpSpPr>
        <p:grpSpPr>
          <a:xfrm>
            <a:off x="6446310" y="4274585"/>
            <a:ext cx="996200" cy="2040402"/>
            <a:chOff x="4872918" y="2873418"/>
            <a:chExt cx="1182934" cy="2422868"/>
          </a:xfrm>
        </p:grpSpPr>
        <p:grpSp>
          <p:nvGrpSpPr>
            <p:cNvPr id="568" name="Group 567">
              <a:extLst>
                <a:ext uri="{FF2B5EF4-FFF2-40B4-BE49-F238E27FC236}">
                  <a16:creationId xmlns:a16="http://schemas.microsoft.com/office/drawing/2014/main" id="{0429497D-5F2C-FC42-8C8A-7D9BFE55FE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72918" y="2873418"/>
              <a:ext cx="1182934" cy="2422868"/>
              <a:chOff x="4872918" y="2873418"/>
              <a:chExt cx="1182934" cy="2422868"/>
            </a:xfrm>
          </p:grpSpPr>
          <p:sp>
            <p:nvSpPr>
              <p:cNvPr id="574" name="Freeform 129">
                <a:extLst>
                  <a:ext uri="{FF2B5EF4-FFF2-40B4-BE49-F238E27FC236}">
                    <a16:creationId xmlns:a16="http://schemas.microsoft.com/office/drawing/2014/main" id="{BBE4499D-3F09-F149-A519-7EBAF0E4C0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19852" y="3272416"/>
                <a:ext cx="36000" cy="1595996"/>
              </a:xfrm>
              <a:custGeom>
                <a:avLst/>
                <a:gdLst>
                  <a:gd name="T0" fmla="*/ 0 w 2"/>
                  <a:gd name="T1" fmla="*/ 0 h 608"/>
                  <a:gd name="T2" fmla="*/ 2 w 2"/>
                  <a:gd name="T3" fmla="*/ 3 h 608"/>
                  <a:gd name="T4" fmla="*/ 2 w 2"/>
                  <a:gd name="T5" fmla="*/ 608 h 608"/>
                  <a:gd name="T6" fmla="*/ 0 w 2"/>
                  <a:gd name="T7" fmla="*/ 607 h 608"/>
                  <a:gd name="T8" fmla="*/ 0 w 2"/>
                  <a:gd name="T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08">
                    <a:moveTo>
                      <a:pt x="0" y="0"/>
                    </a:moveTo>
                    <a:lnTo>
                      <a:pt x="2" y="3"/>
                    </a:lnTo>
                    <a:lnTo>
                      <a:pt x="2" y="608"/>
                    </a:lnTo>
                    <a:lnTo>
                      <a:pt x="0" y="6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5" name="Freeform 129">
                <a:extLst>
                  <a:ext uri="{FF2B5EF4-FFF2-40B4-BE49-F238E27FC236}">
                    <a16:creationId xmlns:a16="http://schemas.microsoft.com/office/drawing/2014/main" id="{EE0202D8-E1B6-894A-8414-19CB76CBB4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3118" y="3287454"/>
                <a:ext cx="36000" cy="1595996"/>
              </a:xfrm>
              <a:custGeom>
                <a:avLst/>
                <a:gdLst>
                  <a:gd name="T0" fmla="*/ 0 w 2"/>
                  <a:gd name="T1" fmla="*/ 0 h 608"/>
                  <a:gd name="T2" fmla="*/ 2 w 2"/>
                  <a:gd name="T3" fmla="*/ 3 h 608"/>
                  <a:gd name="T4" fmla="*/ 2 w 2"/>
                  <a:gd name="T5" fmla="*/ 608 h 608"/>
                  <a:gd name="T6" fmla="*/ 0 w 2"/>
                  <a:gd name="T7" fmla="*/ 607 h 608"/>
                  <a:gd name="T8" fmla="*/ 0 w 2"/>
                  <a:gd name="T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08">
                    <a:moveTo>
                      <a:pt x="0" y="0"/>
                    </a:moveTo>
                    <a:lnTo>
                      <a:pt x="2" y="3"/>
                    </a:lnTo>
                    <a:lnTo>
                      <a:pt x="2" y="608"/>
                    </a:lnTo>
                    <a:lnTo>
                      <a:pt x="0" y="6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61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6" name="Freeform 100">
                <a:extLst>
                  <a:ext uri="{FF2B5EF4-FFF2-40B4-BE49-F238E27FC236}">
                    <a16:creationId xmlns:a16="http://schemas.microsoft.com/office/drawing/2014/main" id="{B6634A93-027C-354F-BEB2-3157895058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196292"/>
                <a:ext cx="590624" cy="425249"/>
              </a:xfrm>
              <a:custGeom>
                <a:avLst/>
                <a:gdLst>
                  <a:gd name="T0" fmla="*/ 225 w 225"/>
                  <a:gd name="T1" fmla="*/ 32 h 162"/>
                  <a:gd name="T2" fmla="*/ 215 w 225"/>
                  <a:gd name="T3" fmla="*/ 0 h 162"/>
                  <a:gd name="T4" fmla="*/ 0 w 225"/>
                  <a:gd name="T5" fmla="*/ 124 h 162"/>
                  <a:gd name="T6" fmla="*/ 0 w 225"/>
                  <a:gd name="T7" fmla="*/ 162 h 162"/>
                  <a:gd name="T8" fmla="*/ 225 w 225"/>
                  <a:gd name="T9" fmla="*/ 3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225" y="32"/>
                    </a:moveTo>
                    <a:lnTo>
                      <a:pt x="215" y="0"/>
                    </a:lnTo>
                    <a:lnTo>
                      <a:pt x="0" y="124"/>
                    </a:lnTo>
                    <a:lnTo>
                      <a:pt x="0" y="162"/>
                    </a:lnTo>
                    <a:lnTo>
                      <a:pt x="225" y="32"/>
                    </a:lnTo>
                    <a:close/>
                  </a:path>
                </a:pathLst>
              </a:custGeom>
              <a:solidFill>
                <a:srgbClr val="F120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7" name="Freeform 101">
                <a:extLst>
                  <a:ext uri="{FF2B5EF4-FFF2-40B4-BE49-F238E27FC236}">
                    <a16:creationId xmlns:a16="http://schemas.microsoft.com/office/drawing/2014/main" id="{1B635189-C774-8744-88A6-8D61352226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2873418"/>
                <a:ext cx="1126123" cy="648372"/>
              </a:xfrm>
              <a:custGeom>
                <a:avLst/>
                <a:gdLst>
                  <a:gd name="T0" fmla="*/ 214 w 429"/>
                  <a:gd name="T1" fmla="*/ 247 h 247"/>
                  <a:gd name="T2" fmla="*/ 0 w 429"/>
                  <a:gd name="T3" fmla="*/ 123 h 247"/>
                  <a:gd name="T4" fmla="*/ 214 w 429"/>
                  <a:gd name="T5" fmla="*/ 0 h 247"/>
                  <a:gd name="T6" fmla="*/ 429 w 429"/>
                  <a:gd name="T7" fmla="*/ 123 h 247"/>
                  <a:gd name="T8" fmla="*/ 214 w 429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7">
                    <a:moveTo>
                      <a:pt x="214" y="247"/>
                    </a:moveTo>
                    <a:lnTo>
                      <a:pt x="0" y="123"/>
                    </a:lnTo>
                    <a:lnTo>
                      <a:pt x="214" y="0"/>
                    </a:lnTo>
                    <a:lnTo>
                      <a:pt x="429" y="123"/>
                    </a:lnTo>
                    <a:lnTo>
                      <a:pt x="214" y="247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0" name="Freeform 102">
                <a:extLst>
                  <a:ext uri="{FF2B5EF4-FFF2-40B4-BE49-F238E27FC236}">
                    <a16:creationId xmlns:a16="http://schemas.microsoft.com/office/drawing/2014/main" id="{7DA752E0-A5A8-AE46-AF78-D38D2C2D27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4650538"/>
                <a:ext cx="1126123" cy="645748"/>
              </a:xfrm>
              <a:custGeom>
                <a:avLst/>
                <a:gdLst>
                  <a:gd name="T0" fmla="*/ 214 w 429"/>
                  <a:gd name="T1" fmla="*/ 0 h 246"/>
                  <a:gd name="T2" fmla="*/ 429 w 429"/>
                  <a:gd name="T3" fmla="*/ 123 h 246"/>
                  <a:gd name="T4" fmla="*/ 214 w 429"/>
                  <a:gd name="T5" fmla="*/ 246 h 246"/>
                  <a:gd name="T6" fmla="*/ 0 w 429"/>
                  <a:gd name="T7" fmla="*/ 123 h 246"/>
                  <a:gd name="T8" fmla="*/ 214 w 429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6">
                    <a:moveTo>
                      <a:pt x="214" y="0"/>
                    </a:moveTo>
                    <a:lnTo>
                      <a:pt x="429" y="123"/>
                    </a:lnTo>
                    <a:lnTo>
                      <a:pt x="214" y="246"/>
                    </a:lnTo>
                    <a:lnTo>
                      <a:pt x="0" y="12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2" name="Freeform 103">
                <a:extLst>
                  <a:ext uri="{FF2B5EF4-FFF2-40B4-BE49-F238E27FC236}">
                    <a16:creationId xmlns:a16="http://schemas.microsoft.com/office/drawing/2014/main" id="{69F68B06-F54B-B241-9C46-FE57F7E83FA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2873418"/>
                <a:ext cx="1126123" cy="648372"/>
              </a:xfrm>
              <a:custGeom>
                <a:avLst/>
                <a:gdLst>
                  <a:gd name="T0" fmla="*/ 214 w 429"/>
                  <a:gd name="T1" fmla="*/ 247 h 247"/>
                  <a:gd name="T2" fmla="*/ 0 w 429"/>
                  <a:gd name="T3" fmla="*/ 123 h 247"/>
                  <a:gd name="T4" fmla="*/ 214 w 429"/>
                  <a:gd name="T5" fmla="*/ 0 h 247"/>
                  <a:gd name="T6" fmla="*/ 429 w 429"/>
                  <a:gd name="T7" fmla="*/ 123 h 247"/>
                  <a:gd name="T8" fmla="*/ 214 w 429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7">
                    <a:moveTo>
                      <a:pt x="214" y="247"/>
                    </a:moveTo>
                    <a:lnTo>
                      <a:pt x="0" y="123"/>
                    </a:lnTo>
                    <a:lnTo>
                      <a:pt x="214" y="0"/>
                    </a:lnTo>
                    <a:lnTo>
                      <a:pt x="429" y="123"/>
                    </a:lnTo>
                    <a:lnTo>
                      <a:pt x="214" y="247"/>
                    </a:lnTo>
                    <a:close/>
                  </a:path>
                </a:pathLst>
              </a:custGeom>
              <a:solidFill>
                <a:srgbClr val="F96A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3" name="Freeform 104">
                <a:extLst>
                  <a:ext uri="{FF2B5EF4-FFF2-40B4-BE49-F238E27FC236}">
                    <a16:creationId xmlns:a16="http://schemas.microsoft.com/office/drawing/2014/main" id="{52F3761A-F3CC-2F45-91D1-F756CFA053D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3188417"/>
                <a:ext cx="1126123" cy="333373"/>
              </a:xfrm>
              <a:custGeom>
                <a:avLst/>
                <a:gdLst>
                  <a:gd name="T0" fmla="*/ 214 w 429"/>
                  <a:gd name="T1" fmla="*/ 121 h 127"/>
                  <a:gd name="T2" fmla="*/ 6 w 429"/>
                  <a:gd name="T3" fmla="*/ 0 h 127"/>
                  <a:gd name="T4" fmla="*/ 0 w 429"/>
                  <a:gd name="T5" fmla="*/ 3 h 127"/>
                  <a:gd name="T6" fmla="*/ 214 w 429"/>
                  <a:gd name="T7" fmla="*/ 127 h 127"/>
                  <a:gd name="T8" fmla="*/ 429 w 429"/>
                  <a:gd name="T9" fmla="*/ 3 h 127"/>
                  <a:gd name="T10" fmla="*/ 425 w 429"/>
                  <a:gd name="T11" fmla="*/ 0 h 127"/>
                  <a:gd name="T12" fmla="*/ 214 w 429"/>
                  <a:gd name="T13" fmla="*/ 12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9" h="127">
                    <a:moveTo>
                      <a:pt x="214" y="121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214" y="127"/>
                    </a:lnTo>
                    <a:lnTo>
                      <a:pt x="429" y="3"/>
                    </a:lnTo>
                    <a:lnTo>
                      <a:pt x="425" y="0"/>
                    </a:lnTo>
                    <a:lnTo>
                      <a:pt x="214" y="121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7" name="Freeform 105">
                <a:extLst>
                  <a:ext uri="{FF2B5EF4-FFF2-40B4-BE49-F238E27FC236}">
                    <a16:creationId xmlns:a16="http://schemas.microsoft.com/office/drawing/2014/main" id="{41D0295F-D3CD-5D4E-A86A-5FCF89FFB6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3196292"/>
                <a:ext cx="590624" cy="425249"/>
              </a:xfrm>
              <a:custGeom>
                <a:avLst/>
                <a:gdLst>
                  <a:gd name="T0" fmla="*/ 11 w 225"/>
                  <a:gd name="T1" fmla="*/ 0 h 162"/>
                  <a:gd name="T2" fmla="*/ 0 w 225"/>
                  <a:gd name="T3" fmla="*/ 32 h 162"/>
                  <a:gd name="T4" fmla="*/ 225 w 225"/>
                  <a:gd name="T5" fmla="*/ 162 h 162"/>
                  <a:gd name="T6" fmla="*/ 225 w 225"/>
                  <a:gd name="T7" fmla="*/ 124 h 162"/>
                  <a:gd name="T8" fmla="*/ 11 w 225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11" y="0"/>
                    </a:moveTo>
                    <a:lnTo>
                      <a:pt x="0" y="32"/>
                    </a:lnTo>
                    <a:lnTo>
                      <a:pt x="225" y="162"/>
                    </a:lnTo>
                    <a:lnTo>
                      <a:pt x="225" y="12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120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4" name="Freeform 106">
                <a:extLst>
                  <a:ext uri="{FF2B5EF4-FFF2-40B4-BE49-F238E27FC236}">
                    <a16:creationId xmlns:a16="http://schemas.microsoft.com/office/drawing/2014/main" id="{214FDAC0-F0BD-FD45-A7D6-349A3D4AE5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280291"/>
                <a:ext cx="590624" cy="598498"/>
              </a:xfrm>
              <a:custGeom>
                <a:avLst/>
                <a:gdLst>
                  <a:gd name="T0" fmla="*/ 0 w 225"/>
                  <a:gd name="T1" fmla="*/ 130 h 228"/>
                  <a:gd name="T2" fmla="*/ 0 w 225"/>
                  <a:gd name="T3" fmla="*/ 228 h 228"/>
                  <a:gd name="T4" fmla="*/ 114 w 225"/>
                  <a:gd name="T5" fmla="*/ 163 h 228"/>
                  <a:gd name="T6" fmla="*/ 225 w 225"/>
                  <a:gd name="T7" fmla="*/ 0 h 228"/>
                  <a:gd name="T8" fmla="*/ 0 w 225"/>
                  <a:gd name="T9" fmla="*/ 13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28">
                    <a:moveTo>
                      <a:pt x="0" y="130"/>
                    </a:moveTo>
                    <a:lnTo>
                      <a:pt x="0" y="228"/>
                    </a:lnTo>
                    <a:lnTo>
                      <a:pt x="114" y="163"/>
                    </a:lnTo>
                    <a:lnTo>
                      <a:pt x="225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D837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5" name="Freeform 107">
                <a:extLst>
                  <a:ext uri="{FF2B5EF4-FFF2-40B4-BE49-F238E27FC236}">
                    <a16:creationId xmlns:a16="http://schemas.microsoft.com/office/drawing/2014/main" id="{90E4CAF0-0107-E445-BDE7-C9204657C8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3280291"/>
                <a:ext cx="590624" cy="598498"/>
              </a:xfrm>
              <a:custGeom>
                <a:avLst/>
                <a:gdLst>
                  <a:gd name="T0" fmla="*/ 0 w 225"/>
                  <a:gd name="T1" fmla="*/ 0 h 228"/>
                  <a:gd name="T2" fmla="*/ 111 w 225"/>
                  <a:gd name="T3" fmla="*/ 163 h 228"/>
                  <a:gd name="T4" fmla="*/ 225 w 225"/>
                  <a:gd name="T5" fmla="*/ 228 h 228"/>
                  <a:gd name="T6" fmla="*/ 225 w 225"/>
                  <a:gd name="T7" fmla="*/ 130 h 228"/>
                  <a:gd name="T8" fmla="*/ 0 w 225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28">
                    <a:moveTo>
                      <a:pt x="0" y="0"/>
                    </a:moveTo>
                    <a:lnTo>
                      <a:pt x="111" y="163"/>
                    </a:lnTo>
                    <a:lnTo>
                      <a:pt x="225" y="228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2D4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7" name="Freeform 108">
                <a:extLst>
                  <a:ext uri="{FF2B5EF4-FFF2-40B4-BE49-F238E27FC236}">
                    <a16:creationId xmlns:a16="http://schemas.microsoft.com/office/drawing/2014/main" id="{F62889DB-A654-114B-9DE9-D632E9DD87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529788"/>
                <a:ext cx="1181247" cy="682498"/>
              </a:xfrm>
              <a:custGeom>
                <a:avLst/>
                <a:gdLst>
                  <a:gd name="T0" fmla="*/ 225 w 450"/>
                  <a:gd name="T1" fmla="*/ 260 h 260"/>
                  <a:gd name="T2" fmla="*/ 0 w 450"/>
                  <a:gd name="T3" fmla="*/ 130 h 260"/>
                  <a:gd name="T4" fmla="*/ 225 w 450"/>
                  <a:gd name="T5" fmla="*/ 0 h 260"/>
                  <a:gd name="T6" fmla="*/ 450 w 450"/>
                  <a:gd name="T7" fmla="*/ 130 h 260"/>
                  <a:gd name="T8" fmla="*/ 225 w 45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260">
                    <a:moveTo>
                      <a:pt x="225" y="260"/>
                    </a:moveTo>
                    <a:lnTo>
                      <a:pt x="0" y="130"/>
                    </a:lnTo>
                    <a:lnTo>
                      <a:pt x="225" y="0"/>
                    </a:lnTo>
                    <a:lnTo>
                      <a:pt x="450" y="130"/>
                    </a:lnTo>
                    <a:lnTo>
                      <a:pt x="225" y="260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9" name="Freeform 109">
                <a:extLst>
                  <a:ext uri="{FF2B5EF4-FFF2-40B4-BE49-F238E27FC236}">
                    <a16:creationId xmlns:a16="http://schemas.microsoft.com/office/drawing/2014/main" id="{F9F3B0F3-34EE-E640-9AD1-E4AE632F5C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4361789"/>
                <a:ext cx="590624" cy="850498"/>
              </a:xfrm>
              <a:custGeom>
                <a:avLst/>
                <a:gdLst>
                  <a:gd name="T0" fmla="*/ 114 w 225"/>
                  <a:gd name="T1" fmla="*/ 0 h 324"/>
                  <a:gd name="T2" fmla="*/ 225 w 225"/>
                  <a:gd name="T3" fmla="*/ 194 h 324"/>
                  <a:gd name="T4" fmla="*/ 0 w 225"/>
                  <a:gd name="T5" fmla="*/ 324 h 324"/>
                  <a:gd name="T6" fmla="*/ 0 w 225"/>
                  <a:gd name="T7" fmla="*/ 65 h 324"/>
                  <a:gd name="T8" fmla="*/ 114 w 225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324">
                    <a:moveTo>
                      <a:pt x="114" y="0"/>
                    </a:moveTo>
                    <a:lnTo>
                      <a:pt x="225" y="194"/>
                    </a:lnTo>
                    <a:lnTo>
                      <a:pt x="0" y="324"/>
                    </a:lnTo>
                    <a:lnTo>
                      <a:pt x="0" y="65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EF2D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1" name="Freeform 110">
                <a:extLst>
                  <a:ext uri="{FF2B5EF4-FFF2-40B4-BE49-F238E27FC236}">
                    <a16:creationId xmlns:a16="http://schemas.microsoft.com/office/drawing/2014/main" id="{2D28A319-1C6A-C64D-9A8B-5DEE6DCA72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4871037"/>
                <a:ext cx="590624" cy="425249"/>
              </a:xfrm>
              <a:custGeom>
                <a:avLst/>
                <a:gdLst>
                  <a:gd name="T0" fmla="*/ 215 w 225"/>
                  <a:gd name="T1" fmla="*/ 39 h 162"/>
                  <a:gd name="T2" fmla="*/ 225 w 225"/>
                  <a:gd name="T3" fmla="*/ 0 h 162"/>
                  <a:gd name="T4" fmla="*/ 0 w 225"/>
                  <a:gd name="T5" fmla="*/ 130 h 162"/>
                  <a:gd name="T6" fmla="*/ 0 w 225"/>
                  <a:gd name="T7" fmla="*/ 162 h 162"/>
                  <a:gd name="T8" fmla="*/ 215 w 225"/>
                  <a:gd name="T9" fmla="*/ 3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215" y="39"/>
                    </a:moveTo>
                    <a:lnTo>
                      <a:pt x="225" y="0"/>
                    </a:lnTo>
                    <a:lnTo>
                      <a:pt x="0" y="130"/>
                    </a:lnTo>
                    <a:lnTo>
                      <a:pt x="0" y="162"/>
                    </a:lnTo>
                    <a:lnTo>
                      <a:pt x="215" y="39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3" name="Freeform 111">
                <a:extLst>
                  <a:ext uri="{FF2B5EF4-FFF2-40B4-BE49-F238E27FC236}">
                    <a16:creationId xmlns:a16="http://schemas.microsoft.com/office/drawing/2014/main" id="{0E550798-4535-EE42-A35A-283020CCAC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871037"/>
                <a:ext cx="590624" cy="425249"/>
              </a:xfrm>
              <a:custGeom>
                <a:avLst/>
                <a:gdLst>
                  <a:gd name="T0" fmla="*/ 0 w 225"/>
                  <a:gd name="T1" fmla="*/ 0 h 162"/>
                  <a:gd name="T2" fmla="*/ 11 w 225"/>
                  <a:gd name="T3" fmla="*/ 39 h 162"/>
                  <a:gd name="T4" fmla="*/ 225 w 225"/>
                  <a:gd name="T5" fmla="*/ 162 h 162"/>
                  <a:gd name="T6" fmla="*/ 225 w 225"/>
                  <a:gd name="T7" fmla="*/ 130 h 162"/>
                  <a:gd name="T8" fmla="*/ 0 w 225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0" y="0"/>
                    </a:moveTo>
                    <a:lnTo>
                      <a:pt x="11" y="39"/>
                    </a:lnTo>
                    <a:lnTo>
                      <a:pt x="225" y="162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7" name="Freeform 112">
                <a:extLst>
                  <a:ext uri="{FF2B5EF4-FFF2-40B4-BE49-F238E27FC236}">
                    <a16:creationId xmlns:a16="http://schemas.microsoft.com/office/drawing/2014/main" id="{1396B1EF-8A6E-5448-AA5A-3B5A5A463D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361789"/>
                <a:ext cx="590624" cy="850498"/>
              </a:xfrm>
              <a:custGeom>
                <a:avLst/>
                <a:gdLst>
                  <a:gd name="T0" fmla="*/ 111 w 225"/>
                  <a:gd name="T1" fmla="*/ 0 h 324"/>
                  <a:gd name="T2" fmla="*/ 0 w 225"/>
                  <a:gd name="T3" fmla="*/ 194 h 324"/>
                  <a:gd name="T4" fmla="*/ 225 w 225"/>
                  <a:gd name="T5" fmla="*/ 324 h 324"/>
                  <a:gd name="T6" fmla="*/ 225 w 225"/>
                  <a:gd name="T7" fmla="*/ 65 h 324"/>
                  <a:gd name="T8" fmla="*/ 111 w 225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324">
                    <a:moveTo>
                      <a:pt x="111" y="0"/>
                    </a:moveTo>
                    <a:lnTo>
                      <a:pt x="0" y="194"/>
                    </a:lnTo>
                    <a:lnTo>
                      <a:pt x="225" y="324"/>
                    </a:lnTo>
                    <a:lnTo>
                      <a:pt x="225" y="6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F5395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8" name="Freeform 113">
                <a:extLst>
                  <a:ext uri="{FF2B5EF4-FFF2-40B4-BE49-F238E27FC236}">
                    <a16:creationId xmlns:a16="http://schemas.microsoft.com/office/drawing/2014/main" id="{9BA10D21-F535-D149-9804-E73DAC3CAE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708166"/>
                <a:ext cx="299249" cy="824248"/>
              </a:xfrm>
              <a:custGeom>
                <a:avLst/>
                <a:gdLst>
                  <a:gd name="T0" fmla="*/ 114 w 114"/>
                  <a:gd name="T1" fmla="*/ 0 h 314"/>
                  <a:gd name="T2" fmla="*/ 114 w 114"/>
                  <a:gd name="T3" fmla="*/ 249 h 314"/>
                  <a:gd name="T4" fmla="*/ 0 w 114"/>
                  <a:gd name="T5" fmla="*/ 314 h 314"/>
                  <a:gd name="T6" fmla="*/ 0 w 114"/>
                  <a:gd name="T7" fmla="*/ 65 h 314"/>
                  <a:gd name="T8" fmla="*/ 114 w 114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314">
                    <a:moveTo>
                      <a:pt x="114" y="0"/>
                    </a:moveTo>
                    <a:lnTo>
                      <a:pt x="114" y="249"/>
                    </a:lnTo>
                    <a:lnTo>
                      <a:pt x="0" y="314"/>
                    </a:lnTo>
                    <a:lnTo>
                      <a:pt x="0" y="65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A1B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9" name="Freeform 114">
                <a:extLst>
                  <a:ext uri="{FF2B5EF4-FFF2-40B4-BE49-F238E27FC236}">
                    <a16:creationId xmlns:a16="http://schemas.microsoft.com/office/drawing/2014/main" id="{9DE87908-FC1B-B442-B8A8-85002195E5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64293" y="3708166"/>
                <a:ext cx="299249" cy="824248"/>
              </a:xfrm>
              <a:custGeom>
                <a:avLst/>
                <a:gdLst>
                  <a:gd name="T0" fmla="*/ 0 w 114"/>
                  <a:gd name="T1" fmla="*/ 0 h 314"/>
                  <a:gd name="T2" fmla="*/ 0 w 114"/>
                  <a:gd name="T3" fmla="*/ 249 h 314"/>
                  <a:gd name="T4" fmla="*/ 114 w 114"/>
                  <a:gd name="T5" fmla="*/ 314 h 314"/>
                  <a:gd name="T6" fmla="*/ 114 w 114"/>
                  <a:gd name="T7" fmla="*/ 65 h 314"/>
                  <a:gd name="T8" fmla="*/ 0 w 114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314">
                    <a:moveTo>
                      <a:pt x="0" y="0"/>
                    </a:moveTo>
                    <a:lnTo>
                      <a:pt x="0" y="249"/>
                    </a:lnTo>
                    <a:lnTo>
                      <a:pt x="114" y="314"/>
                    </a:lnTo>
                    <a:lnTo>
                      <a:pt x="114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34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618" name="Group 617">
                <a:extLst>
                  <a:ext uri="{FF2B5EF4-FFF2-40B4-BE49-F238E27FC236}">
                    <a16:creationId xmlns:a16="http://schemas.microsoft.com/office/drawing/2014/main" id="{262E574B-2C8E-C149-B387-F7061AC54E8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17543" y="3574107"/>
                <a:ext cx="1105123" cy="1320373"/>
                <a:chOff x="8054409" y="3700290"/>
                <a:chExt cx="1105123" cy="1320373"/>
              </a:xfrm>
            </p:grpSpPr>
            <p:sp>
              <p:nvSpPr>
                <p:cNvPr id="709" name="Freeform 115">
                  <a:extLst>
                    <a:ext uri="{FF2B5EF4-FFF2-40B4-BE49-F238E27FC236}">
                      <a16:creationId xmlns:a16="http://schemas.microsoft.com/office/drawing/2014/main" id="{4A1375E9-5CDC-A94D-A377-240BDD41CC1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3700290"/>
                  <a:ext cx="1105123" cy="417373"/>
                </a:xfrm>
                <a:custGeom>
                  <a:avLst/>
                  <a:gdLst>
                    <a:gd name="T0" fmla="*/ 155 w 310"/>
                    <a:gd name="T1" fmla="*/ 117 h 117"/>
                    <a:gd name="T2" fmla="*/ 140 w 310"/>
                    <a:gd name="T3" fmla="*/ 113 h 117"/>
                    <a:gd name="T4" fmla="*/ 3 w 310"/>
                    <a:gd name="T5" fmla="*/ 34 h 117"/>
                    <a:gd name="T6" fmla="*/ 0 w 310"/>
                    <a:gd name="T7" fmla="*/ 28 h 117"/>
                    <a:gd name="T8" fmla="*/ 3 w 310"/>
                    <a:gd name="T9" fmla="*/ 21 h 117"/>
                    <a:gd name="T10" fmla="*/ 41 w 310"/>
                    <a:gd name="T11" fmla="*/ 0 h 117"/>
                    <a:gd name="T12" fmla="*/ 43 w 310"/>
                    <a:gd name="T13" fmla="*/ 4 h 117"/>
                    <a:gd name="T14" fmla="*/ 6 w 310"/>
                    <a:gd name="T15" fmla="*/ 25 h 117"/>
                    <a:gd name="T16" fmla="*/ 4 w 310"/>
                    <a:gd name="T17" fmla="*/ 28 h 117"/>
                    <a:gd name="T18" fmla="*/ 6 w 310"/>
                    <a:gd name="T19" fmla="*/ 30 h 117"/>
                    <a:gd name="T20" fmla="*/ 143 w 310"/>
                    <a:gd name="T21" fmla="*/ 110 h 117"/>
                    <a:gd name="T22" fmla="*/ 167 w 310"/>
                    <a:gd name="T23" fmla="*/ 110 h 117"/>
                    <a:gd name="T24" fmla="*/ 304 w 310"/>
                    <a:gd name="T25" fmla="*/ 30 h 117"/>
                    <a:gd name="T26" fmla="*/ 306 w 310"/>
                    <a:gd name="T27" fmla="*/ 28 h 117"/>
                    <a:gd name="T28" fmla="*/ 304 w 310"/>
                    <a:gd name="T29" fmla="*/ 25 h 117"/>
                    <a:gd name="T30" fmla="*/ 267 w 310"/>
                    <a:gd name="T31" fmla="*/ 4 h 117"/>
                    <a:gd name="T32" fmla="*/ 269 w 310"/>
                    <a:gd name="T33" fmla="*/ 0 h 117"/>
                    <a:gd name="T34" fmla="*/ 307 w 310"/>
                    <a:gd name="T35" fmla="*/ 21 h 117"/>
                    <a:gd name="T36" fmla="*/ 310 w 310"/>
                    <a:gd name="T37" fmla="*/ 28 h 117"/>
                    <a:gd name="T38" fmla="*/ 307 w 310"/>
                    <a:gd name="T39" fmla="*/ 34 h 117"/>
                    <a:gd name="T40" fmla="*/ 170 w 310"/>
                    <a:gd name="T41" fmla="*/ 113 h 117"/>
                    <a:gd name="T42" fmla="*/ 155 w 310"/>
                    <a:gd name="T43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17">
                      <a:moveTo>
                        <a:pt x="155" y="117"/>
                      </a:moveTo>
                      <a:cubicBezTo>
                        <a:pt x="150" y="117"/>
                        <a:pt x="145" y="116"/>
                        <a:pt x="140" y="11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1" y="33"/>
                        <a:pt x="0" y="31"/>
                        <a:pt x="0" y="28"/>
                      </a:cubicBezTo>
                      <a:cubicBezTo>
                        <a:pt x="0" y="25"/>
                        <a:pt x="1" y="23"/>
                        <a:pt x="3" y="21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3" y="4"/>
                        <a:pt x="43" y="4"/>
                        <a:pt x="43" y="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6"/>
                        <a:pt x="4" y="27"/>
                        <a:pt x="4" y="28"/>
                      </a:cubicBezTo>
                      <a:cubicBezTo>
                        <a:pt x="4" y="28"/>
                        <a:pt x="4" y="30"/>
                        <a:pt x="6" y="30"/>
                      </a:cubicBezTo>
                      <a:cubicBezTo>
                        <a:pt x="143" y="110"/>
                        <a:pt x="143" y="110"/>
                        <a:pt x="143" y="110"/>
                      </a:cubicBezTo>
                      <a:cubicBezTo>
                        <a:pt x="150" y="114"/>
                        <a:pt x="160" y="114"/>
                        <a:pt x="167" y="110"/>
                      </a:cubicBezTo>
                      <a:cubicBezTo>
                        <a:pt x="304" y="30"/>
                        <a:pt x="304" y="30"/>
                        <a:pt x="304" y="30"/>
                      </a:cubicBezTo>
                      <a:cubicBezTo>
                        <a:pt x="306" y="30"/>
                        <a:pt x="306" y="28"/>
                        <a:pt x="306" y="28"/>
                      </a:cubicBezTo>
                      <a:cubicBezTo>
                        <a:pt x="306" y="27"/>
                        <a:pt x="306" y="26"/>
                        <a:pt x="304" y="25"/>
                      </a:cubicBezTo>
                      <a:cubicBezTo>
                        <a:pt x="267" y="4"/>
                        <a:pt x="267" y="4"/>
                        <a:pt x="267" y="4"/>
                      </a:cubicBezTo>
                      <a:cubicBezTo>
                        <a:pt x="269" y="0"/>
                        <a:pt x="269" y="0"/>
                        <a:pt x="269" y="0"/>
                      </a:cubicBezTo>
                      <a:cubicBezTo>
                        <a:pt x="307" y="21"/>
                        <a:pt x="307" y="21"/>
                        <a:pt x="307" y="21"/>
                      </a:cubicBezTo>
                      <a:cubicBezTo>
                        <a:pt x="309" y="23"/>
                        <a:pt x="310" y="25"/>
                        <a:pt x="310" y="28"/>
                      </a:cubicBezTo>
                      <a:cubicBezTo>
                        <a:pt x="310" y="31"/>
                        <a:pt x="309" y="33"/>
                        <a:pt x="307" y="34"/>
                      </a:cubicBezTo>
                      <a:cubicBezTo>
                        <a:pt x="170" y="113"/>
                        <a:pt x="170" y="113"/>
                        <a:pt x="170" y="113"/>
                      </a:cubicBezTo>
                      <a:cubicBezTo>
                        <a:pt x="165" y="116"/>
                        <a:pt x="160" y="117"/>
                        <a:pt x="155" y="1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0" name="Freeform 117">
                  <a:extLst>
                    <a:ext uri="{FF2B5EF4-FFF2-40B4-BE49-F238E27FC236}">
                      <a16:creationId xmlns:a16="http://schemas.microsoft.com/office/drawing/2014/main" id="{D8A33E6D-343C-CF46-8656-320793628C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3863040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5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5 h 135"/>
                    <a:gd name="T14" fmla="*/ 6 w 310"/>
                    <a:gd name="T15" fmla="*/ 43 h 135"/>
                    <a:gd name="T16" fmla="*/ 4 w 310"/>
                    <a:gd name="T17" fmla="*/ 45 h 135"/>
                    <a:gd name="T18" fmla="*/ 6 w 310"/>
                    <a:gd name="T19" fmla="*/ 48 h 135"/>
                    <a:gd name="T20" fmla="*/ 143 w 310"/>
                    <a:gd name="T21" fmla="*/ 127 h 135"/>
                    <a:gd name="T22" fmla="*/ 167 w 310"/>
                    <a:gd name="T23" fmla="*/ 127 h 135"/>
                    <a:gd name="T24" fmla="*/ 304 w 310"/>
                    <a:gd name="T25" fmla="*/ 48 h 135"/>
                    <a:gd name="T26" fmla="*/ 306 w 310"/>
                    <a:gd name="T27" fmla="*/ 45 h 135"/>
                    <a:gd name="T28" fmla="*/ 304 w 310"/>
                    <a:gd name="T29" fmla="*/ 43 h 135"/>
                    <a:gd name="T30" fmla="*/ 239 w 310"/>
                    <a:gd name="T31" fmla="*/ 5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5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8"/>
                        <a:pt x="0" y="45"/>
                      </a:cubicBezTo>
                      <a:cubicBezTo>
                        <a:pt x="0" y="43"/>
                        <a:pt x="1" y="40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5"/>
                        <a:pt x="71" y="5"/>
                        <a:pt x="71" y="5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5"/>
                      </a:cubicBezTo>
                      <a:cubicBezTo>
                        <a:pt x="4" y="46"/>
                        <a:pt x="4" y="47"/>
                        <a:pt x="6" y="48"/>
                      </a:cubicBezTo>
                      <a:cubicBezTo>
                        <a:pt x="143" y="127"/>
                        <a:pt x="143" y="127"/>
                        <a:pt x="143" y="127"/>
                      </a:cubicBezTo>
                      <a:cubicBezTo>
                        <a:pt x="150" y="131"/>
                        <a:pt x="160" y="131"/>
                        <a:pt x="167" y="127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7"/>
                        <a:pt x="306" y="46"/>
                        <a:pt x="306" y="45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5"/>
                        <a:pt x="239" y="5"/>
                        <a:pt x="239" y="5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0"/>
                        <a:pt x="310" y="43"/>
                        <a:pt x="310" y="45"/>
                      </a:cubicBezTo>
                      <a:cubicBezTo>
                        <a:pt x="310" y="48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1" name="Freeform 118">
                  <a:extLst>
                    <a:ext uri="{FF2B5EF4-FFF2-40B4-BE49-F238E27FC236}">
                      <a16:creationId xmlns:a16="http://schemas.microsoft.com/office/drawing/2014/main" id="{E30BA86C-B4EA-6B45-87D7-62818CF0519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088789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6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6 h 135"/>
                    <a:gd name="T14" fmla="*/ 6 w 310"/>
                    <a:gd name="T15" fmla="*/ 43 h 135"/>
                    <a:gd name="T16" fmla="*/ 4 w 310"/>
                    <a:gd name="T17" fmla="*/ 46 h 135"/>
                    <a:gd name="T18" fmla="*/ 6 w 310"/>
                    <a:gd name="T19" fmla="*/ 48 h 135"/>
                    <a:gd name="T20" fmla="*/ 143 w 310"/>
                    <a:gd name="T21" fmla="*/ 128 h 135"/>
                    <a:gd name="T22" fmla="*/ 167 w 310"/>
                    <a:gd name="T23" fmla="*/ 128 h 135"/>
                    <a:gd name="T24" fmla="*/ 304 w 310"/>
                    <a:gd name="T25" fmla="*/ 48 h 135"/>
                    <a:gd name="T26" fmla="*/ 306 w 310"/>
                    <a:gd name="T27" fmla="*/ 46 h 135"/>
                    <a:gd name="T28" fmla="*/ 304 w 310"/>
                    <a:gd name="T29" fmla="*/ 43 h 135"/>
                    <a:gd name="T30" fmla="*/ 239 w 310"/>
                    <a:gd name="T31" fmla="*/ 6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6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9"/>
                        <a:pt x="0" y="46"/>
                      </a:cubicBezTo>
                      <a:cubicBezTo>
                        <a:pt x="0" y="43"/>
                        <a:pt x="1" y="41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6"/>
                        <a:pt x="71" y="6"/>
                        <a:pt x="71" y="6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6"/>
                      </a:cubicBezTo>
                      <a:cubicBezTo>
                        <a:pt x="4" y="46"/>
                        <a:pt x="4" y="48"/>
                        <a:pt x="6" y="48"/>
                      </a:cubicBezTo>
                      <a:cubicBezTo>
                        <a:pt x="143" y="128"/>
                        <a:pt x="143" y="128"/>
                        <a:pt x="143" y="128"/>
                      </a:cubicBezTo>
                      <a:cubicBezTo>
                        <a:pt x="150" y="132"/>
                        <a:pt x="160" y="132"/>
                        <a:pt x="167" y="128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8"/>
                        <a:pt x="306" y="46"/>
                        <a:pt x="306" y="46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6"/>
                        <a:pt x="239" y="6"/>
                        <a:pt x="239" y="6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1"/>
                        <a:pt x="310" y="43"/>
                        <a:pt x="310" y="46"/>
                      </a:cubicBezTo>
                      <a:cubicBezTo>
                        <a:pt x="310" y="49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2" name="Freeform 119">
                  <a:extLst>
                    <a:ext uri="{FF2B5EF4-FFF2-40B4-BE49-F238E27FC236}">
                      <a16:creationId xmlns:a16="http://schemas.microsoft.com/office/drawing/2014/main" id="{1008FEFE-853E-FF4B-988E-E532CB02DEF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558664"/>
                  <a:ext cx="1105123" cy="461999"/>
                </a:xfrm>
                <a:custGeom>
                  <a:avLst/>
                  <a:gdLst>
                    <a:gd name="T0" fmla="*/ 155 w 310"/>
                    <a:gd name="T1" fmla="*/ 130 h 130"/>
                    <a:gd name="T2" fmla="*/ 140 w 310"/>
                    <a:gd name="T3" fmla="*/ 126 h 130"/>
                    <a:gd name="T4" fmla="*/ 3 w 310"/>
                    <a:gd name="T5" fmla="*/ 47 h 130"/>
                    <a:gd name="T6" fmla="*/ 0 w 310"/>
                    <a:gd name="T7" fmla="*/ 41 h 130"/>
                    <a:gd name="T8" fmla="*/ 3 w 310"/>
                    <a:gd name="T9" fmla="*/ 34 h 130"/>
                    <a:gd name="T10" fmla="*/ 64 w 310"/>
                    <a:gd name="T11" fmla="*/ 0 h 130"/>
                    <a:gd name="T12" fmla="*/ 59 w 310"/>
                    <a:gd name="T13" fmla="*/ 8 h 130"/>
                    <a:gd name="T14" fmla="*/ 6 w 310"/>
                    <a:gd name="T15" fmla="*/ 38 h 130"/>
                    <a:gd name="T16" fmla="*/ 4 w 310"/>
                    <a:gd name="T17" fmla="*/ 41 h 130"/>
                    <a:gd name="T18" fmla="*/ 6 w 310"/>
                    <a:gd name="T19" fmla="*/ 44 h 130"/>
                    <a:gd name="T20" fmla="*/ 143 w 310"/>
                    <a:gd name="T21" fmla="*/ 123 h 130"/>
                    <a:gd name="T22" fmla="*/ 167 w 310"/>
                    <a:gd name="T23" fmla="*/ 123 h 130"/>
                    <a:gd name="T24" fmla="*/ 304 w 310"/>
                    <a:gd name="T25" fmla="*/ 44 h 130"/>
                    <a:gd name="T26" fmla="*/ 306 w 310"/>
                    <a:gd name="T27" fmla="*/ 41 h 130"/>
                    <a:gd name="T28" fmla="*/ 304 w 310"/>
                    <a:gd name="T29" fmla="*/ 38 h 130"/>
                    <a:gd name="T30" fmla="*/ 251 w 310"/>
                    <a:gd name="T31" fmla="*/ 8 h 130"/>
                    <a:gd name="T32" fmla="*/ 246 w 310"/>
                    <a:gd name="T33" fmla="*/ 0 h 130"/>
                    <a:gd name="T34" fmla="*/ 307 w 310"/>
                    <a:gd name="T35" fmla="*/ 34 h 130"/>
                    <a:gd name="T36" fmla="*/ 310 w 310"/>
                    <a:gd name="T37" fmla="*/ 41 h 130"/>
                    <a:gd name="T38" fmla="*/ 307 w 310"/>
                    <a:gd name="T39" fmla="*/ 47 h 130"/>
                    <a:gd name="T40" fmla="*/ 170 w 310"/>
                    <a:gd name="T41" fmla="*/ 126 h 130"/>
                    <a:gd name="T42" fmla="*/ 155 w 310"/>
                    <a:gd name="T43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0">
                      <a:moveTo>
                        <a:pt x="155" y="130"/>
                      </a:moveTo>
                      <a:cubicBezTo>
                        <a:pt x="150" y="130"/>
                        <a:pt x="145" y="129"/>
                        <a:pt x="140" y="126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1" y="46"/>
                        <a:pt x="0" y="44"/>
                        <a:pt x="0" y="41"/>
                      </a:cubicBezTo>
                      <a:cubicBezTo>
                        <a:pt x="0" y="38"/>
                        <a:pt x="1" y="36"/>
                        <a:pt x="3" y="34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4" y="39"/>
                        <a:pt x="4" y="40"/>
                        <a:pt x="4" y="41"/>
                      </a:cubicBezTo>
                      <a:cubicBezTo>
                        <a:pt x="4" y="41"/>
                        <a:pt x="4" y="43"/>
                        <a:pt x="6" y="44"/>
                      </a:cubicBezTo>
                      <a:cubicBezTo>
                        <a:pt x="143" y="123"/>
                        <a:pt x="143" y="123"/>
                        <a:pt x="143" y="123"/>
                      </a:cubicBezTo>
                      <a:cubicBezTo>
                        <a:pt x="150" y="127"/>
                        <a:pt x="160" y="127"/>
                        <a:pt x="167" y="123"/>
                      </a:cubicBezTo>
                      <a:cubicBezTo>
                        <a:pt x="304" y="44"/>
                        <a:pt x="304" y="44"/>
                        <a:pt x="304" y="44"/>
                      </a:cubicBezTo>
                      <a:cubicBezTo>
                        <a:pt x="306" y="43"/>
                        <a:pt x="306" y="41"/>
                        <a:pt x="306" y="41"/>
                      </a:cubicBezTo>
                      <a:cubicBezTo>
                        <a:pt x="306" y="40"/>
                        <a:pt x="306" y="39"/>
                        <a:pt x="304" y="38"/>
                      </a:cubicBezTo>
                      <a:cubicBezTo>
                        <a:pt x="251" y="8"/>
                        <a:pt x="251" y="8"/>
                        <a:pt x="251" y="8"/>
                      </a:cubicBezTo>
                      <a:cubicBezTo>
                        <a:pt x="246" y="0"/>
                        <a:pt x="246" y="0"/>
                        <a:pt x="246" y="0"/>
                      </a:cubicBezTo>
                      <a:cubicBezTo>
                        <a:pt x="307" y="34"/>
                        <a:pt x="307" y="34"/>
                        <a:pt x="307" y="34"/>
                      </a:cubicBezTo>
                      <a:cubicBezTo>
                        <a:pt x="309" y="36"/>
                        <a:pt x="310" y="38"/>
                        <a:pt x="310" y="41"/>
                      </a:cubicBezTo>
                      <a:cubicBezTo>
                        <a:pt x="310" y="44"/>
                        <a:pt x="309" y="46"/>
                        <a:pt x="307" y="47"/>
                      </a:cubicBezTo>
                      <a:cubicBezTo>
                        <a:pt x="170" y="126"/>
                        <a:pt x="170" y="126"/>
                        <a:pt x="170" y="126"/>
                      </a:cubicBezTo>
                      <a:cubicBezTo>
                        <a:pt x="165" y="129"/>
                        <a:pt x="160" y="130"/>
                        <a:pt x="155" y="1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13" name="Freeform 120">
                  <a:extLst>
                    <a:ext uri="{FF2B5EF4-FFF2-40B4-BE49-F238E27FC236}">
                      <a16:creationId xmlns:a16="http://schemas.microsoft.com/office/drawing/2014/main" id="{513C9DEE-B6A2-8445-ACCF-A47E1A04FF7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314539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5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5 h 135"/>
                    <a:gd name="T14" fmla="*/ 6 w 310"/>
                    <a:gd name="T15" fmla="*/ 43 h 135"/>
                    <a:gd name="T16" fmla="*/ 4 w 310"/>
                    <a:gd name="T17" fmla="*/ 45 h 135"/>
                    <a:gd name="T18" fmla="*/ 6 w 310"/>
                    <a:gd name="T19" fmla="*/ 48 h 135"/>
                    <a:gd name="T20" fmla="*/ 143 w 310"/>
                    <a:gd name="T21" fmla="*/ 127 h 135"/>
                    <a:gd name="T22" fmla="*/ 167 w 310"/>
                    <a:gd name="T23" fmla="*/ 127 h 135"/>
                    <a:gd name="T24" fmla="*/ 304 w 310"/>
                    <a:gd name="T25" fmla="*/ 48 h 135"/>
                    <a:gd name="T26" fmla="*/ 306 w 310"/>
                    <a:gd name="T27" fmla="*/ 45 h 135"/>
                    <a:gd name="T28" fmla="*/ 304 w 310"/>
                    <a:gd name="T29" fmla="*/ 43 h 135"/>
                    <a:gd name="T30" fmla="*/ 239 w 310"/>
                    <a:gd name="T31" fmla="*/ 5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5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8"/>
                        <a:pt x="0" y="45"/>
                      </a:cubicBezTo>
                      <a:cubicBezTo>
                        <a:pt x="0" y="43"/>
                        <a:pt x="1" y="40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5"/>
                        <a:pt x="71" y="5"/>
                        <a:pt x="71" y="5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5"/>
                      </a:cubicBezTo>
                      <a:cubicBezTo>
                        <a:pt x="4" y="46"/>
                        <a:pt x="4" y="47"/>
                        <a:pt x="6" y="48"/>
                      </a:cubicBezTo>
                      <a:cubicBezTo>
                        <a:pt x="143" y="127"/>
                        <a:pt x="143" y="127"/>
                        <a:pt x="143" y="127"/>
                      </a:cubicBezTo>
                      <a:cubicBezTo>
                        <a:pt x="150" y="131"/>
                        <a:pt x="160" y="131"/>
                        <a:pt x="167" y="127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7"/>
                        <a:pt x="306" y="46"/>
                        <a:pt x="306" y="45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5"/>
                        <a:pt x="239" y="5"/>
                        <a:pt x="239" y="5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0"/>
                        <a:pt x="310" y="43"/>
                        <a:pt x="310" y="45"/>
                      </a:cubicBezTo>
                      <a:cubicBezTo>
                        <a:pt x="310" y="48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FF207217-5448-6947-AA35-81EDBA2265B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3839" y="3840615"/>
                <a:ext cx="299249" cy="645748"/>
                <a:chOff x="5163839" y="3840615"/>
                <a:chExt cx="299249" cy="645748"/>
              </a:xfrm>
            </p:grpSpPr>
            <p:sp>
              <p:nvSpPr>
                <p:cNvPr id="706" name="Freeform 121">
                  <a:extLst>
                    <a:ext uri="{FF2B5EF4-FFF2-40B4-BE49-F238E27FC236}">
                      <a16:creationId xmlns:a16="http://schemas.microsoft.com/office/drawing/2014/main" id="{76A7A12E-B708-ED41-98C3-50B5E2ABD5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3840615"/>
                  <a:ext cx="299249" cy="194249"/>
                </a:xfrm>
                <a:custGeom>
                  <a:avLst/>
                  <a:gdLst>
                    <a:gd name="T0" fmla="*/ 0 w 114"/>
                    <a:gd name="T1" fmla="*/ 8 h 74"/>
                    <a:gd name="T2" fmla="*/ 114 w 114"/>
                    <a:gd name="T3" fmla="*/ 74 h 74"/>
                    <a:gd name="T4" fmla="*/ 114 w 114"/>
                    <a:gd name="T5" fmla="*/ 65 h 74"/>
                    <a:gd name="T6" fmla="*/ 0 w 114"/>
                    <a:gd name="T7" fmla="*/ 0 h 74"/>
                    <a:gd name="T8" fmla="*/ 0 w 114"/>
                    <a:gd name="T9" fmla="*/ 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4">
                      <a:moveTo>
                        <a:pt x="0" y="8"/>
                      </a:moveTo>
                      <a:lnTo>
                        <a:pt x="114" y="74"/>
                      </a:lnTo>
                      <a:lnTo>
                        <a:pt x="114" y="65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7" name="Freeform 122">
                  <a:extLst>
                    <a:ext uri="{FF2B5EF4-FFF2-40B4-BE49-F238E27FC236}">
                      <a16:creationId xmlns:a16="http://schemas.microsoft.com/office/drawing/2014/main" id="{15200F44-2E74-4C40-B7FD-FFFB561D83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4063739"/>
                  <a:ext cx="299249" cy="196874"/>
                </a:xfrm>
                <a:custGeom>
                  <a:avLst/>
                  <a:gdLst>
                    <a:gd name="T0" fmla="*/ 0 w 114"/>
                    <a:gd name="T1" fmla="*/ 10 h 75"/>
                    <a:gd name="T2" fmla="*/ 114 w 114"/>
                    <a:gd name="T3" fmla="*/ 75 h 75"/>
                    <a:gd name="T4" fmla="*/ 114 w 114"/>
                    <a:gd name="T5" fmla="*/ 66 h 75"/>
                    <a:gd name="T6" fmla="*/ 0 w 114"/>
                    <a:gd name="T7" fmla="*/ 0 h 75"/>
                    <a:gd name="T8" fmla="*/ 0 w 114"/>
                    <a:gd name="T9" fmla="*/ 1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5">
                      <a:moveTo>
                        <a:pt x="0" y="10"/>
                      </a:moveTo>
                      <a:lnTo>
                        <a:pt x="114" y="75"/>
                      </a:lnTo>
                      <a:lnTo>
                        <a:pt x="114" y="66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8" name="Freeform 123">
                  <a:extLst>
                    <a:ext uri="{FF2B5EF4-FFF2-40B4-BE49-F238E27FC236}">
                      <a16:creationId xmlns:a16="http://schemas.microsoft.com/office/drawing/2014/main" id="{39787A8E-5986-BF46-B7AF-E53306033C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4292114"/>
                  <a:ext cx="299249" cy="194249"/>
                </a:xfrm>
                <a:custGeom>
                  <a:avLst/>
                  <a:gdLst>
                    <a:gd name="T0" fmla="*/ 0 w 114"/>
                    <a:gd name="T1" fmla="*/ 8 h 74"/>
                    <a:gd name="T2" fmla="*/ 114 w 114"/>
                    <a:gd name="T3" fmla="*/ 74 h 74"/>
                    <a:gd name="T4" fmla="*/ 114 w 114"/>
                    <a:gd name="T5" fmla="*/ 65 h 74"/>
                    <a:gd name="T6" fmla="*/ 0 w 114"/>
                    <a:gd name="T7" fmla="*/ 0 h 74"/>
                    <a:gd name="T8" fmla="*/ 0 w 114"/>
                    <a:gd name="T9" fmla="*/ 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4">
                      <a:moveTo>
                        <a:pt x="0" y="8"/>
                      </a:moveTo>
                      <a:lnTo>
                        <a:pt x="114" y="74"/>
                      </a:lnTo>
                      <a:lnTo>
                        <a:pt x="114" y="65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5A3F100E-8ED4-C740-AB47-680D8617174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4232" y="4486363"/>
                <a:ext cx="480375" cy="461998"/>
                <a:chOff x="6492540" y="4750288"/>
                <a:chExt cx="480375" cy="461998"/>
              </a:xfrm>
            </p:grpSpPr>
            <p:sp>
              <p:nvSpPr>
                <p:cNvPr id="704" name="Freeform 124">
                  <a:extLst>
                    <a:ext uri="{FF2B5EF4-FFF2-40B4-BE49-F238E27FC236}">
                      <a16:creationId xmlns:a16="http://schemas.microsoft.com/office/drawing/2014/main" id="{7A9327EC-A34F-FD4D-932E-1D9DDF4862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2289" y="4750288"/>
                  <a:ext cx="380625" cy="236249"/>
                </a:xfrm>
                <a:custGeom>
                  <a:avLst/>
                  <a:gdLst>
                    <a:gd name="T0" fmla="*/ 145 w 145"/>
                    <a:gd name="T1" fmla="*/ 81 h 90"/>
                    <a:gd name="T2" fmla="*/ 3 w 145"/>
                    <a:gd name="T3" fmla="*/ 0 h 90"/>
                    <a:gd name="T4" fmla="*/ 0 w 145"/>
                    <a:gd name="T5" fmla="*/ 6 h 90"/>
                    <a:gd name="T6" fmla="*/ 145 w 145"/>
                    <a:gd name="T7" fmla="*/ 90 h 90"/>
                    <a:gd name="T8" fmla="*/ 145 w 145"/>
                    <a:gd name="T9" fmla="*/ 81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90">
                      <a:moveTo>
                        <a:pt x="145" y="81"/>
                      </a:moveTo>
                      <a:lnTo>
                        <a:pt x="3" y="0"/>
                      </a:lnTo>
                      <a:lnTo>
                        <a:pt x="0" y="6"/>
                      </a:lnTo>
                      <a:lnTo>
                        <a:pt x="145" y="90"/>
                      </a:lnTo>
                      <a:lnTo>
                        <a:pt x="145" y="81"/>
                      </a:lnTo>
                      <a:close/>
                    </a:path>
                  </a:pathLst>
                </a:custGeom>
                <a:solidFill>
                  <a:srgbClr val="EB1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05" name="Freeform 125">
                  <a:extLst>
                    <a:ext uri="{FF2B5EF4-FFF2-40B4-BE49-F238E27FC236}">
                      <a16:creationId xmlns:a16="http://schemas.microsoft.com/office/drawing/2014/main" id="{B03BE647-2477-BB41-81DB-68FD3D3CBB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2540" y="4920913"/>
                  <a:ext cx="480375" cy="291373"/>
                </a:xfrm>
                <a:custGeom>
                  <a:avLst/>
                  <a:gdLst>
                    <a:gd name="T0" fmla="*/ 183 w 183"/>
                    <a:gd name="T1" fmla="*/ 103 h 111"/>
                    <a:gd name="T2" fmla="*/ 4 w 183"/>
                    <a:gd name="T3" fmla="*/ 0 h 111"/>
                    <a:gd name="T4" fmla="*/ 0 w 183"/>
                    <a:gd name="T5" fmla="*/ 5 h 111"/>
                    <a:gd name="T6" fmla="*/ 183 w 183"/>
                    <a:gd name="T7" fmla="*/ 111 h 111"/>
                    <a:gd name="T8" fmla="*/ 183 w 183"/>
                    <a:gd name="T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111">
                      <a:moveTo>
                        <a:pt x="183" y="103"/>
                      </a:move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183" y="111"/>
                      </a:lnTo>
                      <a:lnTo>
                        <a:pt x="183" y="103"/>
                      </a:lnTo>
                      <a:close/>
                    </a:path>
                  </a:pathLst>
                </a:custGeom>
                <a:solidFill>
                  <a:srgbClr val="EB1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631" name="Freeform 127">
                <a:extLst>
                  <a:ext uri="{FF2B5EF4-FFF2-40B4-BE49-F238E27FC236}">
                    <a16:creationId xmlns:a16="http://schemas.microsoft.com/office/drawing/2014/main" id="{0F8BD070-6330-5240-B0C9-289928A2C9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1" y="3281578"/>
                <a:ext cx="590624" cy="1929369"/>
              </a:xfrm>
              <a:custGeom>
                <a:avLst/>
                <a:gdLst>
                  <a:gd name="T0" fmla="*/ 225 w 225"/>
                  <a:gd name="T1" fmla="*/ 0 h 735"/>
                  <a:gd name="T2" fmla="*/ 225 w 225"/>
                  <a:gd name="T3" fmla="*/ 605 h 735"/>
                  <a:gd name="T4" fmla="*/ 0 w 225"/>
                  <a:gd name="T5" fmla="*/ 735 h 735"/>
                  <a:gd name="T6" fmla="*/ 0 w 225"/>
                  <a:gd name="T7" fmla="*/ 130 h 735"/>
                  <a:gd name="T8" fmla="*/ 225 w 225"/>
                  <a:gd name="T9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735">
                    <a:moveTo>
                      <a:pt x="225" y="0"/>
                    </a:moveTo>
                    <a:lnTo>
                      <a:pt x="225" y="605"/>
                    </a:lnTo>
                    <a:lnTo>
                      <a:pt x="0" y="735"/>
                    </a:lnTo>
                    <a:lnTo>
                      <a:pt x="0" y="130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F8756C">
                  <a:alpha val="23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2" name="Freeform 128">
                <a:extLst>
                  <a:ext uri="{FF2B5EF4-FFF2-40B4-BE49-F238E27FC236}">
                    <a16:creationId xmlns:a16="http://schemas.microsoft.com/office/drawing/2014/main" id="{2EFC1CFF-548B-3246-B75D-AF4F3A0A65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39367" y="3616291"/>
                <a:ext cx="45719" cy="1595996"/>
              </a:xfrm>
              <a:custGeom>
                <a:avLst/>
                <a:gdLst>
                  <a:gd name="T0" fmla="*/ 10 w 10"/>
                  <a:gd name="T1" fmla="*/ 605 h 608"/>
                  <a:gd name="T2" fmla="*/ 4 w 10"/>
                  <a:gd name="T3" fmla="*/ 608 h 608"/>
                  <a:gd name="T4" fmla="*/ 0 w 10"/>
                  <a:gd name="T5" fmla="*/ 605 h 608"/>
                  <a:gd name="T6" fmla="*/ 0 w 10"/>
                  <a:gd name="T7" fmla="*/ 0 h 608"/>
                  <a:gd name="T8" fmla="*/ 4 w 10"/>
                  <a:gd name="T9" fmla="*/ 3 h 608"/>
                  <a:gd name="T10" fmla="*/ 10 w 10"/>
                  <a:gd name="T11" fmla="*/ 0 h 608"/>
                  <a:gd name="T12" fmla="*/ 10 w 10"/>
                  <a:gd name="T13" fmla="*/ 605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08">
                    <a:moveTo>
                      <a:pt x="10" y="605"/>
                    </a:moveTo>
                    <a:lnTo>
                      <a:pt x="4" y="608"/>
                    </a:lnTo>
                    <a:lnTo>
                      <a:pt x="0" y="605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10" y="605"/>
                    </a:lnTo>
                    <a:close/>
                  </a:path>
                </a:pathLst>
              </a:custGeom>
              <a:solidFill>
                <a:srgbClr val="F8756C">
                  <a:alpha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3" name="Freeform 126">
                <a:extLst>
                  <a:ext uri="{FF2B5EF4-FFF2-40B4-BE49-F238E27FC236}">
                    <a16:creationId xmlns:a16="http://schemas.microsoft.com/office/drawing/2014/main" id="{C02E95D3-8474-2646-8CF4-32F026BC718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5840" y="3279295"/>
                <a:ext cx="590624" cy="1929369"/>
              </a:xfrm>
              <a:custGeom>
                <a:avLst/>
                <a:gdLst>
                  <a:gd name="T0" fmla="*/ 0 w 225"/>
                  <a:gd name="T1" fmla="*/ 0 h 735"/>
                  <a:gd name="T2" fmla="*/ 0 w 225"/>
                  <a:gd name="T3" fmla="*/ 607 h 735"/>
                  <a:gd name="T4" fmla="*/ 225 w 225"/>
                  <a:gd name="T5" fmla="*/ 735 h 735"/>
                  <a:gd name="T6" fmla="*/ 225 w 225"/>
                  <a:gd name="T7" fmla="*/ 130 h 735"/>
                  <a:gd name="T8" fmla="*/ 0 w 225"/>
                  <a:gd name="T9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735">
                    <a:moveTo>
                      <a:pt x="0" y="0"/>
                    </a:moveTo>
                    <a:lnTo>
                      <a:pt x="0" y="607"/>
                    </a:lnTo>
                    <a:lnTo>
                      <a:pt x="225" y="735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23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74332B7F-915B-4649-AC40-1CECF5817C7E}"/>
                </a:ext>
              </a:extLst>
            </p:cNvPr>
            <p:cNvGrpSpPr/>
            <p:nvPr/>
          </p:nvGrpSpPr>
          <p:grpSpPr>
            <a:xfrm>
              <a:off x="4935178" y="4572491"/>
              <a:ext cx="462001" cy="170624"/>
              <a:chOff x="4200920" y="4705664"/>
              <a:chExt cx="462001" cy="170624"/>
            </a:xfrm>
          </p:grpSpPr>
          <p:sp>
            <p:nvSpPr>
              <p:cNvPr id="570" name="Freeform 147">
                <a:extLst>
                  <a:ext uri="{FF2B5EF4-FFF2-40B4-BE49-F238E27FC236}">
                    <a16:creationId xmlns:a16="http://schemas.microsoft.com/office/drawing/2014/main" id="{46519177-5A95-004F-8D0C-DF88085C3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920" y="4705664"/>
                <a:ext cx="170625" cy="170624"/>
              </a:xfrm>
              <a:custGeom>
                <a:avLst/>
                <a:gdLst>
                  <a:gd name="T0" fmla="*/ 20 w 48"/>
                  <a:gd name="T1" fmla="*/ 46 h 48"/>
                  <a:gd name="T2" fmla="*/ 2 w 48"/>
                  <a:gd name="T3" fmla="*/ 20 h 48"/>
                  <a:gd name="T4" fmla="*/ 28 w 48"/>
                  <a:gd name="T5" fmla="*/ 2 h 48"/>
                  <a:gd name="T6" fmla="*/ 46 w 48"/>
                  <a:gd name="T7" fmla="*/ 28 h 48"/>
                  <a:gd name="T8" fmla="*/ 20 w 48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20" y="46"/>
                    </a:moveTo>
                    <a:cubicBezTo>
                      <a:pt x="8" y="44"/>
                      <a:pt x="0" y="32"/>
                      <a:pt x="2" y="20"/>
                    </a:cubicBezTo>
                    <a:cubicBezTo>
                      <a:pt x="4" y="8"/>
                      <a:pt x="15" y="0"/>
                      <a:pt x="28" y="2"/>
                    </a:cubicBezTo>
                    <a:cubicBezTo>
                      <a:pt x="40" y="4"/>
                      <a:pt x="48" y="16"/>
                      <a:pt x="46" y="28"/>
                    </a:cubicBezTo>
                    <a:cubicBezTo>
                      <a:pt x="44" y="40"/>
                      <a:pt x="32" y="48"/>
                      <a:pt x="20" y="46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1" name="Freeform 149">
                <a:extLst>
                  <a:ext uri="{FF2B5EF4-FFF2-40B4-BE49-F238E27FC236}">
                    <a16:creationId xmlns:a16="http://schemas.microsoft.com/office/drawing/2014/main" id="{952DC50F-710F-A145-B07A-871F02F38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0669" y="4766038"/>
                <a:ext cx="52500" cy="55124"/>
              </a:xfrm>
              <a:custGeom>
                <a:avLst/>
                <a:gdLst>
                  <a:gd name="T0" fmla="*/ 1 w 15"/>
                  <a:gd name="T1" fmla="*/ 5 h 15"/>
                  <a:gd name="T2" fmla="*/ 10 w 15"/>
                  <a:gd name="T3" fmla="*/ 1 h 15"/>
                  <a:gd name="T4" fmla="*/ 14 w 15"/>
                  <a:gd name="T5" fmla="*/ 10 h 15"/>
                  <a:gd name="T6" fmla="*/ 5 w 15"/>
                  <a:gd name="T7" fmla="*/ 14 h 15"/>
                  <a:gd name="T8" fmla="*/ 1 w 15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" y="5"/>
                    </a:moveTo>
                    <a:cubicBezTo>
                      <a:pt x="3" y="2"/>
                      <a:pt x="6" y="0"/>
                      <a:pt x="10" y="1"/>
                    </a:cubicBezTo>
                    <a:cubicBezTo>
                      <a:pt x="13" y="3"/>
                      <a:pt x="15" y="6"/>
                      <a:pt x="14" y="10"/>
                    </a:cubicBezTo>
                    <a:cubicBezTo>
                      <a:pt x="12" y="13"/>
                      <a:pt x="9" y="15"/>
                      <a:pt x="5" y="14"/>
                    </a:cubicBezTo>
                    <a:cubicBezTo>
                      <a:pt x="2" y="12"/>
                      <a:pt x="0" y="9"/>
                      <a:pt x="1" y="5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2" name="Freeform 150">
                <a:extLst>
                  <a:ext uri="{FF2B5EF4-FFF2-40B4-BE49-F238E27FC236}">
                    <a16:creationId xmlns:a16="http://schemas.microsoft.com/office/drawing/2014/main" id="{3F840299-2774-0240-A7E3-2A6A1D5E9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1545" y="4792287"/>
                <a:ext cx="81376" cy="81374"/>
              </a:xfrm>
              <a:custGeom>
                <a:avLst/>
                <a:gdLst>
                  <a:gd name="T0" fmla="*/ 2 w 23"/>
                  <a:gd name="T1" fmla="*/ 8 h 23"/>
                  <a:gd name="T2" fmla="*/ 15 w 23"/>
                  <a:gd name="T3" fmla="*/ 2 h 23"/>
                  <a:gd name="T4" fmla="*/ 21 w 23"/>
                  <a:gd name="T5" fmla="*/ 15 h 23"/>
                  <a:gd name="T6" fmla="*/ 8 w 23"/>
                  <a:gd name="T7" fmla="*/ 21 h 23"/>
                  <a:gd name="T8" fmla="*/ 2 w 23"/>
                  <a:gd name="T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2" y="8"/>
                    </a:moveTo>
                    <a:cubicBezTo>
                      <a:pt x="4" y="3"/>
                      <a:pt x="10" y="0"/>
                      <a:pt x="15" y="2"/>
                    </a:cubicBezTo>
                    <a:cubicBezTo>
                      <a:pt x="20" y="4"/>
                      <a:pt x="23" y="10"/>
                      <a:pt x="21" y="15"/>
                    </a:cubicBezTo>
                    <a:cubicBezTo>
                      <a:pt x="19" y="20"/>
                      <a:pt x="13" y="23"/>
                      <a:pt x="8" y="21"/>
                    </a:cubicBezTo>
                    <a:cubicBezTo>
                      <a:pt x="3" y="19"/>
                      <a:pt x="0" y="13"/>
                      <a:pt x="2" y="8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714" name="Group 713">
            <a:extLst>
              <a:ext uri="{FF2B5EF4-FFF2-40B4-BE49-F238E27FC236}">
                <a16:creationId xmlns:a16="http://schemas.microsoft.com/office/drawing/2014/main" id="{59A96B15-D07D-D24D-BCD3-5985EB68CE38}"/>
              </a:ext>
            </a:extLst>
          </p:cNvPr>
          <p:cNvGrpSpPr>
            <a:grpSpLocks noChangeAspect="1"/>
          </p:cNvGrpSpPr>
          <p:nvPr/>
        </p:nvGrpSpPr>
        <p:grpSpPr>
          <a:xfrm>
            <a:off x="9952785" y="4274585"/>
            <a:ext cx="996200" cy="2040402"/>
            <a:chOff x="4872918" y="2873418"/>
            <a:chExt cx="1182934" cy="2422868"/>
          </a:xfrm>
        </p:grpSpPr>
        <p:grpSp>
          <p:nvGrpSpPr>
            <p:cNvPr id="715" name="Group 714">
              <a:extLst>
                <a:ext uri="{FF2B5EF4-FFF2-40B4-BE49-F238E27FC236}">
                  <a16:creationId xmlns:a16="http://schemas.microsoft.com/office/drawing/2014/main" id="{FD4BC303-7F48-BB42-9F56-4D3249969F2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72918" y="2873418"/>
              <a:ext cx="1182934" cy="2422868"/>
              <a:chOff x="4872918" y="2873418"/>
              <a:chExt cx="1182934" cy="2422868"/>
            </a:xfrm>
          </p:grpSpPr>
          <p:sp>
            <p:nvSpPr>
              <p:cNvPr id="720" name="Freeform 129">
                <a:extLst>
                  <a:ext uri="{FF2B5EF4-FFF2-40B4-BE49-F238E27FC236}">
                    <a16:creationId xmlns:a16="http://schemas.microsoft.com/office/drawing/2014/main" id="{69B8F815-8399-BF47-B430-9D4B17543F6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019852" y="3272416"/>
                <a:ext cx="36000" cy="1595996"/>
              </a:xfrm>
              <a:custGeom>
                <a:avLst/>
                <a:gdLst>
                  <a:gd name="T0" fmla="*/ 0 w 2"/>
                  <a:gd name="T1" fmla="*/ 0 h 608"/>
                  <a:gd name="T2" fmla="*/ 2 w 2"/>
                  <a:gd name="T3" fmla="*/ 3 h 608"/>
                  <a:gd name="T4" fmla="*/ 2 w 2"/>
                  <a:gd name="T5" fmla="*/ 608 h 608"/>
                  <a:gd name="T6" fmla="*/ 0 w 2"/>
                  <a:gd name="T7" fmla="*/ 607 h 608"/>
                  <a:gd name="T8" fmla="*/ 0 w 2"/>
                  <a:gd name="T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08">
                    <a:moveTo>
                      <a:pt x="0" y="0"/>
                    </a:moveTo>
                    <a:lnTo>
                      <a:pt x="2" y="3"/>
                    </a:lnTo>
                    <a:lnTo>
                      <a:pt x="2" y="608"/>
                    </a:lnTo>
                    <a:lnTo>
                      <a:pt x="0" y="6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1" name="Freeform 129">
                <a:extLst>
                  <a:ext uri="{FF2B5EF4-FFF2-40B4-BE49-F238E27FC236}">
                    <a16:creationId xmlns:a16="http://schemas.microsoft.com/office/drawing/2014/main" id="{053C2427-A70E-B647-96D3-3EB7722060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3118" y="3287454"/>
                <a:ext cx="36000" cy="1595996"/>
              </a:xfrm>
              <a:custGeom>
                <a:avLst/>
                <a:gdLst>
                  <a:gd name="T0" fmla="*/ 0 w 2"/>
                  <a:gd name="T1" fmla="*/ 0 h 608"/>
                  <a:gd name="T2" fmla="*/ 2 w 2"/>
                  <a:gd name="T3" fmla="*/ 3 h 608"/>
                  <a:gd name="T4" fmla="*/ 2 w 2"/>
                  <a:gd name="T5" fmla="*/ 608 h 608"/>
                  <a:gd name="T6" fmla="*/ 0 w 2"/>
                  <a:gd name="T7" fmla="*/ 607 h 608"/>
                  <a:gd name="T8" fmla="*/ 0 w 2"/>
                  <a:gd name="T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608">
                    <a:moveTo>
                      <a:pt x="0" y="0"/>
                    </a:moveTo>
                    <a:lnTo>
                      <a:pt x="2" y="3"/>
                    </a:lnTo>
                    <a:lnTo>
                      <a:pt x="2" y="608"/>
                    </a:lnTo>
                    <a:lnTo>
                      <a:pt x="0" y="6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61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2" name="Freeform 100">
                <a:extLst>
                  <a:ext uri="{FF2B5EF4-FFF2-40B4-BE49-F238E27FC236}">
                    <a16:creationId xmlns:a16="http://schemas.microsoft.com/office/drawing/2014/main" id="{1EC16ED0-065F-AA46-90B3-FEE555A64D5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196292"/>
                <a:ext cx="590624" cy="425249"/>
              </a:xfrm>
              <a:custGeom>
                <a:avLst/>
                <a:gdLst>
                  <a:gd name="T0" fmla="*/ 225 w 225"/>
                  <a:gd name="T1" fmla="*/ 32 h 162"/>
                  <a:gd name="T2" fmla="*/ 215 w 225"/>
                  <a:gd name="T3" fmla="*/ 0 h 162"/>
                  <a:gd name="T4" fmla="*/ 0 w 225"/>
                  <a:gd name="T5" fmla="*/ 124 h 162"/>
                  <a:gd name="T6" fmla="*/ 0 w 225"/>
                  <a:gd name="T7" fmla="*/ 162 h 162"/>
                  <a:gd name="T8" fmla="*/ 225 w 225"/>
                  <a:gd name="T9" fmla="*/ 3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225" y="32"/>
                    </a:moveTo>
                    <a:lnTo>
                      <a:pt x="215" y="0"/>
                    </a:lnTo>
                    <a:lnTo>
                      <a:pt x="0" y="124"/>
                    </a:lnTo>
                    <a:lnTo>
                      <a:pt x="0" y="162"/>
                    </a:lnTo>
                    <a:lnTo>
                      <a:pt x="225" y="32"/>
                    </a:lnTo>
                    <a:close/>
                  </a:path>
                </a:pathLst>
              </a:custGeom>
              <a:solidFill>
                <a:srgbClr val="F120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3" name="Freeform 101">
                <a:extLst>
                  <a:ext uri="{FF2B5EF4-FFF2-40B4-BE49-F238E27FC236}">
                    <a16:creationId xmlns:a16="http://schemas.microsoft.com/office/drawing/2014/main" id="{2DE221AA-5C10-FA41-BEF0-59C935A320F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2873418"/>
                <a:ext cx="1126123" cy="648372"/>
              </a:xfrm>
              <a:custGeom>
                <a:avLst/>
                <a:gdLst>
                  <a:gd name="T0" fmla="*/ 214 w 429"/>
                  <a:gd name="T1" fmla="*/ 247 h 247"/>
                  <a:gd name="T2" fmla="*/ 0 w 429"/>
                  <a:gd name="T3" fmla="*/ 123 h 247"/>
                  <a:gd name="T4" fmla="*/ 214 w 429"/>
                  <a:gd name="T5" fmla="*/ 0 h 247"/>
                  <a:gd name="T6" fmla="*/ 429 w 429"/>
                  <a:gd name="T7" fmla="*/ 123 h 247"/>
                  <a:gd name="T8" fmla="*/ 214 w 429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7">
                    <a:moveTo>
                      <a:pt x="214" y="247"/>
                    </a:moveTo>
                    <a:lnTo>
                      <a:pt x="0" y="123"/>
                    </a:lnTo>
                    <a:lnTo>
                      <a:pt x="214" y="0"/>
                    </a:lnTo>
                    <a:lnTo>
                      <a:pt x="429" y="123"/>
                    </a:lnTo>
                    <a:lnTo>
                      <a:pt x="214" y="247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4" name="Freeform 102">
                <a:extLst>
                  <a:ext uri="{FF2B5EF4-FFF2-40B4-BE49-F238E27FC236}">
                    <a16:creationId xmlns:a16="http://schemas.microsoft.com/office/drawing/2014/main" id="{5546D699-AADD-D347-BEB4-461ACAAC80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4650538"/>
                <a:ext cx="1126123" cy="645748"/>
              </a:xfrm>
              <a:custGeom>
                <a:avLst/>
                <a:gdLst>
                  <a:gd name="T0" fmla="*/ 214 w 429"/>
                  <a:gd name="T1" fmla="*/ 0 h 246"/>
                  <a:gd name="T2" fmla="*/ 429 w 429"/>
                  <a:gd name="T3" fmla="*/ 123 h 246"/>
                  <a:gd name="T4" fmla="*/ 214 w 429"/>
                  <a:gd name="T5" fmla="*/ 246 h 246"/>
                  <a:gd name="T6" fmla="*/ 0 w 429"/>
                  <a:gd name="T7" fmla="*/ 123 h 246"/>
                  <a:gd name="T8" fmla="*/ 214 w 429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6">
                    <a:moveTo>
                      <a:pt x="214" y="0"/>
                    </a:moveTo>
                    <a:lnTo>
                      <a:pt x="429" y="123"/>
                    </a:lnTo>
                    <a:lnTo>
                      <a:pt x="214" y="246"/>
                    </a:lnTo>
                    <a:lnTo>
                      <a:pt x="0" y="12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5" name="Freeform 103">
                <a:extLst>
                  <a:ext uri="{FF2B5EF4-FFF2-40B4-BE49-F238E27FC236}">
                    <a16:creationId xmlns:a16="http://schemas.microsoft.com/office/drawing/2014/main" id="{301C938B-D9CE-2D43-86BD-4411CFE816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2873418"/>
                <a:ext cx="1126123" cy="648372"/>
              </a:xfrm>
              <a:custGeom>
                <a:avLst/>
                <a:gdLst>
                  <a:gd name="T0" fmla="*/ 214 w 429"/>
                  <a:gd name="T1" fmla="*/ 247 h 247"/>
                  <a:gd name="T2" fmla="*/ 0 w 429"/>
                  <a:gd name="T3" fmla="*/ 123 h 247"/>
                  <a:gd name="T4" fmla="*/ 214 w 429"/>
                  <a:gd name="T5" fmla="*/ 0 h 247"/>
                  <a:gd name="T6" fmla="*/ 429 w 429"/>
                  <a:gd name="T7" fmla="*/ 123 h 247"/>
                  <a:gd name="T8" fmla="*/ 214 w 429"/>
                  <a:gd name="T9" fmla="*/ 247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9" h="247">
                    <a:moveTo>
                      <a:pt x="214" y="247"/>
                    </a:moveTo>
                    <a:lnTo>
                      <a:pt x="0" y="123"/>
                    </a:lnTo>
                    <a:lnTo>
                      <a:pt x="214" y="0"/>
                    </a:lnTo>
                    <a:lnTo>
                      <a:pt x="429" y="123"/>
                    </a:lnTo>
                    <a:lnTo>
                      <a:pt x="214" y="247"/>
                    </a:lnTo>
                    <a:close/>
                  </a:path>
                </a:pathLst>
              </a:custGeom>
              <a:solidFill>
                <a:srgbClr val="F96A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6" name="Freeform 104">
                <a:extLst>
                  <a:ext uri="{FF2B5EF4-FFF2-40B4-BE49-F238E27FC236}">
                    <a16:creationId xmlns:a16="http://schemas.microsoft.com/office/drawing/2014/main" id="{7E8CEEB5-4344-214A-A03C-D59A8B11F0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01794" y="3188417"/>
                <a:ext cx="1126123" cy="333373"/>
              </a:xfrm>
              <a:custGeom>
                <a:avLst/>
                <a:gdLst>
                  <a:gd name="T0" fmla="*/ 214 w 429"/>
                  <a:gd name="T1" fmla="*/ 121 h 127"/>
                  <a:gd name="T2" fmla="*/ 6 w 429"/>
                  <a:gd name="T3" fmla="*/ 0 h 127"/>
                  <a:gd name="T4" fmla="*/ 0 w 429"/>
                  <a:gd name="T5" fmla="*/ 3 h 127"/>
                  <a:gd name="T6" fmla="*/ 214 w 429"/>
                  <a:gd name="T7" fmla="*/ 127 h 127"/>
                  <a:gd name="T8" fmla="*/ 429 w 429"/>
                  <a:gd name="T9" fmla="*/ 3 h 127"/>
                  <a:gd name="T10" fmla="*/ 425 w 429"/>
                  <a:gd name="T11" fmla="*/ 0 h 127"/>
                  <a:gd name="T12" fmla="*/ 214 w 429"/>
                  <a:gd name="T13" fmla="*/ 121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9" h="127">
                    <a:moveTo>
                      <a:pt x="214" y="121"/>
                    </a:moveTo>
                    <a:lnTo>
                      <a:pt x="6" y="0"/>
                    </a:lnTo>
                    <a:lnTo>
                      <a:pt x="0" y="3"/>
                    </a:lnTo>
                    <a:lnTo>
                      <a:pt x="214" y="127"/>
                    </a:lnTo>
                    <a:lnTo>
                      <a:pt x="429" y="3"/>
                    </a:lnTo>
                    <a:lnTo>
                      <a:pt x="425" y="0"/>
                    </a:lnTo>
                    <a:lnTo>
                      <a:pt x="214" y="121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7" name="Freeform 105">
                <a:extLst>
                  <a:ext uri="{FF2B5EF4-FFF2-40B4-BE49-F238E27FC236}">
                    <a16:creationId xmlns:a16="http://schemas.microsoft.com/office/drawing/2014/main" id="{10FBBBF1-0BF8-9A4F-B090-F8555B2F36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3196292"/>
                <a:ext cx="590624" cy="425249"/>
              </a:xfrm>
              <a:custGeom>
                <a:avLst/>
                <a:gdLst>
                  <a:gd name="T0" fmla="*/ 11 w 225"/>
                  <a:gd name="T1" fmla="*/ 0 h 162"/>
                  <a:gd name="T2" fmla="*/ 0 w 225"/>
                  <a:gd name="T3" fmla="*/ 32 h 162"/>
                  <a:gd name="T4" fmla="*/ 225 w 225"/>
                  <a:gd name="T5" fmla="*/ 162 h 162"/>
                  <a:gd name="T6" fmla="*/ 225 w 225"/>
                  <a:gd name="T7" fmla="*/ 124 h 162"/>
                  <a:gd name="T8" fmla="*/ 11 w 225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11" y="0"/>
                    </a:moveTo>
                    <a:lnTo>
                      <a:pt x="0" y="32"/>
                    </a:lnTo>
                    <a:lnTo>
                      <a:pt x="225" y="162"/>
                    </a:lnTo>
                    <a:lnTo>
                      <a:pt x="225" y="12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120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8" name="Freeform 106">
                <a:extLst>
                  <a:ext uri="{FF2B5EF4-FFF2-40B4-BE49-F238E27FC236}">
                    <a16:creationId xmlns:a16="http://schemas.microsoft.com/office/drawing/2014/main" id="{8A163829-7F93-6A4A-907A-1DFC3F6DA7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280291"/>
                <a:ext cx="590624" cy="598498"/>
              </a:xfrm>
              <a:custGeom>
                <a:avLst/>
                <a:gdLst>
                  <a:gd name="T0" fmla="*/ 0 w 225"/>
                  <a:gd name="T1" fmla="*/ 130 h 228"/>
                  <a:gd name="T2" fmla="*/ 0 w 225"/>
                  <a:gd name="T3" fmla="*/ 228 h 228"/>
                  <a:gd name="T4" fmla="*/ 114 w 225"/>
                  <a:gd name="T5" fmla="*/ 163 h 228"/>
                  <a:gd name="T6" fmla="*/ 225 w 225"/>
                  <a:gd name="T7" fmla="*/ 0 h 228"/>
                  <a:gd name="T8" fmla="*/ 0 w 225"/>
                  <a:gd name="T9" fmla="*/ 13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28">
                    <a:moveTo>
                      <a:pt x="0" y="130"/>
                    </a:moveTo>
                    <a:lnTo>
                      <a:pt x="0" y="228"/>
                    </a:lnTo>
                    <a:lnTo>
                      <a:pt x="114" y="163"/>
                    </a:lnTo>
                    <a:lnTo>
                      <a:pt x="225" y="0"/>
                    </a:lnTo>
                    <a:lnTo>
                      <a:pt x="0" y="130"/>
                    </a:lnTo>
                    <a:close/>
                  </a:path>
                </a:pathLst>
              </a:custGeom>
              <a:solidFill>
                <a:srgbClr val="D8374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9" name="Freeform 107">
                <a:extLst>
                  <a:ext uri="{FF2B5EF4-FFF2-40B4-BE49-F238E27FC236}">
                    <a16:creationId xmlns:a16="http://schemas.microsoft.com/office/drawing/2014/main" id="{F804C86F-5D02-BB47-8241-E98DC82C2A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3280291"/>
                <a:ext cx="590624" cy="598498"/>
              </a:xfrm>
              <a:custGeom>
                <a:avLst/>
                <a:gdLst>
                  <a:gd name="T0" fmla="*/ 0 w 225"/>
                  <a:gd name="T1" fmla="*/ 0 h 228"/>
                  <a:gd name="T2" fmla="*/ 111 w 225"/>
                  <a:gd name="T3" fmla="*/ 163 h 228"/>
                  <a:gd name="T4" fmla="*/ 225 w 225"/>
                  <a:gd name="T5" fmla="*/ 228 h 228"/>
                  <a:gd name="T6" fmla="*/ 225 w 225"/>
                  <a:gd name="T7" fmla="*/ 130 h 228"/>
                  <a:gd name="T8" fmla="*/ 0 w 225"/>
                  <a:gd name="T9" fmla="*/ 0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228">
                    <a:moveTo>
                      <a:pt x="0" y="0"/>
                    </a:moveTo>
                    <a:lnTo>
                      <a:pt x="111" y="163"/>
                    </a:lnTo>
                    <a:lnTo>
                      <a:pt x="225" y="228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2D4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0" name="Freeform 108">
                <a:extLst>
                  <a:ext uri="{FF2B5EF4-FFF2-40B4-BE49-F238E27FC236}">
                    <a16:creationId xmlns:a16="http://schemas.microsoft.com/office/drawing/2014/main" id="{05683257-DFF7-F74F-A1A7-6EBF63E62C5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529788"/>
                <a:ext cx="1181247" cy="682498"/>
              </a:xfrm>
              <a:custGeom>
                <a:avLst/>
                <a:gdLst>
                  <a:gd name="T0" fmla="*/ 225 w 450"/>
                  <a:gd name="T1" fmla="*/ 260 h 260"/>
                  <a:gd name="T2" fmla="*/ 0 w 450"/>
                  <a:gd name="T3" fmla="*/ 130 h 260"/>
                  <a:gd name="T4" fmla="*/ 225 w 450"/>
                  <a:gd name="T5" fmla="*/ 0 h 260"/>
                  <a:gd name="T6" fmla="*/ 450 w 450"/>
                  <a:gd name="T7" fmla="*/ 130 h 260"/>
                  <a:gd name="T8" fmla="*/ 225 w 450"/>
                  <a:gd name="T9" fmla="*/ 26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260">
                    <a:moveTo>
                      <a:pt x="225" y="260"/>
                    </a:moveTo>
                    <a:lnTo>
                      <a:pt x="0" y="130"/>
                    </a:lnTo>
                    <a:lnTo>
                      <a:pt x="225" y="0"/>
                    </a:lnTo>
                    <a:lnTo>
                      <a:pt x="450" y="130"/>
                    </a:lnTo>
                    <a:lnTo>
                      <a:pt x="225" y="260"/>
                    </a:lnTo>
                    <a:close/>
                  </a:path>
                </a:pathLst>
              </a:custGeom>
              <a:solidFill>
                <a:srgbClr val="FA99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1" name="Freeform 109">
                <a:extLst>
                  <a:ext uri="{FF2B5EF4-FFF2-40B4-BE49-F238E27FC236}">
                    <a16:creationId xmlns:a16="http://schemas.microsoft.com/office/drawing/2014/main" id="{04B1BDD7-0BD7-F740-AD7C-F26D927033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4361789"/>
                <a:ext cx="590624" cy="850498"/>
              </a:xfrm>
              <a:custGeom>
                <a:avLst/>
                <a:gdLst>
                  <a:gd name="T0" fmla="*/ 114 w 225"/>
                  <a:gd name="T1" fmla="*/ 0 h 324"/>
                  <a:gd name="T2" fmla="*/ 225 w 225"/>
                  <a:gd name="T3" fmla="*/ 194 h 324"/>
                  <a:gd name="T4" fmla="*/ 0 w 225"/>
                  <a:gd name="T5" fmla="*/ 324 h 324"/>
                  <a:gd name="T6" fmla="*/ 0 w 225"/>
                  <a:gd name="T7" fmla="*/ 65 h 324"/>
                  <a:gd name="T8" fmla="*/ 114 w 225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324">
                    <a:moveTo>
                      <a:pt x="114" y="0"/>
                    </a:moveTo>
                    <a:lnTo>
                      <a:pt x="225" y="194"/>
                    </a:lnTo>
                    <a:lnTo>
                      <a:pt x="0" y="324"/>
                    </a:lnTo>
                    <a:lnTo>
                      <a:pt x="0" y="65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EF2D4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2" name="Freeform 110">
                <a:extLst>
                  <a:ext uri="{FF2B5EF4-FFF2-40B4-BE49-F238E27FC236}">
                    <a16:creationId xmlns:a16="http://schemas.microsoft.com/office/drawing/2014/main" id="{FB3EAAF9-AB35-6440-9D56-CC77C3BDD2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4871037"/>
                <a:ext cx="590624" cy="425249"/>
              </a:xfrm>
              <a:custGeom>
                <a:avLst/>
                <a:gdLst>
                  <a:gd name="T0" fmla="*/ 215 w 225"/>
                  <a:gd name="T1" fmla="*/ 39 h 162"/>
                  <a:gd name="T2" fmla="*/ 225 w 225"/>
                  <a:gd name="T3" fmla="*/ 0 h 162"/>
                  <a:gd name="T4" fmla="*/ 0 w 225"/>
                  <a:gd name="T5" fmla="*/ 130 h 162"/>
                  <a:gd name="T6" fmla="*/ 0 w 225"/>
                  <a:gd name="T7" fmla="*/ 162 h 162"/>
                  <a:gd name="T8" fmla="*/ 215 w 225"/>
                  <a:gd name="T9" fmla="*/ 3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215" y="39"/>
                    </a:moveTo>
                    <a:lnTo>
                      <a:pt x="225" y="0"/>
                    </a:lnTo>
                    <a:lnTo>
                      <a:pt x="0" y="130"/>
                    </a:lnTo>
                    <a:lnTo>
                      <a:pt x="0" y="162"/>
                    </a:lnTo>
                    <a:lnTo>
                      <a:pt x="215" y="39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3" name="Freeform 111">
                <a:extLst>
                  <a:ext uri="{FF2B5EF4-FFF2-40B4-BE49-F238E27FC236}">
                    <a16:creationId xmlns:a16="http://schemas.microsoft.com/office/drawing/2014/main" id="{B1BF1BC2-9B1E-FD46-9B20-BC09B728F62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871037"/>
                <a:ext cx="590624" cy="425249"/>
              </a:xfrm>
              <a:custGeom>
                <a:avLst/>
                <a:gdLst>
                  <a:gd name="T0" fmla="*/ 0 w 225"/>
                  <a:gd name="T1" fmla="*/ 0 h 162"/>
                  <a:gd name="T2" fmla="*/ 11 w 225"/>
                  <a:gd name="T3" fmla="*/ 39 h 162"/>
                  <a:gd name="T4" fmla="*/ 225 w 225"/>
                  <a:gd name="T5" fmla="*/ 162 h 162"/>
                  <a:gd name="T6" fmla="*/ 225 w 225"/>
                  <a:gd name="T7" fmla="*/ 130 h 162"/>
                  <a:gd name="T8" fmla="*/ 0 w 225"/>
                  <a:gd name="T9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62">
                    <a:moveTo>
                      <a:pt x="0" y="0"/>
                    </a:moveTo>
                    <a:lnTo>
                      <a:pt x="11" y="39"/>
                    </a:lnTo>
                    <a:lnTo>
                      <a:pt x="225" y="162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A1E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4" name="Freeform 112">
                <a:extLst>
                  <a:ext uri="{FF2B5EF4-FFF2-40B4-BE49-F238E27FC236}">
                    <a16:creationId xmlns:a16="http://schemas.microsoft.com/office/drawing/2014/main" id="{F6E5FF2C-6D59-DE4D-8B47-16F6C390FA1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2918" y="4361789"/>
                <a:ext cx="590624" cy="850498"/>
              </a:xfrm>
              <a:custGeom>
                <a:avLst/>
                <a:gdLst>
                  <a:gd name="T0" fmla="*/ 111 w 225"/>
                  <a:gd name="T1" fmla="*/ 0 h 324"/>
                  <a:gd name="T2" fmla="*/ 0 w 225"/>
                  <a:gd name="T3" fmla="*/ 194 h 324"/>
                  <a:gd name="T4" fmla="*/ 225 w 225"/>
                  <a:gd name="T5" fmla="*/ 324 h 324"/>
                  <a:gd name="T6" fmla="*/ 225 w 225"/>
                  <a:gd name="T7" fmla="*/ 65 h 324"/>
                  <a:gd name="T8" fmla="*/ 111 w 225"/>
                  <a:gd name="T9" fmla="*/ 0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324">
                    <a:moveTo>
                      <a:pt x="111" y="0"/>
                    </a:moveTo>
                    <a:lnTo>
                      <a:pt x="0" y="194"/>
                    </a:lnTo>
                    <a:lnTo>
                      <a:pt x="225" y="324"/>
                    </a:lnTo>
                    <a:lnTo>
                      <a:pt x="225" y="65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F5395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5" name="Freeform 113">
                <a:extLst>
                  <a:ext uri="{FF2B5EF4-FFF2-40B4-BE49-F238E27FC236}">
                    <a16:creationId xmlns:a16="http://schemas.microsoft.com/office/drawing/2014/main" id="{6BF7BBCA-A948-5E4C-A5E9-DE059030CF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2" y="3708166"/>
                <a:ext cx="299249" cy="824248"/>
              </a:xfrm>
              <a:custGeom>
                <a:avLst/>
                <a:gdLst>
                  <a:gd name="T0" fmla="*/ 114 w 114"/>
                  <a:gd name="T1" fmla="*/ 0 h 314"/>
                  <a:gd name="T2" fmla="*/ 114 w 114"/>
                  <a:gd name="T3" fmla="*/ 249 h 314"/>
                  <a:gd name="T4" fmla="*/ 0 w 114"/>
                  <a:gd name="T5" fmla="*/ 314 h 314"/>
                  <a:gd name="T6" fmla="*/ 0 w 114"/>
                  <a:gd name="T7" fmla="*/ 65 h 314"/>
                  <a:gd name="T8" fmla="*/ 114 w 114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314">
                    <a:moveTo>
                      <a:pt x="114" y="0"/>
                    </a:moveTo>
                    <a:lnTo>
                      <a:pt x="114" y="249"/>
                    </a:lnTo>
                    <a:lnTo>
                      <a:pt x="0" y="314"/>
                    </a:lnTo>
                    <a:lnTo>
                      <a:pt x="0" y="65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0A1B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6" name="Freeform 114">
                <a:extLst>
                  <a:ext uri="{FF2B5EF4-FFF2-40B4-BE49-F238E27FC236}">
                    <a16:creationId xmlns:a16="http://schemas.microsoft.com/office/drawing/2014/main" id="{34E6BF6A-ACE0-CC41-8A54-478DEDDC766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64293" y="3708166"/>
                <a:ext cx="299249" cy="824248"/>
              </a:xfrm>
              <a:custGeom>
                <a:avLst/>
                <a:gdLst>
                  <a:gd name="T0" fmla="*/ 0 w 114"/>
                  <a:gd name="T1" fmla="*/ 0 h 314"/>
                  <a:gd name="T2" fmla="*/ 0 w 114"/>
                  <a:gd name="T3" fmla="*/ 249 h 314"/>
                  <a:gd name="T4" fmla="*/ 114 w 114"/>
                  <a:gd name="T5" fmla="*/ 314 h 314"/>
                  <a:gd name="T6" fmla="*/ 114 w 114"/>
                  <a:gd name="T7" fmla="*/ 65 h 314"/>
                  <a:gd name="T8" fmla="*/ 0 w 114"/>
                  <a:gd name="T9" fmla="*/ 0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314">
                    <a:moveTo>
                      <a:pt x="0" y="0"/>
                    </a:moveTo>
                    <a:lnTo>
                      <a:pt x="0" y="249"/>
                    </a:lnTo>
                    <a:lnTo>
                      <a:pt x="114" y="314"/>
                    </a:lnTo>
                    <a:lnTo>
                      <a:pt x="114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3345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737" name="Group 736">
                <a:extLst>
                  <a:ext uri="{FF2B5EF4-FFF2-40B4-BE49-F238E27FC236}">
                    <a16:creationId xmlns:a16="http://schemas.microsoft.com/office/drawing/2014/main" id="{C1132C83-1378-0D44-B5BF-38780013E1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17543" y="3574107"/>
                <a:ext cx="1105123" cy="1320373"/>
                <a:chOff x="8054409" y="3700290"/>
                <a:chExt cx="1105123" cy="1320373"/>
              </a:xfrm>
            </p:grpSpPr>
            <p:sp>
              <p:nvSpPr>
                <p:cNvPr id="748" name="Freeform 115">
                  <a:extLst>
                    <a:ext uri="{FF2B5EF4-FFF2-40B4-BE49-F238E27FC236}">
                      <a16:creationId xmlns:a16="http://schemas.microsoft.com/office/drawing/2014/main" id="{4C92556F-D1A6-7E4D-85F3-472E56F18E0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3700290"/>
                  <a:ext cx="1105123" cy="417373"/>
                </a:xfrm>
                <a:custGeom>
                  <a:avLst/>
                  <a:gdLst>
                    <a:gd name="T0" fmla="*/ 155 w 310"/>
                    <a:gd name="T1" fmla="*/ 117 h 117"/>
                    <a:gd name="T2" fmla="*/ 140 w 310"/>
                    <a:gd name="T3" fmla="*/ 113 h 117"/>
                    <a:gd name="T4" fmla="*/ 3 w 310"/>
                    <a:gd name="T5" fmla="*/ 34 h 117"/>
                    <a:gd name="T6" fmla="*/ 0 w 310"/>
                    <a:gd name="T7" fmla="*/ 28 h 117"/>
                    <a:gd name="T8" fmla="*/ 3 w 310"/>
                    <a:gd name="T9" fmla="*/ 21 h 117"/>
                    <a:gd name="T10" fmla="*/ 41 w 310"/>
                    <a:gd name="T11" fmla="*/ 0 h 117"/>
                    <a:gd name="T12" fmla="*/ 43 w 310"/>
                    <a:gd name="T13" fmla="*/ 4 h 117"/>
                    <a:gd name="T14" fmla="*/ 6 w 310"/>
                    <a:gd name="T15" fmla="*/ 25 h 117"/>
                    <a:gd name="T16" fmla="*/ 4 w 310"/>
                    <a:gd name="T17" fmla="*/ 28 h 117"/>
                    <a:gd name="T18" fmla="*/ 6 w 310"/>
                    <a:gd name="T19" fmla="*/ 30 h 117"/>
                    <a:gd name="T20" fmla="*/ 143 w 310"/>
                    <a:gd name="T21" fmla="*/ 110 h 117"/>
                    <a:gd name="T22" fmla="*/ 167 w 310"/>
                    <a:gd name="T23" fmla="*/ 110 h 117"/>
                    <a:gd name="T24" fmla="*/ 304 w 310"/>
                    <a:gd name="T25" fmla="*/ 30 h 117"/>
                    <a:gd name="T26" fmla="*/ 306 w 310"/>
                    <a:gd name="T27" fmla="*/ 28 h 117"/>
                    <a:gd name="T28" fmla="*/ 304 w 310"/>
                    <a:gd name="T29" fmla="*/ 25 h 117"/>
                    <a:gd name="T30" fmla="*/ 267 w 310"/>
                    <a:gd name="T31" fmla="*/ 4 h 117"/>
                    <a:gd name="T32" fmla="*/ 269 w 310"/>
                    <a:gd name="T33" fmla="*/ 0 h 117"/>
                    <a:gd name="T34" fmla="*/ 307 w 310"/>
                    <a:gd name="T35" fmla="*/ 21 h 117"/>
                    <a:gd name="T36" fmla="*/ 310 w 310"/>
                    <a:gd name="T37" fmla="*/ 28 h 117"/>
                    <a:gd name="T38" fmla="*/ 307 w 310"/>
                    <a:gd name="T39" fmla="*/ 34 h 117"/>
                    <a:gd name="T40" fmla="*/ 170 w 310"/>
                    <a:gd name="T41" fmla="*/ 113 h 117"/>
                    <a:gd name="T42" fmla="*/ 155 w 310"/>
                    <a:gd name="T43" fmla="*/ 11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17">
                      <a:moveTo>
                        <a:pt x="155" y="117"/>
                      </a:moveTo>
                      <a:cubicBezTo>
                        <a:pt x="150" y="117"/>
                        <a:pt x="145" y="116"/>
                        <a:pt x="140" y="113"/>
                      </a:cubicBezTo>
                      <a:cubicBezTo>
                        <a:pt x="3" y="34"/>
                        <a:pt x="3" y="34"/>
                        <a:pt x="3" y="34"/>
                      </a:cubicBezTo>
                      <a:cubicBezTo>
                        <a:pt x="1" y="33"/>
                        <a:pt x="0" y="31"/>
                        <a:pt x="0" y="28"/>
                      </a:cubicBezTo>
                      <a:cubicBezTo>
                        <a:pt x="0" y="25"/>
                        <a:pt x="1" y="23"/>
                        <a:pt x="3" y="21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43" y="4"/>
                        <a:pt x="43" y="4"/>
                        <a:pt x="43" y="4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4" y="26"/>
                        <a:pt x="4" y="27"/>
                        <a:pt x="4" y="28"/>
                      </a:cubicBezTo>
                      <a:cubicBezTo>
                        <a:pt x="4" y="28"/>
                        <a:pt x="4" y="30"/>
                        <a:pt x="6" y="30"/>
                      </a:cubicBezTo>
                      <a:cubicBezTo>
                        <a:pt x="143" y="110"/>
                        <a:pt x="143" y="110"/>
                        <a:pt x="143" y="110"/>
                      </a:cubicBezTo>
                      <a:cubicBezTo>
                        <a:pt x="150" y="114"/>
                        <a:pt x="160" y="114"/>
                        <a:pt x="167" y="110"/>
                      </a:cubicBezTo>
                      <a:cubicBezTo>
                        <a:pt x="304" y="30"/>
                        <a:pt x="304" y="30"/>
                        <a:pt x="304" y="30"/>
                      </a:cubicBezTo>
                      <a:cubicBezTo>
                        <a:pt x="306" y="30"/>
                        <a:pt x="306" y="28"/>
                        <a:pt x="306" y="28"/>
                      </a:cubicBezTo>
                      <a:cubicBezTo>
                        <a:pt x="306" y="27"/>
                        <a:pt x="306" y="26"/>
                        <a:pt x="304" y="25"/>
                      </a:cubicBezTo>
                      <a:cubicBezTo>
                        <a:pt x="267" y="4"/>
                        <a:pt x="267" y="4"/>
                        <a:pt x="267" y="4"/>
                      </a:cubicBezTo>
                      <a:cubicBezTo>
                        <a:pt x="269" y="0"/>
                        <a:pt x="269" y="0"/>
                        <a:pt x="269" y="0"/>
                      </a:cubicBezTo>
                      <a:cubicBezTo>
                        <a:pt x="307" y="21"/>
                        <a:pt x="307" y="21"/>
                        <a:pt x="307" y="21"/>
                      </a:cubicBezTo>
                      <a:cubicBezTo>
                        <a:pt x="309" y="23"/>
                        <a:pt x="310" y="25"/>
                        <a:pt x="310" y="28"/>
                      </a:cubicBezTo>
                      <a:cubicBezTo>
                        <a:pt x="310" y="31"/>
                        <a:pt x="309" y="33"/>
                        <a:pt x="307" y="34"/>
                      </a:cubicBezTo>
                      <a:cubicBezTo>
                        <a:pt x="170" y="113"/>
                        <a:pt x="170" y="113"/>
                        <a:pt x="170" y="113"/>
                      </a:cubicBezTo>
                      <a:cubicBezTo>
                        <a:pt x="165" y="116"/>
                        <a:pt x="160" y="117"/>
                        <a:pt x="155" y="1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9" name="Freeform 117">
                  <a:extLst>
                    <a:ext uri="{FF2B5EF4-FFF2-40B4-BE49-F238E27FC236}">
                      <a16:creationId xmlns:a16="http://schemas.microsoft.com/office/drawing/2014/main" id="{0BC39EB6-2C3B-FE49-8350-661CED19BBD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3863040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5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5 h 135"/>
                    <a:gd name="T14" fmla="*/ 6 w 310"/>
                    <a:gd name="T15" fmla="*/ 43 h 135"/>
                    <a:gd name="T16" fmla="*/ 4 w 310"/>
                    <a:gd name="T17" fmla="*/ 45 h 135"/>
                    <a:gd name="T18" fmla="*/ 6 w 310"/>
                    <a:gd name="T19" fmla="*/ 48 h 135"/>
                    <a:gd name="T20" fmla="*/ 143 w 310"/>
                    <a:gd name="T21" fmla="*/ 127 h 135"/>
                    <a:gd name="T22" fmla="*/ 167 w 310"/>
                    <a:gd name="T23" fmla="*/ 127 h 135"/>
                    <a:gd name="T24" fmla="*/ 304 w 310"/>
                    <a:gd name="T25" fmla="*/ 48 h 135"/>
                    <a:gd name="T26" fmla="*/ 306 w 310"/>
                    <a:gd name="T27" fmla="*/ 45 h 135"/>
                    <a:gd name="T28" fmla="*/ 304 w 310"/>
                    <a:gd name="T29" fmla="*/ 43 h 135"/>
                    <a:gd name="T30" fmla="*/ 239 w 310"/>
                    <a:gd name="T31" fmla="*/ 5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5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8"/>
                        <a:pt x="0" y="45"/>
                      </a:cubicBezTo>
                      <a:cubicBezTo>
                        <a:pt x="0" y="43"/>
                        <a:pt x="1" y="40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5"/>
                        <a:pt x="71" y="5"/>
                        <a:pt x="71" y="5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5"/>
                      </a:cubicBezTo>
                      <a:cubicBezTo>
                        <a:pt x="4" y="46"/>
                        <a:pt x="4" y="47"/>
                        <a:pt x="6" y="48"/>
                      </a:cubicBezTo>
                      <a:cubicBezTo>
                        <a:pt x="143" y="127"/>
                        <a:pt x="143" y="127"/>
                        <a:pt x="143" y="127"/>
                      </a:cubicBezTo>
                      <a:cubicBezTo>
                        <a:pt x="150" y="131"/>
                        <a:pt x="160" y="131"/>
                        <a:pt x="167" y="127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7"/>
                        <a:pt x="306" y="46"/>
                        <a:pt x="306" y="45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5"/>
                        <a:pt x="239" y="5"/>
                        <a:pt x="239" y="5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0"/>
                        <a:pt x="310" y="43"/>
                        <a:pt x="310" y="45"/>
                      </a:cubicBezTo>
                      <a:cubicBezTo>
                        <a:pt x="310" y="48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0" name="Freeform 118">
                  <a:extLst>
                    <a:ext uri="{FF2B5EF4-FFF2-40B4-BE49-F238E27FC236}">
                      <a16:creationId xmlns:a16="http://schemas.microsoft.com/office/drawing/2014/main" id="{175CFFA1-1EAE-4F4A-9CA6-DA2E0DE7ED7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088789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6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6 h 135"/>
                    <a:gd name="T14" fmla="*/ 6 w 310"/>
                    <a:gd name="T15" fmla="*/ 43 h 135"/>
                    <a:gd name="T16" fmla="*/ 4 w 310"/>
                    <a:gd name="T17" fmla="*/ 46 h 135"/>
                    <a:gd name="T18" fmla="*/ 6 w 310"/>
                    <a:gd name="T19" fmla="*/ 48 h 135"/>
                    <a:gd name="T20" fmla="*/ 143 w 310"/>
                    <a:gd name="T21" fmla="*/ 128 h 135"/>
                    <a:gd name="T22" fmla="*/ 167 w 310"/>
                    <a:gd name="T23" fmla="*/ 128 h 135"/>
                    <a:gd name="T24" fmla="*/ 304 w 310"/>
                    <a:gd name="T25" fmla="*/ 48 h 135"/>
                    <a:gd name="T26" fmla="*/ 306 w 310"/>
                    <a:gd name="T27" fmla="*/ 46 h 135"/>
                    <a:gd name="T28" fmla="*/ 304 w 310"/>
                    <a:gd name="T29" fmla="*/ 43 h 135"/>
                    <a:gd name="T30" fmla="*/ 239 w 310"/>
                    <a:gd name="T31" fmla="*/ 6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6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9"/>
                        <a:pt x="0" y="46"/>
                      </a:cubicBezTo>
                      <a:cubicBezTo>
                        <a:pt x="0" y="43"/>
                        <a:pt x="1" y="41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6"/>
                        <a:pt x="71" y="6"/>
                        <a:pt x="71" y="6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6"/>
                      </a:cubicBezTo>
                      <a:cubicBezTo>
                        <a:pt x="4" y="46"/>
                        <a:pt x="4" y="48"/>
                        <a:pt x="6" y="48"/>
                      </a:cubicBezTo>
                      <a:cubicBezTo>
                        <a:pt x="143" y="128"/>
                        <a:pt x="143" y="128"/>
                        <a:pt x="143" y="128"/>
                      </a:cubicBezTo>
                      <a:cubicBezTo>
                        <a:pt x="150" y="132"/>
                        <a:pt x="160" y="132"/>
                        <a:pt x="167" y="128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8"/>
                        <a:pt x="306" y="46"/>
                        <a:pt x="306" y="46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6"/>
                        <a:pt x="239" y="6"/>
                        <a:pt x="239" y="6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1"/>
                        <a:pt x="310" y="43"/>
                        <a:pt x="310" y="46"/>
                      </a:cubicBezTo>
                      <a:cubicBezTo>
                        <a:pt x="310" y="49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1" name="Freeform 119">
                  <a:extLst>
                    <a:ext uri="{FF2B5EF4-FFF2-40B4-BE49-F238E27FC236}">
                      <a16:creationId xmlns:a16="http://schemas.microsoft.com/office/drawing/2014/main" id="{86B92E00-BDA9-7149-A81D-9DA17946B2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558664"/>
                  <a:ext cx="1105123" cy="461999"/>
                </a:xfrm>
                <a:custGeom>
                  <a:avLst/>
                  <a:gdLst>
                    <a:gd name="T0" fmla="*/ 155 w 310"/>
                    <a:gd name="T1" fmla="*/ 130 h 130"/>
                    <a:gd name="T2" fmla="*/ 140 w 310"/>
                    <a:gd name="T3" fmla="*/ 126 h 130"/>
                    <a:gd name="T4" fmla="*/ 3 w 310"/>
                    <a:gd name="T5" fmla="*/ 47 h 130"/>
                    <a:gd name="T6" fmla="*/ 0 w 310"/>
                    <a:gd name="T7" fmla="*/ 41 h 130"/>
                    <a:gd name="T8" fmla="*/ 3 w 310"/>
                    <a:gd name="T9" fmla="*/ 34 h 130"/>
                    <a:gd name="T10" fmla="*/ 64 w 310"/>
                    <a:gd name="T11" fmla="*/ 0 h 130"/>
                    <a:gd name="T12" fmla="*/ 59 w 310"/>
                    <a:gd name="T13" fmla="*/ 8 h 130"/>
                    <a:gd name="T14" fmla="*/ 6 w 310"/>
                    <a:gd name="T15" fmla="*/ 38 h 130"/>
                    <a:gd name="T16" fmla="*/ 4 w 310"/>
                    <a:gd name="T17" fmla="*/ 41 h 130"/>
                    <a:gd name="T18" fmla="*/ 6 w 310"/>
                    <a:gd name="T19" fmla="*/ 44 h 130"/>
                    <a:gd name="T20" fmla="*/ 143 w 310"/>
                    <a:gd name="T21" fmla="*/ 123 h 130"/>
                    <a:gd name="T22" fmla="*/ 167 w 310"/>
                    <a:gd name="T23" fmla="*/ 123 h 130"/>
                    <a:gd name="T24" fmla="*/ 304 w 310"/>
                    <a:gd name="T25" fmla="*/ 44 h 130"/>
                    <a:gd name="T26" fmla="*/ 306 w 310"/>
                    <a:gd name="T27" fmla="*/ 41 h 130"/>
                    <a:gd name="T28" fmla="*/ 304 w 310"/>
                    <a:gd name="T29" fmla="*/ 38 h 130"/>
                    <a:gd name="T30" fmla="*/ 251 w 310"/>
                    <a:gd name="T31" fmla="*/ 8 h 130"/>
                    <a:gd name="T32" fmla="*/ 246 w 310"/>
                    <a:gd name="T33" fmla="*/ 0 h 130"/>
                    <a:gd name="T34" fmla="*/ 307 w 310"/>
                    <a:gd name="T35" fmla="*/ 34 h 130"/>
                    <a:gd name="T36" fmla="*/ 310 w 310"/>
                    <a:gd name="T37" fmla="*/ 41 h 130"/>
                    <a:gd name="T38" fmla="*/ 307 w 310"/>
                    <a:gd name="T39" fmla="*/ 47 h 130"/>
                    <a:gd name="T40" fmla="*/ 170 w 310"/>
                    <a:gd name="T41" fmla="*/ 126 h 130"/>
                    <a:gd name="T42" fmla="*/ 155 w 310"/>
                    <a:gd name="T43" fmla="*/ 130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0">
                      <a:moveTo>
                        <a:pt x="155" y="130"/>
                      </a:moveTo>
                      <a:cubicBezTo>
                        <a:pt x="150" y="130"/>
                        <a:pt x="145" y="129"/>
                        <a:pt x="140" y="126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1" y="46"/>
                        <a:pt x="0" y="44"/>
                        <a:pt x="0" y="41"/>
                      </a:cubicBezTo>
                      <a:cubicBezTo>
                        <a:pt x="0" y="38"/>
                        <a:pt x="1" y="36"/>
                        <a:pt x="3" y="34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59" y="8"/>
                        <a:pt x="59" y="8"/>
                        <a:pt x="59" y="8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4" y="39"/>
                        <a:pt x="4" y="40"/>
                        <a:pt x="4" y="41"/>
                      </a:cubicBezTo>
                      <a:cubicBezTo>
                        <a:pt x="4" y="41"/>
                        <a:pt x="4" y="43"/>
                        <a:pt x="6" y="44"/>
                      </a:cubicBezTo>
                      <a:cubicBezTo>
                        <a:pt x="143" y="123"/>
                        <a:pt x="143" y="123"/>
                        <a:pt x="143" y="123"/>
                      </a:cubicBezTo>
                      <a:cubicBezTo>
                        <a:pt x="150" y="127"/>
                        <a:pt x="160" y="127"/>
                        <a:pt x="167" y="123"/>
                      </a:cubicBezTo>
                      <a:cubicBezTo>
                        <a:pt x="304" y="44"/>
                        <a:pt x="304" y="44"/>
                        <a:pt x="304" y="44"/>
                      </a:cubicBezTo>
                      <a:cubicBezTo>
                        <a:pt x="306" y="43"/>
                        <a:pt x="306" y="41"/>
                        <a:pt x="306" y="41"/>
                      </a:cubicBezTo>
                      <a:cubicBezTo>
                        <a:pt x="306" y="40"/>
                        <a:pt x="306" y="39"/>
                        <a:pt x="304" y="38"/>
                      </a:cubicBezTo>
                      <a:cubicBezTo>
                        <a:pt x="251" y="8"/>
                        <a:pt x="251" y="8"/>
                        <a:pt x="251" y="8"/>
                      </a:cubicBezTo>
                      <a:cubicBezTo>
                        <a:pt x="246" y="0"/>
                        <a:pt x="246" y="0"/>
                        <a:pt x="246" y="0"/>
                      </a:cubicBezTo>
                      <a:cubicBezTo>
                        <a:pt x="307" y="34"/>
                        <a:pt x="307" y="34"/>
                        <a:pt x="307" y="34"/>
                      </a:cubicBezTo>
                      <a:cubicBezTo>
                        <a:pt x="309" y="36"/>
                        <a:pt x="310" y="38"/>
                        <a:pt x="310" y="41"/>
                      </a:cubicBezTo>
                      <a:cubicBezTo>
                        <a:pt x="310" y="44"/>
                        <a:pt x="309" y="46"/>
                        <a:pt x="307" y="47"/>
                      </a:cubicBezTo>
                      <a:cubicBezTo>
                        <a:pt x="170" y="126"/>
                        <a:pt x="170" y="126"/>
                        <a:pt x="170" y="126"/>
                      </a:cubicBezTo>
                      <a:cubicBezTo>
                        <a:pt x="165" y="129"/>
                        <a:pt x="160" y="130"/>
                        <a:pt x="155" y="13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52" name="Freeform 120">
                  <a:extLst>
                    <a:ext uri="{FF2B5EF4-FFF2-40B4-BE49-F238E27FC236}">
                      <a16:creationId xmlns:a16="http://schemas.microsoft.com/office/drawing/2014/main" id="{981A202C-60B9-7C47-8F22-3714687E290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054409" y="4314539"/>
                  <a:ext cx="1105123" cy="480373"/>
                </a:xfrm>
                <a:custGeom>
                  <a:avLst/>
                  <a:gdLst>
                    <a:gd name="T0" fmla="*/ 155 w 310"/>
                    <a:gd name="T1" fmla="*/ 135 h 135"/>
                    <a:gd name="T2" fmla="*/ 140 w 310"/>
                    <a:gd name="T3" fmla="*/ 131 h 135"/>
                    <a:gd name="T4" fmla="*/ 3 w 310"/>
                    <a:gd name="T5" fmla="*/ 52 h 135"/>
                    <a:gd name="T6" fmla="*/ 0 w 310"/>
                    <a:gd name="T7" fmla="*/ 45 h 135"/>
                    <a:gd name="T8" fmla="*/ 3 w 310"/>
                    <a:gd name="T9" fmla="*/ 39 h 135"/>
                    <a:gd name="T10" fmla="*/ 71 w 310"/>
                    <a:gd name="T11" fmla="*/ 0 h 135"/>
                    <a:gd name="T12" fmla="*/ 71 w 310"/>
                    <a:gd name="T13" fmla="*/ 5 h 135"/>
                    <a:gd name="T14" fmla="*/ 6 w 310"/>
                    <a:gd name="T15" fmla="*/ 43 h 135"/>
                    <a:gd name="T16" fmla="*/ 4 w 310"/>
                    <a:gd name="T17" fmla="*/ 45 h 135"/>
                    <a:gd name="T18" fmla="*/ 6 w 310"/>
                    <a:gd name="T19" fmla="*/ 48 h 135"/>
                    <a:gd name="T20" fmla="*/ 143 w 310"/>
                    <a:gd name="T21" fmla="*/ 127 h 135"/>
                    <a:gd name="T22" fmla="*/ 167 w 310"/>
                    <a:gd name="T23" fmla="*/ 127 h 135"/>
                    <a:gd name="T24" fmla="*/ 304 w 310"/>
                    <a:gd name="T25" fmla="*/ 48 h 135"/>
                    <a:gd name="T26" fmla="*/ 306 w 310"/>
                    <a:gd name="T27" fmla="*/ 45 h 135"/>
                    <a:gd name="T28" fmla="*/ 304 w 310"/>
                    <a:gd name="T29" fmla="*/ 43 h 135"/>
                    <a:gd name="T30" fmla="*/ 239 w 310"/>
                    <a:gd name="T31" fmla="*/ 5 h 135"/>
                    <a:gd name="T32" fmla="*/ 239 w 310"/>
                    <a:gd name="T33" fmla="*/ 0 h 135"/>
                    <a:gd name="T34" fmla="*/ 307 w 310"/>
                    <a:gd name="T35" fmla="*/ 39 h 135"/>
                    <a:gd name="T36" fmla="*/ 310 w 310"/>
                    <a:gd name="T37" fmla="*/ 45 h 135"/>
                    <a:gd name="T38" fmla="*/ 307 w 310"/>
                    <a:gd name="T39" fmla="*/ 52 h 135"/>
                    <a:gd name="T40" fmla="*/ 170 w 310"/>
                    <a:gd name="T41" fmla="*/ 131 h 135"/>
                    <a:gd name="T42" fmla="*/ 155 w 310"/>
                    <a:gd name="T43" fmla="*/ 135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310" h="135">
                      <a:moveTo>
                        <a:pt x="155" y="135"/>
                      </a:moveTo>
                      <a:cubicBezTo>
                        <a:pt x="150" y="135"/>
                        <a:pt x="145" y="134"/>
                        <a:pt x="140" y="131"/>
                      </a:cubicBezTo>
                      <a:cubicBezTo>
                        <a:pt x="3" y="52"/>
                        <a:pt x="3" y="52"/>
                        <a:pt x="3" y="52"/>
                      </a:cubicBezTo>
                      <a:cubicBezTo>
                        <a:pt x="1" y="51"/>
                        <a:pt x="0" y="48"/>
                        <a:pt x="0" y="45"/>
                      </a:cubicBezTo>
                      <a:cubicBezTo>
                        <a:pt x="0" y="43"/>
                        <a:pt x="1" y="40"/>
                        <a:pt x="3" y="39"/>
                      </a:cubicBezTo>
                      <a:cubicBezTo>
                        <a:pt x="71" y="0"/>
                        <a:pt x="71" y="0"/>
                        <a:pt x="71" y="0"/>
                      </a:cubicBezTo>
                      <a:cubicBezTo>
                        <a:pt x="71" y="5"/>
                        <a:pt x="71" y="5"/>
                        <a:pt x="71" y="5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4" y="44"/>
                        <a:pt x="4" y="45"/>
                        <a:pt x="4" y="45"/>
                      </a:cubicBezTo>
                      <a:cubicBezTo>
                        <a:pt x="4" y="46"/>
                        <a:pt x="4" y="47"/>
                        <a:pt x="6" y="48"/>
                      </a:cubicBezTo>
                      <a:cubicBezTo>
                        <a:pt x="143" y="127"/>
                        <a:pt x="143" y="127"/>
                        <a:pt x="143" y="127"/>
                      </a:cubicBezTo>
                      <a:cubicBezTo>
                        <a:pt x="150" y="131"/>
                        <a:pt x="160" y="131"/>
                        <a:pt x="167" y="127"/>
                      </a:cubicBezTo>
                      <a:cubicBezTo>
                        <a:pt x="304" y="48"/>
                        <a:pt x="304" y="48"/>
                        <a:pt x="304" y="48"/>
                      </a:cubicBezTo>
                      <a:cubicBezTo>
                        <a:pt x="306" y="47"/>
                        <a:pt x="306" y="46"/>
                        <a:pt x="306" y="45"/>
                      </a:cubicBezTo>
                      <a:cubicBezTo>
                        <a:pt x="306" y="45"/>
                        <a:pt x="306" y="44"/>
                        <a:pt x="304" y="43"/>
                      </a:cubicBezTo>
                      <a:cubicBezTo>
                        <a:pt x="239" y="5"/>
                        <a:pt x="239" y="5"/>
                        <a:pt x="239" y="5"/>
                      </a:cubicBezTo>
                      <a:cubicBezTo>
                        <a:pt x="239" y="0"/>
                        <a:pt x="239" y="0"/>
                        <a:pt x="239" y="0"/>
                      </a:cubicBezTo>
                      <a:cubicBezTo>
                        <a:pt x="307" y="39"/>
                        <a:pt x="307" y="39"/>
                        <a:pt x="307" y="39"/>
                      </a:cubicBezTo>
                      <a:cubicBezTo>
                        <a:pt x="309" y="40"/>
                        <a:pt x="310" y="43"/>
                        <a:pt x="310" y="45"/>
                      </a:cubicBezTo>
                      <a:cubicBezTo>
                        <a:pt x="310" y="48"/>
                        <a:pt x="309" y="51"/>
                        <a:pt x="307" y="52"/>
                      </a:cubicBezTo>
                      <a:cubicBezTo>
                        <a:pt x="170" y="131"/>
                        <a:pt x="170" y="131"/>
                        <a:pt x="170" y="131"/>
                      </a:cubicBezTo>
                      <a:cubicBezTo>
                        <a:pt x="165" y="134"/>
                        <a:pt x="160" y="135"/>
                        <a:pt x="155" y="13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00000">
                      <a:srgbClr val="FFDE70"/>
                    </a:gs>
                    <a:gs pos="4000">
                      <a:srgbClr val="D71C3F"/>
                    </a:gs>
                  </a:gsLst>
                  <a:lin ang="12600000" scaled="0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738" name="Group 737">
                <a:extLst>
                  <a:ext uri="{FF2B5EF4-FFF2-40B4-BE49-F238E27FC236}">
                    <a16:creationId xmlns:a16="http://schemas.microsoft.com/office/drawing/2014/main" id="{5CF1FD29-1716-9448-AC25-E5FF6C0E761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63839" y="3840615"/>
                <a:ext cx="299249" cy="645748"/>
                <a:chOff x="5163839" y="3840615"/>
                <a:chExt cx="299249" cy="645748"/>
              </a:xfrm>
            </p:grpSpPr>
            <p:sp>
              <p:nvSpPr>
                <p:cNvPr id="745" name="Freeform 121">
                  <a:extLst>
                    <a:ext uri="{FF2B5EF4-FFF2-40B4-BE49-F238E27FC236}">
                      <a16:creationId xmlns:a16="http://schemas.microsoft.com/office/drawing/2014/main" id="{3DFC03C2-E8A1-6F49-947F-7E1775C44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3840615"/>
                  <a:ext cx="299249" cy="194249"/>
                </a:xfrm>
                <a:custGeom>
                  <a:avLst/>
                  <a:gdLst>
                    <a:gd name="T0" fmla="*/ 0 w 114"/>
                    <a:gd name="T1" fmla="*/ 8 h 74"/>
                    <a:gd name="T2" fmla="*/ 114 w 114"/>
                    <a:gd name="T3" fmla="*/ 74 h 74"/>
                    <a:gd name="T4" fmla="*/ 114 w 114"/>
                    <a:gd name="T5" fmla="*/ 65 h 74"/>
                    <a:gd name="T6" fmla="*/ 0 w 114"/>
                    <a:gd name="T7" fmla="*/ 0 h 74"/>
                    <a:gd name="T8" fmla="*/ 0 w 114"/>
                    <a:gd name="T9" fmla="*/ 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4">
                      <a:moveTo>
                        <a:pt x="0" y="8"/>
                      </a:moveTo>
                      <a:lnTo>
                        <a:pt x="114" y="74"/>
                      </a:lnTo>
                      <a:lnTo>
                        <a:pt x="114" y="65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6" name="Freeform 122">
                  <a:extLst>
                    <a:ext uri="{FF2B5EF4-FFF2-40B4-BE49-F238E27FC236}">
                      <a16:creationId xmlns:a16="http://schemas.microsoft.com/office/drawing/2014/main" id="{00F51D36-4435-1741-81B9-4B61D08386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4063739"/>
                  <a:ext cx="299249" cy="196874"/>
                </a:xfrm>
                <a:custGeom>
                  <a:avLst/>
                  <a:gdLst>
                    <a:gd name="T0" fmla="*/ 0 w 114"/>
                    <a:gd name="T1" fmla="*/ 10 h 75"/>
                    <a:gd name="T2" fmla="*/ 114 w 114"/>
                    <a:gd name="T3" fmla="*/ 75 h 75"/>
                    <a:gd name="T4" fmla="*/ 114 w 114"/>
                    <a:gd name="T5" fmla="*/ 66 h 75"/>
                    <a:gd name="T6" fmla="*/ 0 w 114"/>
                    <a:gd name="T7" fmla="*/ 0 h 75"/>
                    <a:gd name="T8" fmla="*/ 0 w 114"/>
                    <a:gd name="T9" fmla="*/ 10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5">
                      <a:moveTo>
                        <a:pt x="0" y="10"/>
                      </a:moveTo>
                      <a:lnTo>
                        <a:pt x="114" y="75"/>
                      </a:lnTo>
                      <a:lnTo>
                        <a:pt x="114" y="66"/>
                      </a:lnTo>
                      <a:lnTo>
                        <a:pt x="0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7" name="Freeform 123">
                  <a:extLst>
                    <a:ext uri="{FF2B5EF4-FFF2-40B4-BE49-F238E27FC236}">
                      <a16:creationId xmlns:a16="http://schemas.microsoft.com/office/drawing/2014/main" id="{5EBC262A-11CF-C14D-AC12-8CD34CF46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3839" y="4292114"/>
                  <a:ext cx="299249" cy="194249"/>
                </a:xfrm>
                <a:custGeom>
                  <a:avLst/>
                  <a:gdLst>
                    <a:gd name="T0" fmla="*/ 0 w 114"/>
                    <a:gd name="T1" fmla="*/ 8 h 74"/>
                    <a:gd name="T2" fmla="*/ 114 w 114"/>
                    <a:gd name="T3" fmla="*/ 74 h 74"/>
                    <a:gd name="T4" fmla="*/ 114 w 114"/>
                    <a:gd name="T5" fmla="*/ 65 h 74"/>
                    <a:gd name="T6" fmla="*/ 0 w 114"/>
                    <a:gd name="T7" fmla="*/ 0 h 74"/>
                    <a:gd name="T8" fmla="*/ 0 w 114"/>
                    <a:gd name="T9" fmla="*/ 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4" h="74">
                      <a:moveTo>
                        <a:pt x="0" y="8"/>
                      </a:moveTo>
                      <a:lnTo>
                        <a:pt x="114" y="74"/>
                      </a:lnTo>
                      <a:lnTo>
                        <a:pt x="114" y="65"/>
                      </a:lnTo>
                      <a:lnTo>
                        <a:pt x="0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A1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739" name="Group 738">
                <a:extLst>
                  <a:ext uri="{FF2B5EF4-FFF2-40B4-BE49-F238E27FC236}">
                    <a16:creationId xmlns:a16="http://schemas.microsoft.com/office/drawing/2014/main" id="{0B2F1EF2-3BA0-C84B-8BE3-A81B0F91398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84232" y="4486363"/>
                <a:ext cx="480375" cy="461998"/>
                <a:chOff x="6492540" y="4750288"/>
                <a:chExt cx="480375" cy="461998"/>
              </a:xfrm>
            </p:grpSpPr>
            <p:sp>
              <p:nvSpPr>
                <p:cNvPr id="743" name="Freeform 124">
                  <a:extLst>
                    <a:ext uri="{FF2B5EF4-FFF2-40B4-BE49-F238E27FC236}">
                      <a16:creationId xmlns:a16="http://schemas.microsoft.com/office/drawing/2014/main" id="{5A4CB5AA-82CC-1043-A905-50A5659873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92289" y="4750288"/>
                  <a:ext cx="380625" cy="236249"/>
                </a:xfrm>
                <a:custGeom>
                  <a:avLst/>
                  <a:gdLst>
                    <a:gd name="T0" fmla="*/ 145 w 145"/>
                    <a:gd name="T1" fmla="*/ 81 h 90"/>
                    <a:gd name="T2" fmla="*/ 3 w 145"/>
                    <a:gd name="T3" fmla="*/ 0 h 90"/>
                    <a:gd name="T4" fmla="*/ 0 w 145"/>
                    <a:gd name="T5" fmla="*/ 6 h 90"/>
                    <a:gd name="T6" fmla="*/ 145 w 145"/>
                    <a:gd name="T7" fmla="*/ 90 h 90"/>
                    <a:gd name="T8" fmla="*/ 145 w 145"/>
                    <a:gd name="T9" fmla="*/ 81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5" h="90">
                      <a:moveTo>
                        <a:pt x="145" y="81"/>
                      </a:moveTo>
                      <a:lnTo>
                        <a:pt x="3" y="0"/>
                      </a:lnTo>
                      <a:lnTo>
                        <a:pt x="0" y="6"/>
                      </a:lnTo>
                      <a:lnTo>
                        <a:pt x="145" y="90"/>
                      </a:lnTo>
                      <a:lnTo>
                        <a:pt x="145" y="81"/>
                      </a:lnTo>
                      <a:close/>
                    </a:path>
                  </a:pathLst>
                </a:custGeom>
                <a:solidFill>
                  <a:srgbClr val="EB1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44" name="Freeform 125">
                  <a:extLst>
                    <a:ext uri="{FF2B5EF4-FFF2-40B4-BE49-F238E27FC236}">
                      <a16:creationId xmlns:a16="http://schemas.microsoft.com/office/drawing/2014/main" id="{2706AECE-AB2D-084D-8109-D284C879FB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92540" y="4920913"/>
                  <a:ext cx="480375" cy="291373"/>
                </a:xfrm>
                <a:custGeom>
                  <a:avLst/>
                  <a:gdLst>
                    <a:gd name="T0" fmla="*/ 183 w 183"/>
                    <a:gd name="T1" fmla="*/ 103 h 111"/>
                    <a:gd name="T2" fmla="*/ 4 w 183"/>
                    <a:gd name="T3" fmla="*/ 0 h 111"/>
                    <a:gd name="T4" fmla="*/ 0 w 183"/>
                    <a:gd name="T5" fmla="*/ 5 h 111"/>
                    <a:gd name="T6" fmla="*/ 183 w 183"/>
                    <a:gd name="T7" fmla="*/ 111 h 111"/>
                    <a:gd name="T8" fmla="*/ 183 w 183"/>
                    <a:gd name="T9" fmla="*/ 103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3" h="111">
                      <a:moveTo>
                        <a:pt x="183" y="103"/>
                      </a:moveTo>
                      <a:lnTo>
                        <a:pt x="4" y="0"/>
                      </a:lnTo>
                      <a:lnTo>
                        <a:pt x="0" y="5"/>
                      </a:lnTo>
                      <a:lnTo>
                        <a:pt x="183" y="111"/>
                      </a:lnTo>
                      <a:lnTo>
                        <a:pt x="183" y="103"/>
                      </a:lnTo>
                      <a:close/>
                    </a:path>
                  </a:pathLst>
                </a:custGeom>
                <a:solidFill>
                  <a:srgbClr val="EB103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740" name="Freeform 127">
                <a:extLst>
                  <a:ext uri="{FF2B5EF4-FFF2-40B4-BE49-F238E27FC236}">
                    <a16:creationId xmlns:a16="http://schemas.microsoft.com/office/drawing/2014/main" id="{44A2A05E-AB83-0942-9F1E-C1B553E558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63541" y="3281578"/>
                <a:ext cx="590624" cy="1929369"/>
              </a:xfrm>
              <a:custGeom>
                <a:avLst/>
                <a:gdLst>
                  <a:gd name="T0" fmla="*/ 225 w 225"/>
                  <a:gd name="T1" fmla="*/ 0 h 735"/>
                  <a:gd name="T2" fmla="*/ 225 w 225"/>
                  <a:gd name="T3" fmla="*/ 605 h 735"/>
                  <a:gd name="T4" fmla="*/ 0 w 225"/>
                  <a:gd name="T5" fmla="*/ 735 h 735"/>
                  <a:gd name="T6" fmla="*/ 0 w 225"/>
                  <a:gd name="T7" fmla="*/ 130 h 735"/>
                  <a:gd name="T8" fmla="*/ 225 w 225"/>
                  <a:gd name="T9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735">
                    <a:moveTo>
                      <a:pt x="225" y="0"/>
                    </a:moveTo>
                    <a:lnTo>
                      <a:pt x="225" y="605"/>
                    </a:lnTo>
                    <a:lnTo>
                      <a:pt x="0" y="735"/>
                    </a:lnTo>
                    <a:lnTo>
                      <a:pt x="0" y="130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F8756C">
                  <a:alpha val="23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1" name="Freeform 128">
                <a:extLst>
                  <a:ext uri="{FF2B5EF4-FFF2-40B4-BE49-F238E27FC236}">
                    <a16:creationId xmlns:a16="http://schemas.microsoft.com/office/drawing/2014/main" id="{E30B211E-0CA2-7046-B320-7483BFEECD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39367" y="3616291"/>
                <a:ext cx="45719" cy="1595996"/>
              </a:xfrm>
              <a:custGeom>
                <a:avLst/>
                <a:gdLst>
                  <a:gd name="T0" fmla="*/ 10 w 10"/>
                  <a:gd name="T1" fmla="*/ 605 h 608"/>
                  <a:gd name="T2" fmla="*/ 4 w 10"/>
                  <a:gd name="T3" fmla="*/ 608 h 608"/>
                  <a:gd name="T4" fmla="*/ 0 w 10"/>
                  <a:gd name="T5" fmla="*/ 605 h 608"/>
                  <a:gd name="T6" fmla="*/ 0 w 10"/>
                  <a:gd name="T7" fmla="*/ 0 h 608"/>
                  <a:gd name="T8" fmla="*/ 4 w 10"/>
                  <a:gd name="T9" fmla="*/ 3 h 608"/>
                  <a:gd name="T10" fmla="*/ 10 w 10"/>
                  <a:gd name="T11" fmla="*/ 0 h 608"/>
                  <a:gd name="T12" fmla="*/ 10 w 10"/>
                  <a:gd name="T13" fmla="*/ 605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608">
                    <a:moveTo>
                      <a:pt x="10" y="605"/>
                    </a:moveTo>
                    <a:lnTo>
                      <a:pt x="4" y="608"/>
                    </a:lnTo>
                    <a:lnTo>
                      <a:pt x="0" y="605"/>
                    </a:lnTo>
                    <a:lnTo>
                      <a:pt x="0" y="0"/>
                    </a:lnTo>
                    <a:lnTo>
                      <a:pt x="4" y="3"/>
                    </a:lnTo>
                    <a:lnTo>
                      <a:pt x="10" y="0"/>
                    </a:lnTo>
                    <a:lnTo>
                      <a:pt x="10" y="605"/>
                    </a:lnTo>
                    <a:close/>
                  </a:path>
                </a:pathLst>
              </a:custGeom>
              <a:solidFill>
                <a:srgbClr val="F8756C">
                  <a:alpha val="6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2" name="Freeform 126">
                <a:extLst>
                  <a:ext uri="{FF2B5EF4-FFF2-40B4-BE49-F238E27FC236}">
                    <a16:creationId xmlns:a16="http://schemas.microsoft.com/office/drawing/2014/main" id="{37F7ED57-82DC-174A-B76C-EB4BA855AB3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75840" y="3279295"/>
                <a:ext cx="590624" cy="1929369"/>
              </a:xfrm>
              <a:custGeom>
                <a:avLst/>
                <a:gdLst>
                  <a:gd name="T0" fmla="*/ 0 w 225"/>
                  <a:gd name="T1" fmla="*/ 0 h 735"/>
                  <a:gd name="T2" fmla="*/ 0 w 225"/>
                  <a:gd name="T3" fmla="*/ 607 h 735"/>
                  <a:gd name="T4" fmla="*/ 225 w 225"/>
                  <a:gd name="T5" fmla="*/ 735 h 735"/>
                  <a:gd name="T6" fmla="*/ 225 w 225"/>
                  <a:gd name="T7" fmla="*/ 130 h 735"/>
                  <a:gd name="T8" fmla="*/ 0 w 225"/>
                  <a:gd name="T9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735">
                    <a:moveTo>
                      <a:pt x="0" y="0"/>
                    </a:moveTo>
                    <a:lnTo>
                      <a:pt x="0" y="607"/>
                    </a:lnTo>
                    <a:lnTo>
                      <a:pt x="225" y="735"/>
                    </a:lnTo>
                    <a:lnTo>
                      <a:pt x="225" y="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8756C">
                  <a:alpha val="23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16" name="Group 715">
              <a:extLst>
                <a:ext uri="{FF2B5EF4-FFF2-40B4-BE49-F238E27FC236}">
                  <a16:creationId xmlns:a16="http://schemas.microsoft.com/office/drawing/2014/main" id="{47031378-BDB1-1A4F-B1B0-48C24BE55852}"/>
                </a:ext>
              </a:extLst>
            </p:cNvPr>
            <p:cNvGrpSpPr/>
            <p:nvPr/>
          </p:nvGrpSpPr>
          <p:grpSpPr>
            <a:xfrm>
              <a:off x="4935178" y="4572491"/>
              <a:ext cx="462001" cy="170624"/>
              <a:chOff x="4200920" y="4705664"/>
              <a:chExt cx="462001" cy="170624"/>
            </a:xfrm>
          </p:grpSpPr>
          <p:sp>
            <p:nvSpPr>
              <p:cNvPr id="717" name="Freeform 147">
                <a:extLst>
                  <a:ext uri="{FF2B5EF4-FFF2-40B4-BE49-F238E27FC236}">
                    <a16:creationId xmlns:a16="http://schemas.microsoft.com/office/drawing/2014/main" id="{8CF3734D-AC70-354E-97E4-E5A201D98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920" y="4705664"/>
                <a:ext cx="170625" cy="170624"/>
              </a:xfrm>
              <a:custGeom>
                <a:avLst/>
                <a:gdLst>
                  <a:gd name="T0" fmla="*/ 20 w 48"/>
                  <a:gd name="T1" fmla="*/ 46 h 48"/>
                  <a:gd name="T2" fmla="*/ 2 w 48"/>
                  <a:gd name="T3" fmla="*/ 20 h 48"/>
                  <a:gd name="T4" fmla="*/ 28 w 48"/>
                  <a:gd name="T5" fmla="*/ 2 h 48"/>
                  <a:gd name="T6" fmla="*/ 46 w 48"/>
                  <a:gd name="T7" fmla="*/ 28 h 48"/>
                  <a:gd name="T8" fmla="*/ 20 w 48"/>
                  <a:gd name="T9" fmla="*/ 4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20" y="46"/>
                    </a:moveTo>
                    <a:cubicBezTo>
                      <a:pt x="8" y="44"/>
                      <a:pt x="0" y="32"/>
                      <a:pt x="2" y="20"/>
                    </a:cubicBezTo>
                    <a:cubicBezTo>
                      <a:pt x="4" y="8"/>
                      <a:pt x="15" y="0"/>
                      <a:pt x="28" y="2"/>
                    </a:cubicBezTo>
                    <a:cubicBezTo>
                      <a:pt x="40" y="4"/>
                      <a:pt x="48" y="16"/>
                      <a:pt x="46" y="28"/>
                    </a:cubicBezTo>
                    <a:cubicBezTo>
                      <a:pt x="44" y="40"/>
                      <a:pt x="32" y="48"/>
                      <a:pt x="20" y="46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8" name="Freeform 149">
                <a:extLst>
                  <a:ext uri="{FF2B5EF4-FFF2-40B4-BE49-F238E27FC236}">
                    <a16:creationId xmlns:a16="http://schemas.microsoft.com/office/drawing/2014/main" id="{919BEBC4-F83C-A94D-8C3D-3A1D4A6F7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0669" y="4766038"/>
                <a:ext cx="52500" cy="55124"/>
              </a:xfrm>
              <a:custGeom>
                <a:avLst/>
                <a:gdLst>
                  <a:gd name="T0" fmla="*/ 1 w 15"/>
                  <a:gd name="T1" fmla="*/ 5 h 15"/>
                  <a:gd name="T2" fmla="*/ 10 w 15"/>
                  <a:gd name="T3" fmla="*/ 1 h 15"/>
                  <a:gd name="T4" fmla="*/ 14 w 15"/>
                  <a:gd name="T5" fmla="*/ 10 h 15"/>
                  <a:gd name="T6" fmla="*/ 5 w 15"/>
                  <a:gd name="T7" fmla="*/ 14 h 15"/>
                  <a:gd name="T8" fmla="*/ 1 w 15"/>
                  <a:gd name="T9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" y="5"/>
                    </a:moveTo>
                    <a:cubicBezTo>
                      <a:pt x="3" y="2"/>
                      <a:pt x="6" y="0"/>
                      <a:pt x="10" y="1"/>
                    </a:cubicBezTo>
                    <a:cubicBezTo>
                      <a:pt x="13" y="3"/>
                      <a:pt x="15" y="6"/>
                      <a:pt x="14" y="10"/>
                    </a:cubicBezTo>
                    <a:cubicBezTo>
                      <a:pt x="12" y="13"/>
                      <a:pt x="9" y="15"/>
                      <a:pt x="5" y="14"/>
                    </a:cubicBezTo>
                    <a:cubicBezTo>
                      <a:pt x="2" y="12"/>
                      <a:pt x="0" y="9"/>
                      <a:pt x="1" y="5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9" name="Freeform 150">
                <a:extLst>
                  <a:ext uri="{FF2B5EF4-FFF2-40B4-BE49-F238E27FC236}">
                    <a16:creationId xmlns:a16="http://schemas.microsoft.com/office/drawing/2014/main" id="{DCCB0512-198F-724B-8BDC-15B30F4DA6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1545" y="4792287"/>
                <a:ext cx="81376" cy="81374"/>
              </a:xfrm>
              <a:custGeom>
                <a:avLst/>
                <a:gdLst>
                  <a:gd name="T0" fmla="*/ 2 w 23"/>
                  <a:gd name="T1" fmla="*/ 8 h 23"/>
                  <a:gd name="T2" fmla="*/ 15 w 23"/>
                  <a:gd name="T3" fmla="*/ 2 h 23"/>
                  <a:gd name="T4" fmla="*/ 21 w 23"/>
                  <a:gd name="T5" fmla="*/ 15 h 23"/>
                  <a:gd name="T6" fmla="*/ 8 w 23"/>
                  <a:gd name="T7" fmla="*/ 21 h 23"/>
                  <a:gd name="T8" fmla="*/ 2 w 23"/>
                  <a:gd name="T9" fmla="*/ 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3">
                    <a:moveTo>
                      <a:pt x="2" y="8"/>
                    </a:moveTo>
                    <a:cubicBezTo>
                      <a:pt x="4" y="3"/>
                      <a:pt x="10" y="0"/>
                      <a:pt x="15" y="2"/>
                    </a:cubicBezTo>
                    <a:cubicBezTo>
                      <a:pt x="20" y="4"/>
                      <a:pt x="23" y="10"/>
                      <a:pt x="21" y="15"/>
                    </a:cubicBezTo>
                    <a:cubicBezTo>
                      <a:pt x="19" y="20"/>
                      <a:pt x="13" y="23"/>
                      <a:pt x="8" y="21"/>
                    </a:cubicBezTo>
                    <a:cubicBezTo>
                      <a:pt x="3" y="19"/>
                      <a:pt x="0" y="13"/>
                      <a:pt x="2" y="8"/>
                    </a:cubicBezTo>
                    <a:close/>
                  </a:path>
                </a:pathLst>
              </a:custGeom>
              <a:solidFill>
                <a:srgbClr val="FAD86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DB313BBD-5384-8049-8FA1-5DDE74387F03}"/>
              </a:ext>
            </a:extLst>
          </p:cNvPr>
          <p:cNvGrpSpPr/>
          <p:nvPr/>
        </p:nvGrpSpPr>
        <p:grpSpPr>
          <a:xfrm>
            <a:off x="1054965" y="1005339"/>
            <a:ext cx="2253949" cy="742498"/>
            <a:chOff x="3150280" y="4716331"/>
            <a:chExt cx="2253949" cy="742498"/>
          </a:xfrm>
        </p:grpSpPr>
        <p:sp>
          <p:nvSpPr>
            <p:cNvPr id="754" name="Rectangle 753">
              <a:extLst>
                <a:ext uri="{FF2B5EF4-FFF2-40B4-BE49-F238E27FC236}">
                  <a16:creationId xmlns:a16="http://schemas.microsoft.com/office/drawing/2014/main" id="{85340411-1191-B44F-B891-0D226D6BC30A}"/>
                </a:ext>
              </a:extLst>
            </p:cNvPr>
            <p:cNvSpPr/>
            <p:nvPr/>
          </p:nvSpPr>
          <p:spPr>
            <a:xfrm>
              <a:off x="3150280" y="4716331"/>
              <a:ext cx="20776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rgbClr val="FFDE70"/>
                  </a:solidFill>
                  <a:latin typeface="Fjalla One" panose="02000506040000020004" pitchFamily="2" charset="0"/>
                </a:rPr>
                <a:t>1. Project Idea</a:t>
              </a:r>
            </a:p>
          </p:txBody>
        </p:sp>
        <p:sp>
          <p:nvSpPr>
            <p:cNvPr id="755" name="Rectangle 754">
              <a:extLst>
                <a:ext uri="{FF2B5EF4-FFF2-40B4-BE49-F238E27FC236}">
                  <a16:creationId xmlns:a16="http://schemas.microsoft.com/office/drawing/2014/main" id="{06F9F81F-FCA2-374F-BA5D-C80BF8262EE3}"/>
                </a:ext>
              </a:extLst>
            </p:cNvPr>
            <p:cNvSpPr/>
            <p:nvPr/>
          </p:nvSpPr>
          <p:spPr>
            <a:xfrm>
              <a:off x="3150280" y="4997164"/>
              <a:ext cx="22539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Write your ideas and your ideal timeline</a:t>
              </a:r>
            </a:p>
          </p:txBody>
        </p:sp>
      </p:grp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D7E0F43A-91C7-DA44-B19A-27FF9BACB12C}"/>
              </a:ext>
            </a:extLst>
          </p:cNvPr>
          <p:cNvGrpSpPr/>
          <p:nvPr/>
        </p:nvGrpSpPr>
        <p:grpSpPr>
          <a:xfrm>
            <a:off x="2825228" y="6273225"/>
            <a:ext cx="2478292" cy="532244"/>
            <a:chOff x="3150280" y="4716331"/>
            <a:chExt cx="2478292" cy="532244"/>
          </a:xfrm>
        </p:grpSpPr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9C8AE2BB-49C5-BE43-A4B9-028481F19124}"/>
                </a:ext>
              </a:extLst>
            </p:cNvPr>
            <p:cNvSpPr/>
            <p:nvPr/>
          </p:nvSpPr>
          <p:spPr>
            <a:xfrm>
              <a:off x="3150280" y="4716331"/>
              <a:ext cx="24782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rgbClr val="FFDE70"/>
                  </a:solidFill>
                  <a:latin typeface="Fjalla One" panose="02000506040000020004" pitchFamily="2" charset="0"/>
                </a:rPr>
                <a:t>2. </a:t>
              </a:r>
              <a:r>
                <a:rPr lang="en-IN" sz="1600" dirty="0" err="1">
                  <a:solidFill>
                    <a:srgbClr val="FFDE70"/>
                  </a:solidFill>
                  <a:latin typeface="Fjalla One" panose="02000506040000020004" pitchFamily="2" charset="0"/>
                </a:rPr>
                <a:t>Feasability</a:t>
              </a:r>
              <a:r>
                <a:rPr lang="en-IN" sz="1600" dirty="0">
                  <a:solidFill>
                    <a:srgbClr val="FFDE70"/>
                  </a:solidFill>
                  <a:latin typeface="Fjalla One" panose="02000506040000020004" pitchFamily="2" charset="0"/>
                </a:rPr>
                <a:t> </a:t>
              </a:r>
              <a:r>
                <a:rPr lang="en-IN" sz="1600" dirty="0" err="1">
                  <a:solidFill>
                    <a:srgbClr val="FFDE70"/>
                  </a:solidFill>
                  <a:latin typeface="Fjalla One" panose="02000506040000020004" pitchFamily="2" charset="0"/>
                </a:rPr>
                <a:t>assesment</a:t>
              </a:r>
              <a:endParaRPr lang="en-IN" sz="1600" dirty="0">
                <a:solidFill>
                  <a:srgbClr val="FFDE70"/>
                </a:solidFill>
                <a:latin typeface="Fjalla One" panose="02000506040000020004" pitchFamily="2" charset="0"/>
              </a:endParaRPr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55876684-2823-A64D-8279-5CE41201B24B}"/>
                </a:ext>
              </a:extLst>
            </p:cNvPr>
            <p:cNvSpPr/>
            <p:nvPr/>
          </p:nvSpPr>
          <p:spPr>
            <a:xfrm>
              <a:off x="3150280" y="4971576"/>
              <a:ext cx="22539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Is your project feasible ?</a:t>
              </a:r>
            </a:p>
          </p:txBody>
        </p:sp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19C5EDEB-2771-7242-9645-1C5151196FAB}"/>
              </a:ext>
            </a:extLst>
          </p:cNvPr>
          <p:cNvGrpSpPr/>
          <p:nvPr/>
        </p:nvGrpSpPr>
        <p:grpSpPr>
          <a:xfrm>
            <a:off x="6206189" y="6273225"/>
            <a:ext cx="2353543" cy="557832"/>
            <a:chOff x="3150280" y="4716331"/>
            <a:chExt cx="2353543" cy="557832"/>
          </a:xfrm>
        </p:grpSpPr>
        <p:sp>
          <p:nvSpPr>
            <p:cNvPr id="760" name="Rectangle 759">
              <a:extLst>
                <a:ext uri="{FF2B5EF4-FFF2-40B4-BE49-F238E27FC236}">
                  <a16:creationId xmlns:a16="http://schemas.microsoft.com/office/drawing/2014/main" id="{640450E8-9A75-C540-AAF2-8E0531A6303A}"/>
                </a:ext>
              </a:extLst>
            </p:cNvPr>
            <p:cNvSpPr/>
            <p:nvPr/>
          </p:nvSpPr>
          <p:spPr>
            <a:xfrm>
              <a:off x="3150280" y="4716331"/>
              <a:ext cx="20776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rgbClr val="FFDE70"/>
                  </a:solidFill>
                  <a:latin typeface="Fjalla One" panose="02000506040000020004" pitchFamily="2" charset="0"/>
                </a:rPr>
                <a:t>4. Prototyping</a:t>
              </a:r>
            </a:p>
          </p:txBody>
        </p:sp>
        <p:sp>
          <p:nvSpPr>
            <p:cNvPr id="761" name="Rectangle 760">
              <a:extLst>
                <a:ext uri="{FF2B5EF4-FFF2-40B4-BE49-F238E27FC236}">
                  <a16:creationId xmlns:a16="http://schemas.microsoft.com/office/drawing/2014/main" id="{E03B34D7-4CDB-E544-9783-3854BFDB0179}"/>
                </a:ext>
              </a:extLst>
            </p:cNvPr>
            <p:cNvSpPr/>
            <p:nvPr/>
          </p:nvSpPr>
          <p:spPr>
            <a:xfrm>
              <a:off x="3150280" y="4997164"/>
              <a:ext cx="23535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Develop a first proof of concept</a:t>
              </a:r>
            </a:p>
          </p:txBody>
        </p:sp>
      </p:grpSp>
      <p:grpSp>
        <p:nvGrpSpPr>
          <p:cNvPr id="762" name="Group 761">
            <a:extLst>
              <a:ext uri="{FF2B5EF4-FFF2-40B4-BE49-F238E27FC236}">
                <a16:creationId xmlns:a16="http://schemas.microsoft.com/office/drawing/2014/main" id="{0A58C074-D4CA-D94A-A17E-07F20F22FD72}"/>
              </a:ext>
            </a:extLst>
          </p:cNvPr>
          <p:cNvGrpSpPr/>
          <p:nvPr/>
        </p:nvGrpSpPr>
        <p:grpSpPr>
          <a:xfrm>
            <a:off x="4346656" y="1004823"/>
            <a:ext cx="2253949" cy="557832"/>
            <a:chOff x="3150280" y="4716331"/>
            <a:chExt cx="2253949" cy="557832"/>
          </a:xfrm>
        </p:grpSpPr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F683E962-CE06-9447-935C-0940BC41F74A}"/>
                </a:ext>
              </a:extLst>
            </p:cNvPr>
            <p:cNvSpPr/>
            <p:nvPr/>
          </p:nvSpPr>
          <p:spPr>
            <a:xfrm>
              <a:off x="3150280" y="4716331"/>
              <a:ext cx="20776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rgbClr val="FFDE70"/>
                  </a:solidFill>
                  <a:latin typeface="Fjalla One" panose="02000506040000020004" pitchFamily="2" charset="0"/>
                </a:rPr>
                <a:t>3. Data Gathering</a:t>
              </a:r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A92A6D7F-736B-3C4B-B528-69546F38BC31}"/>
                </a:ext>
              </a:extLst>
            </p:cNvPr>
            <p:cNvSpPr/>
            <p:nvPr/>
          </p:nvSpPr>
          <p:spPr>
            <a:xfrm>
              <a:off x="3150280" y="4997164"/>
              <a:ext cx="22539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Build your data-lake</a:t>
              </a:r>
            </a:p>
          </p:txBody>
        </p: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F54746A5-90EE-0B48-8FBE-D4180AC358DD}"/>
              </a:ext>
            </a:extLst>
          </p:cNvPr>
          <p:cNvGrpSpPr/>
          <p:nvPr/>
        </p:nvGrpSpPr>
        <p:grpSpPr>
          <a:xfrm>
            <a:off x="9366773" y="6274103"/>
            <a:ext cx="2825228" cy="557832"/>
            <a:chOff x="2916414" y="4716331"/>
            <a:chExt cx="2825228" cy="557832"/>
          </a:xfrm>
        </p:grpSpPr>
        <p:sp>
          <p:nvSpPr>
            <p:cNvPr id="766" name="Rectangle 765">
              <a:extLst>
                <a:ext uri="{FF2B5EF4-FFF2-40B4-BE49-F238E27FC236}">
                  <a16:creationId xmlns:a16="http://schemas.microsoft.com/office/drawing/2014/main" id="{DCFBDC59-A912-464B-BAAC-AB18BDEE0DB9}"/>
                </a:ext>
              </a:extLst>
            </p:cNvPr>
            <p:cNvSpPr/>
            <p:nvPr/>
          </p:nvSpPr>
          <p:spPr>
            <a:xfrm>
              <a:off x="3150279" y="4716331"/>
              <a:ext cx="235354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600" dirty="0">
                  <a:solidFill>
                    <a:srgbClr val="FFDE70"/>
                  </a:solidFill>
                  <a:latin typeface="Fjalla One" panose="02000506040000020004" pitchFamily="2" charset="0"/>
                </a:rPr>
                <a:t>Deployment</a:t>
              </a:r>
            </a:p>
          </p:txBody>
        </p:sp>
        <p:sp>
          <p:nvSpPr>
            <p:cNvPr id="767" name="Rectangle 766">
              <a:extLst>
                <a:ext uri="{FF2B5EF4-FFF2-40B4-BE49-F238E27FC236}">
                  <a16:creationId xmlns:a16="http://schemas.microsoft.com/office/drawing/2014/main" id="{6CEFA1C0-0F06-E642-A832-1B38EC7CC85D}"/>
                </a:ext>
              </a:extLst>
            </p:cNvPr>
            <p:cNvSpPr/>
            <p:nvPr/>
          </p:nvSpPr>
          <p:spPr>
            <a:xfrm>
              <a:off x="2916414" y="4997164"/>
              <a:ext cx="282522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Web-app – Dashboard – </a:t>
              </a:r>
              <a:r>
                <a:rPr lang="en-IN" sz="1200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ChatBot</a:t>
              </a:r>
              <a:r>
                <a:rPr lang="en-IN" sz="1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 ..etc</a:t>
              </a:r>
            </a:p>
          </p:txBody>
        </p:sp>
      </p:grpSp>
      <p:sp>
        <p:nvSpPr>
          <p:cNvPr id="768" name="Rectangle 767">
            <a:extLst>
              <a:ext uri="{FF2B5EF4-FFF2-40B4-BE49-F238E27FC236}">
                <a16:creationId xmlns:a16="http://schemas.microsoft.com/office/drawing/2014/main" id="{37CD18AB-B134-F042-AC1A-839E8E2273E3}"/>
              </a:ext>
            </a:extLst>
          </p:cNvPr>
          <p:cNvSpPr/>
          <p:nvPr/>
        </p:nvSpPr>
        <p:spPr>
          <a:xfrm>
            <a:off x="1416320" y="1790847"/>
            <a:ext cx="5965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DE70"/>
                </a:solidFill>
                <a:latin typeface="Fjalla One" panose="02000506040000020004" pitchFamily="2" charset="0"/>
              </a:rPr>
              <a:t>1</a:t>
            </a:r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3DDA4518-43C0-D741-A48C-1272746600DA}"/>
              </a:ext>
            </a:extLst>
          </p:cNvPr>
          <p:cNvSpPr/>
          <p:nvPr/>
        </p:nvSpPr>
        <p:spPr>
          <a:xfrm>
            <a:off x="3155179" y="4354165"/>
            <a:ext cx="5965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DE70"/>
                </a:solidFill>
                <a:latin typeface="Fjalla One" panose="02000506040000020004" pitchFamily="2" charset="0"/>
              </a:rPr>
              <a:t>2</a:t>
            </a: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308FEB4F-4E9B-5F41-9A83-200C022B6C11}"/>
              </a:ext>
            </a:extLst>
          </p:cNvPr>
          <p:cNvSpPr/>
          <p:nvPr/>
        </p:nvSpPr>
        <p:spPr>
          <a:xfrm>
            <a:off x="4901533" y="1820827"/>
            <a:ext cx="5965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DE70"/>
                </a:solidFill>
                <a:latin typeface="Fjalla One" panose="02000506040000020004" pitchFamily="2" charset="0"/>
              </a:rPr>
              <a:t>3</a:t>
            </a:r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C2BA80D6-8C00-F74C-8512-4C357A12B697}"/>
              </a:ext>
            </a:extLst>
          </p:cNvPr>
          <p:cNvSpPr/>
          <p:nvPr/>
        </p:nvSpPr>
        <p:spPr>
          <a:xfrm>
            <a:off x="6625402" y="4354165"/>
            <a:ext cx="5965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DE70"/>
                </a:solidFill>
                <a:latin typeface="Fjalla One" panose="02000506040000020004" pitchFamily="2" charset="0"/>
              </a:rPr>
              <a:t>4</a:t>
            </a:r>
          </a:p>
        </p:txBody>
      </p:sp>
      <p:sp>
        <p:nvSpPr>
          <p:cNvPr id="772" name="Rectangle 771">
            <a:extLst>
              <a:ext uri="{FF2B5EF4-FFF2-40B4-BE49-F238E27FC236}">
                <a16:creationId xmlns:a16="http://schemas.microsoft.com/office/drawing/2014/main" id="{BA052482-0391-AF42-8EB3-D4FBB7F42E55}"/>
              </a:ext>
            </a:extLst>
          </p:cNvPr>
          <p:cNvSpPr/>
          <p:nvPr/>
        </p:nvSpPr>
        <p:spPr>
          <a:xfrm>
            <a:off x="8409232" y="1813333"/>
            <a:ext cx="5965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DE70"/>
                </a:solidFill>
                <a:latin typeface="Fjalla One" panose="02000506040000020004" pitchFamily="2" charset="0"/>
              </a:rPr>
              <a:t>5</a:t>
            </a:r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37870910-4048-804A-9394-152C6B79E71B}"/>
              </a:ext>
            </a:extLst>
          </p:cNvPr>
          <p:cNvSpPr/>
          <p:nvPr/>
        </p:nvSpPr>
        <p:spPr>
          <a:xfrm>
            <a:off x="10140596" y="4346671"/>
            <a:ext cx="5965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dirty="0">
                <a:solidFill>
                  <a:srgbClr val="FFDE70"/>
                </a:solidFill>
                <a:latin typeface="Fjalla One" panose="02000506040000020004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76885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DAAD-8C79-455A-9D91-9D7DBC45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44E0DF"/>
                </a:solidFill>
              </a:rPr>
              <a:t>Contact </a:t>
            </a:r>
            <a:r>
              <a:rPr lang="en-IN" dirty="0">
                <a:solidFill>
                  <a:schemeClr val="bg1"/>
                </a:solidFill>
              </a:rPr>
              <a:t>Details</a:t>
            </a:r>
            <a:endParaRPr lang="en-IN" dirty="0"/>
          </a:p>
        </p:txBody>
      </p: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185CA000-FFD6-449E-8FF6-C44B0D489C6B}"/>
              </a:ext>
            </a:extLst>
          </p:cNvPr>
          <p:cNvCxnSpPr>
            <a:cxnSpLocks/>
          </p:cNvCxnSpPr>
          <p:nvPr/>
        </p:nvCxnSpPr>
        <p:spPr>
          <a:xfrm flipH="1">
            <a:off x="695325" y="1005339"/>
            <a:ext cx="685800" cy="0"/>
          </a:xfrm>
          <a:prstGeom prst="line">
            <a:avLst/>
          </a:prstGeom>
          <a:ln w="22225">
            <a:solidFill>
              <a:srgbClr val="44E0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E6B10675-5FEF-4034-AD7B-C2D3EF782CAF}"/>
              </a:ext>
            </a:extLst>
          </p:cNvPr>
          <p:cNvGrpSpPr/>
          <p:nvPr/>
        </p:nvGrpSpPr>
        <p:grpSpPr>
          <a:xfrm rot="21049181">
            <a:off x="5138246" y="1747943"/>
            <a:ext cx="4862448" cy="2741889"/>
            <a:chOff x="4897372" y="1841311"/>
            <a:chExt cx="5760696" cy="3248403"/>
          </a:xfrm>
        </p:grpSpPr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BF116AE-60E2-4097-9A63-6C048A1E7AB5}"/>
                </a:ext>
              </a:extLst>
            </p:cNvPr>
            <p:cNvSpPr>
              <a:spLocks noChangeAspect="1"/>
            </p:cNvSpPr>
            <p:nvPr/>
          </p:nvSpPr>
          <p:spPr>
            <a:xfrm rot="21180444">
              <a:off x="4897372" y="1958140"/>
              <a:ext cx="2566863" cy="3131574"/>
            </a:xfrm>
            <a:custGeom>
              <a:avLst/>
              <a:gdLst>
                <a:gd name="connsiteX0" fmla="*/ 2071523 w 3392387"/>
                <a:gd name="connsiteY0" fmla="*/ 2391929 h 4138712"/>
                <a:gd name="connsiteX1" fmla="*/ 1840841 w 3392387"/>
                <a:gd name="connsiteY1" fmla="*/ 2419068 h 4138712"/>
                <a:gd name="connsiteX2" fmla="*/ 1711930 w 3392387"/>
                <a:gd name="connsiteY2" fmla="*/ 2269803 h 4138712"/>
                <a:gd name="connsiteX3" fmla="*/ 1705145 w 3392387"/>
                <a:gd name="connsiteY3" fmla="*/ 2174816 h 4138712"/>
                <a:gd name="connsiteX4" fmla="*/ 1535526 w 3392387"/>
                <a:gd name="connsiteY4" fmla="*/ 2086614 h 4138712"/>
                <a:gd name="connsiteX5" fmla="*/ 1684791 w 3392387"/>
                <a:gd name="connsiteY5" fmla="*/ 1896641 h 4138712"/>
                <a:gd name="connsiteX6" fmla="*/ 1867980 w 3392387"/>
                <a:gd name="connsiteY6" fmla="*/ 1991628 h 4138712"/>
                <a:gd name="connsiteX7" fmla="*/ 1915473 w 3392387"/>
                <a:gd name="connsiteY7" fmla="*/ 1910210 h 4138712"/>
                <a:gd name="connsiteX8" fmla="*/ 2003675 w 3392387"/>
                <a:gd name="connsiteY8" fmla="*/ 1720237 h 4138712"/>
                <a:gd name="connsiteX9" fmla="*/ 2098662 w 3392387"/>
                <a:gd name="connsiteY9" fmla="*/ 1550617 h 4138712"/>
                <a:gd name="connsiteX10" fmla="*/ 2247927 w 3392387"/>
                <a:gd name="connsiteY10" fmla="*/ 1401352 h 4138712"/>
                <a:gd name="connsiteX11" fmla="*/ 2390408 w 3392387"/>
                <a:gd name="connsiteY11" fmla="*/ 1292796 h 4138712"/>
                <a:gd name="connsiteX12" fmla="*/ 2288636 w 3392387"/>
                <a:gd name="connsiteY12" fmla="*/ 1129961 h 4138712"/>
                <a:gd name="connsiteX13" fmla="*/ 2207219 w 3392387"/>
                <a:gd name="connsiteY13" fmla="*/ 1007835 h 4138712"/>
                <a:gd name="connsiteX14" fmla="*/ 2119017 w 3392387"/>
                <a:gd name="connsiteY14" fmla="*/ 973911 h 4138712"/>
                <a:gd name="connsiteX15" fmla="*/ 1969751 w 3392387"/>
                <a:gd name="connsiteY15" fmla="*/ 926418 h 4138712"/>
                <a:gd name="connsiteX16" fmla="*/ 1956182 w 3392387"/>
                <a:gd name="connsiteY16" fmla="*/ 1089252 h 4138712"/>
                <a:gd name="connsiteX17" fmla="*/ 1901904 w 3392387"/>
                <a:gd name="connsiteY17" fmla="*/ 1265657 h 4138712"/>
                <a:gd name="connsiteX18" fmla="*/ 1786563 w 3392387"/>
                <a:gd name="connsiteY18" fmla="*/ 1191024 h 4138712"/>
                <a:gd name="connsiteX19" fmla="*/ 1637297 w 3392387"/>
                <a:gd name="connsiteY19" fmla="*/ 1123176 h 4138712"/>
                <a:gd name="connsiteX20" fmla="*/ 1698360 w 3392387"/>
                <a:gd name="connsiteY20" fmla="*/ 933203 h 4138712"/>
                <a:gd name="connsiteX21" fmla="*/ 1854410 w 3392387"/>
                <a:gd name="connsiteY21" fmla="*/ 763583 h 4138712"/>
                <a:gd name="connsiteX22" fmla="*/ 1922258 w 3392387"/>
                <a:gd name="connsiteY22" fmla="*/ 655027 h 4138712"/>
                <a:gd name="connsiteX23" fmla="*/ 2105447 w 3392387"/>
                <a:gd name="connsiteY23" fmla="*/ 831431 h 4138712"/>
                <a:gd name="connsiteX24" fmla="*/ 2295421 w 3392387"/>
                <a:gd name="connsiteY24" fmla="*/ 783938 h 4138712"/>
                <a:gd name="connsiteX25" fmla="*/ 2085093 w 3392387"/>
                <a:gd name="connsiteY25" fmla="*/ 634672 h 4138712"/>
                <a:gd name="connsiteX26" fmla="*/ 1969751 w 3392387"/>
                <a:gd name="connsiteY26" fmla="*/ 526116 h 4138712"/>
                <a:gd name="connsiteX27" fmla="*/ 1969751 w 3392387"/>
                <a:gd name="connsiteY27" fmla="*/ 403990 h 4138712"/>
                <a:gd name="connsiteX28" fmla="*/ 2112232 w 3392387"/>
                <a:gd name="connsiteY28" fmla="*/ 431129 h 4138712"/>
                <a:gd name="connsiteX29" fmla="*/ 2295421 w 3392387"/>
                <a:gd name="connsiteY29" fmla="*/ 458268 h 4138712"/>
                <a:gd name="connsiteX30" fmla="*/ 2424331 w 3392387"/>
                <a:gd name="connsiteY30" fmla="*/ 600749 h 4138712"/>
                <a:gd name="connsiteX31" fmla="*/ 2512533 w 3392387"/>
                <a:gd name="connsiteY31" fmla="*/ 899279 h 4138712"/>
                <a:gd name="connsiteX32" fmla="*/ 2783924 w 3392387"/>
                <a:gd name="connsiteY32" fmla="*/ 865355 h 4138712"/>
                <a:gd name="connsiteX33" fmla="*/ 3014607 w 3392387"/>
                <a:gd name="connsiteY33" fmla="*/ 756798 h 4138712"/>
                <a:gd name="connsiteX34" fmla="*/ 3136733 w 3392387"/>
                <a:gd name="connsiteY34" fmla="*/ 634672 h 4138712"/>
                <a:gd name="connsiteX35" fmla="*/ 3157087 w 3392387"/>
                <a:gd name="connsiteY35" fmla="*/ 444699 h 4138712"/>
                <a:gd name="connsiteX36" fmla="*/ 3218150 w 3392387"/>
                <a:gd name="connsiteY36" fmla="*/ 288649 h 4138712"/>
                <a:gd name="connsiteX37" fmla="*/ 3326706 w 3392387"/>
                <a:gd name="connsiteY37" fmla="*/ 186877 h 4138712"/>
                <a:gd name="connsiteX38" fmla="*/ 3218150 w 3392387"/>
                <a:gd name="connsiteY38" fmla="*/ 139384 h 4138712"/>
                <a:gd name="connsiteX39" fmla="*/ 2817848 w 3392387"/>
                <a:gd name="connsiteY39" fmla="*/ 64751 h 4138712"/>
                <a:gd name="connsiteX40" fmla="*/ 2424331 w 3392387"/>
                <a:gd name="connsiteY40" fmla="*/ 159738 h 4138712"/>
                <a:gd name="connsiteX41" fmla="*/ 2220788 w 3392387"/>
                <a:gd name="connsiteY41" fmla="*/ 234371 h 4138712"/>
                <a:gd name="connsiteX42" fmla="*/ 2030814 w 3392387"/>
                <a:gd name="connsiteY42" fmla="*/ 241155 h 4138712"/>
                <a:gd name="connsiteX43" fmla="*/ 1874765 w 3392387"/>
                <a:gd name="connsiteY43" fmla="*/ 180093 h 4138712"/>
                <a:gd name="connsiteX44" fmla="*/ 1630513 w 3392387"/>
                <a:gd name="connsiteY44" fmla="*/ 220801 h 4138712"/>
                <a:gd name="connsiteX45" fmla="*/ 1637297 w 3392387"/>
                <a:gd name="connsiteY45" fmla="*/ 342927 h 4138712"/>
                <a:gd name="connsiteX46" fmla="*/ 1637297 w 3392387"/>
                <a:gd name="connsiteY46" fmla="*/ 437914 h 4138712"/>
                <a:gd name="connsiteX47" fmla="*/ 1576234 w 3392387"/>
                <a:gd name="connsiteY47" fmla="*/ 587179 h 4138712"/>
                <a:gd name="connsiteX48" fmla="*/ 1508387 w 3392387"/>
                <a:gd name="connsiteY48" fmla="*/ 722875 h 4138712"/>
                <a:gd name="connsiteX49" fmla="*/ 1399830 w 3392387"/>
                <a:gd name="connsiteY49" fmla="*/ 573609 h 4138712"/>
                <a:gd name="connsiteX50" fmla="*/ 999529 w 3392387"/>
                <a:gd name="connsiteY50" fmla="*/ 471838 h 4138712"/>
                <a:gd name="connsiteX51" fmla="*/ 1019883 w 3392387"/>
                <a:gd name="connsiteY51" fmla="*/ 621103 h 4138712"/>
                <a:gd name="connsiteX52" fmla="*/ 1128439 w 3392387"/>
                <a:gd name="connsiteY52" fmla="*/ 702520 h 4138712"/>
                <a:gd name="connsiteX53" fmla="*/ 938466 w 3392387"/>
                <a:gd name="connsiteY53" fmla="*/ 655027 h 4138712"/>
                <a:gd name="connsiteX54" fmla="*/ 768846 w 3392387"/>
                <a:gd name="connsiteY54" fmla="*/ 641457 h 4138712"/>
                <a:gd name="connsiteX55" fmla="*/ 449962 w 3392387"/>
                <a:gd name="connsiteY55" fmla="*/ 621103 h 4138712"/>
                <a:gd name="connsiteX56" fmla="*/ 117508 w 3392387"/>
                <a:gd name="connsiteY56" fmla="*/ 688951 h 4138712"/>
                <a:gd name="connsiteX57" fmla="*/ 103938 w 3392387"/>
                <a:gd name="connsiteY57" fmla="*/ 858570 h 4138712"/>
                <a:gd name="connsiteX58" fmla="*/ 144647 w 3392387"/>
                <a:gd name="connsiteY58" fmla="*/ 1055329 h 4138712"/>
                <a:gd name="connsiteX59" fmla="*/ 314266 w 3392387"/>
                <a:gd name="connsiteY59" fmla="*/ 1034974 h 4138712"/>
                <a:gd name="connsiteX60" fmla="*/ 606012 w 3392387"/>
                <a:gd name="connsiteY60" fmla="*/ 1007835 h 4138712"/>
                <a:gd name="connsiteX61" fmla="*/ 816340 w 3392387"/>
                <a:gd name="connsiteY61" fmla="*/ 1224948 h 4138712"/>
                <a:gd name="connsiteX62" fmla="*/ 945250 w 3392387"/>
                <a:gd name="connsiteY62" fmla="*/ 1374213 h 4138712"/>
                <a:gd name="connsiteX63" fmla="*/ 958820 w 3392387"/>
                <a:gd name="connsiteY63" fmla="*/ 1645604 h 4138712"/>
                <a:gd name="connsiteX64" fmla="*/ 1148794 w 3392387"/>
                <a:gd name="connsiteY64" fmla="*/ 1876286 h 4138712"/>
                <a:gd name="connsiteX65" fmla="*/ 1440539 w 3392387"/>
                <a:gd name="connsiteY65" fmla="*/ 2242664 h 4138712"/>
                <a:gd name="connsiteX66" fmla="*/ 1739069 w 3392387"/>
                <a:gd name="connsiteY66" fmla="*/ 2371575 h 4138712"/>
                <a:gd name="connsiteX67" fmla="*/ 1901904 w 3392387"/>
                <a:gd name="connsiteY67" fmla="*/ 2500486 h 4138712"/>
                <a:gd name="connsiteX68" fmla="*/ 1874765 w 3392387"/>
                <a:gd name="connsiteY68" fmla="*/ 2758307 h 4138712"/>
                <a:gd name="connsiteX69" fmla="*/ 1956182 w 3392387"/>
                <a:gd name="connsiteY69" fmla="*/ 3009344 h 4138712"/>
                <a:gd name="connsiteX70" fmla="*/ 2071523 w 3392387"/>
                <a:gd name="connsiteY70" fmla="*/ 3273950 h 4138712"/>
                <a:gd name="connsiteX71" fmla="*/ 2071523 w 3392387"/>
                <a:gd name="connsiteY71" fmla="*/ 3586050 h 4138712"/>
                <a:gd name="connsiteX72" fmla="*/ 2024030 w 3392387"/>
                <a:gd name="connsiteY72" fmla="*/ 3898149 h 4138712"/>
                <a:gd name="connsiteX73" fmla="*/ 2037599 w 3392387"/>
                <a:gd name="connsiteY73" fmla="*/ 4081338 h 4138712"/>
                <a:gd name="connsiteX74" fmla="*/ 2139371 w 3392387"/>
                <a:gd name="connsiteY74" fmla="*/ 4013491 h 4138712"/>
                <a:gd name="connsiteX75" fmla="*/ 2247927 w 3392387"/>
                <a:gd name="connsiteY75" fmla="*/ 3796378 h 4138712"/>
                <a:gd name="connsiteX76" fmla="*/ 2376838 w 3392387"/>
                <a:gd name="connsiteY76" fmla="*/ 3545341 h 4138712"/>
                <a:gd name="connsiteX77" fmla="*/ 2505749 w 3392387"/>
                <a:gd name="connsiteY77" fmla="*/ 3491063 h 4138712"/>
                <a:gd name="connsiteX78" fmla="*/ 2655014 w 3392387"/>
                <a:gd name="connsiteY78" fmla="*/ 3267165 h 4138712"/>
                <a:gd name="connsiteX79" fmla="*/ 2783924 w 3392387"/>
                <a:gd name="connsiteY79" fmla="*/ 3016129 h 4138712"/>
                <a:gd name="connsiteX80" fmla="*/ 2878911 w 3392387"/>
                <a:gd name="connsiteY80" fmla="*/ 2805800 h 4138712"/>
                <a:gd name="connsiteX81" fmla="*/ 2566812 w 3392387"/>
                <a:gd name="connsiteY81" fmla="*/ 2697244 h 4138712"/>
                <a:gd name="connsiteX82" fmla="*/ 2532888 w 3392387"/>
                <a:gd name="connsiteY82" fmla="*/ 2609042 h 4138712"/>
                <a:gd name="connsiteX83" fmla="*/ 2403977 w 3392387"/>
                <a:gd name="connsiteY83" fmla="*/ 2486916 h 4138712"/>
                <a:gd name="connsiteX84" fmla="*/ 2071523 w 3392387"/>
                <a:gd name="connsiteY84" fmla="*/ 2391929 h 413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392387" h="4138712">
                  <a:moveTo>
                    <a:pt x="2071523" y="2391929"/>
                  </a:moveTo>
                  <a:cubicBezTo>
                    <a:pt x="1956182" y="2466562"/>
                    <a:pt x="1901904" y="2507271"/>
                    <a:pt x="1840841" y="2419068"/>
                  </a:cubicBezTo>
                  <a:cubicBezTo>
                    <a:pt x="1786563" y="2330866"/>
                    <a:pt x="1806917" y="2242664"/>
                    <a:pt x="1711930" y="2269803"/>
                  </a:cubicBezTo>
                  <a:cubicBezTo>
                    <a:pt x="1616943" y="2296942"/>
                    <a:pt x="1786563" y="2127323"/>
                    <a:pt x="1705145" y="2174816"/>
                  </a:cubicBezTo>
                  <a:cubicBezTo>
                    <a:pt x="1623728" y="2222310"/>
                    <a:pt x="1555880" y="2188386"/>
                    <a:pt x="1535526" y="2086614"/>
                  </a:cubicBezTo>
                  <a:cubicBezTo>
                    <a:pt x="1521956" y="1978058"/>
                    <a:pt x="1583019" y="1855932"/>
                    <a:pt x="1684791" y="1896641"/>
                  </a:cubicBezTo>
                  <a:cubicBezTo>
                    <a:pt x="1793347" y="1937349"/>
                    <a:pt x="1840841" y="1903425"/>
                    <a:pt x="1867980" y="1991628"/>
                  </a:cubicBezTo>
                  <a:cubicBezTo>
                    <a:pt x="1895119" y="2079830"/>
                    <a:pt x="1915473" y="1991628"/>
                    <a:pt x="1915473" y="1910210"/>
                  </a:cubicBezTo>
                  <a:cubicBezTo>
                    <a:pt x="1908688" y="1828793"/>
                    <a:pt x="2010460" y="1815223"/>
                    <a:pt x="2003675" y="1720237"/>
                  </a:cubicBezTo>
                  <a:cubicBezTo>
                    <a:pt x="1996891" y="1625250"/>
                    <a:pt x="2071523" y="1591326"/>
                    <a:pt x="2098662" y="1550617"/>
                  </a:cubicBezTo>
                  <a:cubicBezTo>
                    <a:pt x="2125801" y="1509908"/>
                    <a:pt x="2295421" y="1462415"/>
                    <a:pt x="2247927" y="1401352"/>
                  </a:cubicBezTo>
                  <a:cubicBezTo>
                    <a:pt x="2200434" y="1340289"/>
                    <a:pt x="2376838" y="1380998"/>
                    <a:pt x="2390408" y="1292796"/>
                  </a:cubicBezTo>
                  <a:cubicBezTo>
                    <a:pt x="2403977" y="1204594"/>
                    <a:pt x="2363268" y="1163885"/>
                    <a:pt x="2288636" y="1129961"/>
                  </a:cubicBezTo>
                  <a:cubicBezTo>
                    <a:pt x="2220788" y="1096037"/>
                    <a:pt x="2275066" y="939987"/>
                    <a:pt x="2207219" y="1007835"/>
                  </a:cubicBezTo>
                  <a:cubicBezTo>
                    <a:pt x="2139371" y="1075683"/>
                    <a:pt x="2112232" y="1014620"/>
                    <a:pt x="2119017" y="973911"/>
                  </a:cubicBezTo>
                  <a:cubicBezTo>
                    <a:pt x="2125801" y="933203"/>
                    <a:pt x="2030814" y="878924"/>
                    <a:pt x="1969751" y="926418"/>
                  </a:cubicBezTo>
                  <a:cubicBezTo>
                    <a:pt x="1901904" y="973911"/>
                    <a:pt x="1922258" y="1034974"/>
                    <a:pt x="1956182" y="1089252"/>
                  </a:cubicBezTo>
                  <a:cubicBezTo>
                    <a:pt x="1990106" y="1143531"/>
                    <a:pt x="1908688" y="1204594"/>
                    <a:pt x="1901904" y="1265657"/>
                  </a:cubicBezTo>
                  <a:cubicBezTo>
                    <a:pt x="1895119" y="1326719"/>
                    <a:pt x="1827271" y="1252087"/>
                    <a:pt x="1786563" y="1191024"/>
                  </a:cubicBezTo>
                  <a:cubicBezTo>
                    <a:pt x="1745854" y="1129961"/>
                    <a:pt x="1718715" y="1184239"/>
                    <a:pt x="1637297" y="1123176"/>
                  </a:cubicBezTo>
                  <a:cubicBezTo>
                    <a:pt x="1562665" y="1068898"/>
                    <a:pt x="1610158" y="973911"/>
                    <a:pt x="1698360" y="933203"/>
                  </a:cubicBezTo>
                  <a:cubicBezTo>
                    <a:pt x="1786563" y="885709"/>
                    <a:pt x="1888334" y="838216"/>
                    <a:pt x="1854410" y="763583"/>
                  </a:cubicBezTo>
                  <a:cubicBezTo>
                    <a:pt x="1820486" y="688951"/>
                    <a:pt x="1861195" y="614318"/>
                    <a:pt x="1922258" y="655027"/>
                  </a:cubicBezTo>
                  <a:cubicBezTo>
                    <a:pt x="1983321" y="695735"/>
                    <a:pt x="2010460" y="804292"/>
                    <a:pt x="2105447" y="831431"/>
                  </a:cubicBezTo>
                  <a:cubicBezTo>
                    <a:pt x="2200434" y="858570"/>
                    <a:pt x="2390408" y="831431"/>
                    <a:pt x="2295421" y="783938"/>
                  </a:cubicBezTo>
                  <a:cubicBezTo>
                    <a:pt x="2200434" y="736444"/>
                    <a:pt x="2105447" y="695735"/>
                    <a:pt x="2085093" y="634672"/>
                  </a:cubicBezTo>
                  <a:cubicBezTo>
                    <a:pt x="2064738" y="573609"/>
                    <a:pt x="2037599" y="526116"/>
                    <a:pt x="1969751" y="526116"/>
                  </a:cubicBezTo>
                  <a:cubicBezTo>
                    <a:pt x="1901904" y="526116"/>
                    <a:pt x="1922258" y="444699"/>
                    <a:pt x="1969751" y="403990"/>
                  </a:cubicBezTo>
                  <a:cubicBezTo>
                    <a:pt x="2017245" y="363281"/>
                    <a:pt x="2064738" y="356497"/>
                    <a:pt x="2112232" y="431129"/>
                  </a:cubicBezTo>
                  <a:cubicBezTo>
                    <a:pt x="2159725" y="498977"/>
                    <a:pt x="2227573" y="465053"/>
                    <a:pt x="2295421" y="458268"/>
                  </a:cubicBezTo>
                  <a:cubicBezTo>
                    <a:pt x="2363268" y="451484"/>
                    <a:pt x="2424331" y="519331"/>
                    <a:pt x="2424331" y="600749"/>
                  </a:cubicBezTo>
                  <a:cubicBezTo>
                    <a:pt x="2424331" y="682166"/>
                    <a:pt x="2444686" y="831431"/>
                    <a:pt x="2512533" y="899279"/>
                  </a:cubicBezTo>
                  <a:cubicBezTo>
                    <a:pt x="2580381" y="967126"/>
                    <a:pt x="2682153" y="987481"/>
                    <a:pt x="2783924" y="865355"/>
                  </a:cubicBezTo>
                  <a:cubicBezTo>
                    <a:pt x="2878911" y="743229"/>
                    <a:pt x="2939974" y="763583"/>
                    <a:pt x="3014607" y="756798"/>
                  </a:cubicBezTo>
                  <a:cubicBezTo>
                    <a:pt x="3089239" y="750014"/>
                    <a:pt x="3123163" y="716090"/>
                    <a:pt x="3136733" y="634672"/>
                  </a:cubicBezTo>
                  <a:cubicBezTo>
                    <a:pt x="3150302" y="526116"/>
                    <a:pt x="3102809" y="505762"/>
                    <a:pt x="3157087" y="444699"/>
                  </a:cubicBezTo>
                  <a:cubicBezTo>
                    <a:pt x="3204580" y="383636"/>
                    <a:pt x="3204580" y="336142"/>
                    <a:pt x="3218150" y="288649"/>
                  </a:cubicBezTo>
                  <a:cubicBezTo>
                    <a:pt x="3224935" y="241155"/>
                    <a:pt x="3265644" y="207232"/>
                    <a:pt x="3326706" y="186877"/>
                  </a:cubicBezTo>
                  <a:cubicBezTo>
                    <a:pt x="3387769" y="166523"/>
                    <a:pt x="3353846" y="152953"/>
                    <a:pt x="3218150" y="139384"/>
                  </a:cubicBezTo>
                  <a:cubicBezTo>
                    <a:pt x="3089239" y="132599"/>
                    <a:pt x="3007822" y="10473"/>
                    <a:pt x="2817848" y="64751"/>
                  </a:cubicBezTo>
                  <a:cubicBezTo>
                    <a:pt x="2627875" y="119030"/>
                    <a:pt x="2526103" y="159738"/>
                    <a:pt x="2424331" y="159738"/>
                  </a:cubicBezTo>
                  <a:cubicBezTo>
                    <a:pt x="2315775" y="159738"/>
                    <a:pt x="2220788" y="152953"/>
                    <a:pt x="2220788" y="234371"/>
                  </a:cubicBezTo>
                  <a:cubicBezTo>
                    <a:pt x="2220788" y="315788"/>
                    <a:pt x="1983321" y="322573"/>
                    <a:pt x="2030814" y="241155"/>
                  </a:cubicBezTo>
                  <a:cubicBezTo>
                    <a:pt x="2078308" y="152953"/>
                    <a:pt x="2017245" y="112245"/>
                    <a:pt x="1874765" y="180093"/>
                  </a:cubicBezTo>
                  <a:cubicBezTo>
                    <a:pt x="1732284" y="247940"/>
                    <a:pt x="1691576" y="227586"/>
                    <a:pt x="1630513" y="220801"/>
                  </a:cubicBezTo>
                  <a:cubicBezTo>
                    <a:pt x="1569450" y="214016"/>
                    <a:pt x="1555880" y="309003"/>
                    <a:pt x="1637297" y="342927"/>
                  </a:cubicBezTo>
                  <a:cubicBezTo>
                    <a:pt x="1718715" y="370066"/>
                    <a:pt x="1691576" y="383636"/>
                    <a:pt x="1637297" y="437914"/>
                  </a:cubicBezTo>
                  <a:cubicBezTo>
                    <a:pt x="1583019" y="492192"/>
                    <a:pt x="1535526" y="526116"/>
                    <a:pt x="1576234" y="587179"/>
                  </a:cubicBezTo>
                  <a:cubicBezTo>
                    <a:pt x="1616943" y="648242"/>
                    <a:pt x="1610158" y="729659"/>
                    <a:pt x="1508387" y="722875"/>
                  </a:cubicBezTo>
                  <a:cubicBezTo>
                    <a:pt x="1399830" y="716090"/>
                    <a:pt x="1583019" y="655027"/>
                    <a:pt x="1399830" y="573609"/>
                  </a:cubicBezTo>
                  <a:cubicBezTo>
                    <a:pt x="1209857" y="498977"/>
                    <a:pt x="1101300" y="417560"/>
                    <a:pt x="999529" y="471838"/>
                  </a:cubicBezTo>
                  <a:cubicBezTo>
                    <a:pt x="897757" y="526116"/>
                    <a:pt x="938466" y="621103"/>
                    <a:pt x="1019883" y="621103"/>
                  </a:cubicBezTo>
                  <a:cubicBezTo>
                    <a:pt x="1101300" y="621103"/>
                    <a:pt x="1189502" y="695735"/>
                    <a:pt x="1128439" y="702520"/>
                  </a:cubicBezTo>
                  <a:cubicBezTo>
                    <a:pt x="1067376" y="709305"/>
                    <a:pt x="992744" y="695735"/>
                    <a:pt x="938466" y="655027"/>
                  </a:cubicBezTo>
                  <a:cubicBezTo>
                    <a:pt x="884187" y="614318"/>
                    <a:pt x="843479" y="593964"/>
                    <a:pt x="768846" y="641457"/>
                  </a:cubicBezTo>
                  <a:cubicBezTo>
                    <a:pt x="680644" y="688951"/>
                    <a:pt x="565303" y="655027"/>
                    <a:pt x="449962" y="621103"/>
                  </a:cubicBezTo>
                  <a:cubicBezTo>
                    <a:pt x="327836" y="580394"/>
                    <a:pt x="185356" y="634672"/>
                    <a:pt x="117508" y="688951"/>
                  </a:cubicBezTo>
                  <a:cubicBezTo>
                    <a:pt x="49660" y="736444"/>
                    <a:pt x="15736" y="790722"/>
                    <a:pt x="103938" y="858570"/>
                  </a:cubicBezTo>
                  <a:cubicBezTo>
                    <a:pt x="192140" y="926418"/>
                    <a:pt x="165001" y="987481"/>
                    <a:pt x="144647" y="1055329"/>
                  </a:cubicBezTo>
                  <a:cubicBezTo>
                    <a:pt x="124293" y="1123176"/>
                    <a:pt x="273558" y="1116391"/>
                    <a:pt x="314266" y="1034974"/>
                  </a:cubicBezTo>
                  <a:cubicBezTo>
                    <a:pt x="361760" y="953557"/>
                    <a:pt x="483886" y="946772"/>
                    <a:pt x="606012" y="1007835"/>
                  </a:cubicBezTo>
                  <a:cubicBezTo>
                    <a:pt x="728138" y="1068898"/>
                    <a:pt x="795985" y="1116391"/>
                    <a:pt x="816340" y="1224948"/>
                  </a:cubicBezTo>
                  <a:cubicBezTo>
                    <a:pt x="836694" y="1333504"/>
                    <a:pt x="958820" y="1265657"/>
                    <a:pt x="945250" y="1374213"/>
                  </a:cubicBezTo>
                  <a:cubicBezTo>
                    <a:pt x="938466" y="1482769"/>
                    <a:pt x="918111" y="1604895"/>
                    <a:pt x="958820" y="1645604"/>
                  </a:cubicBezTo>
                  <a:cubicBezTo>
                    <a:pt x="999529" y="1686313"/>
                    <a:pt x="1087731" y="1740591"/>
                    <a:pt x="1148794" y="1876286"/>
                  </a:cubicBezTo>
                  <a:cubicBezTo>
                    <a:pt x="1203072" y="2011982"/>
                    <a:pt x="1277704" y="2215525"/>
                    <a:pt x="1440539" y="2242664"/>
                  </a:cubicBezTo>
                  <a:cubicBezTo>
                    <a:pt x="1596589" y="2269803"/>
                    <a:pt x="1711930" y="2290158"/>
                    <a:pt x="1739069" y="2371575"/>
                  </a:cubicBezTo>
                  <a:cubicBezTo>
                    <a:pt x="1766208" y="2452992"/>
                    <a:pt x="1867980" y="2500486"/>
                    <a:pt x="1901904" y="2500486"/>
                  </a:cubicBezTo>
                  <a:cubicBezTo>
                    <a:pt x="1935827" y="2500486"/>
                    <a:pt x="1935827" y="2636181"/>
                    <a:pt x="1874765" y="2758307"/>
                  </a:cubicBezTo>
                  <a:cubicBezTo>
                    <a:pt x="1806917" y="2880433"/>
                    <a:pt x="1881549" y="2955066"/>
                    <a:pt x="1956182" y="3009344"/>
                  </a:cubicBezTo>
                  <a:cubicBezTo>
                    <a:pt x="2030814" y="3063622"/>
                    <a:pt x="2125801" y="3124685"/>
                    <a:pt x="2071523" y="3273950"/>
                  </a:cubicBezTo>
                  <a:cubicBezTo>
                    <a:pt x="2024030" y="3423215"/>
                    <a:pt x="2078308" y="3477493"/>
                    <a:pt x="2071523" y="3586050"/>
                  </a:cubicBezTo>
                  <a:cubicBezTo>
                    <a:pt x="2064738" y="3694606"/>
                    <a:pt x="2071523" y="3816732"/>
                    <a:pt x="2024030" y="3898149"/>
                  </a:cubicBezTo>
                  <a:cubicBezTo>
                    <a:pt x="1976536" y="3979567"/>
                    <a:pt x="2051169" y="3993136"/>
                    <a:pt x="2037599" y="4081338"/>
                  </a:cubicBezTo>
                  <a:cubicBezTo>
                    <a:pt x="2030814" y="4169540"/>
                    <a:pt x="2119017" y="4128832"/>
                    <a:pt x="2139371" y="4013491"/>
                  </a:cubicBezTo>
                  <a:cubicBezTo>
                    <a:pt x="2159725" y="3891364"/>
                    <a:pt x="2186864" y="3864226"/>
                    <a:pt x="2247927" y="3796378"/>
                  </a:cubicBezTo>
                  <a:cubicBezTo>
                    <a:pt x="2302205" y="3728530"/>
                    <a:pt x="2431116" y="3653897"/>
                    <a:pt x="2376838" y="3545341"/>
                  </a:cubicBezTo>
                  <a:cubicBezTo>
                    <a:pt x="2329344" y="3436785"/>
                    <a:pt x="2451471" y="3572480"/>
                    <a:pt x="2505749" y="3491063"/>
                  </a:cubicBezTo>
                  <a:cubicBezTo>
                    <a:pt x="2553242" y="3409646"/>
                    <a:pt x="2573596" y="3321444"/>
                    <a:pt x="2655014" y="3267165"/>
                  </a:cubicBezTo>
                  <a:cubicBezTo>
                    <a:pt x="2743216" y="3219672"/>
                    <a:pt x="2783924" y="3131470"/>
                    <a:pt x="2783924" y="3016129"/>
                  </a:cubicBezTo>
                  <a:cubicBezTo>
                    <a:pt x="2790709" y="2900787"/>
                    <a:pt x="3014607" y="2887218"/>
                    <a:pt x="2878911" y="2805800"/>
                  </a:cubicBezTo>
                  <a:cubicBezTo>
                    <a:pt x="2750001" y="2724383"/>
                    <a:pt x="2634659" y="2676890"/>
                    <a:pt x="2566812" y="2697244"/>
                  </a:cubicBezTo>
                  <a:cubicBezTo>
                    <a:pt x="2498964" y="2724383"/>
                    <a:pt x="2498964" y="2649751"/>
                    <a:pt x="2532888" y="2609042"/>
                  </a:cubicBezTo>
                  <a:cubicBezTo>
                    <a:pt x="2566812" y="2561549"/>
                    <a:pt x="2498964" y="2534409"/>
                    <a:pt x="2403977" y="2486916"/>
                  </a:cubicBezTo>
                  <a:cubicBezTo>
                    <a:pt x="2302205" y="2439423"/>
                    <a:pt x="2166510" y="2330866"/>
                    <a:pt x="2071523" y="2391929"/>
                  </a:cubicBezTo>
                  <a:close/>
                </a:path>
              </a:pathLst>
            </a:custGeom>
            <a:solidFill>
              <a:srgbClr val="44E0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32F57023-91C4-4118-92DE-8BF45B8923C9}"/>
                </a:ext>
              </a:extLst>
            </p:cNvPr>
            <p:cNvSpPr>
              <a:spLocks noChangeAspect="1"/>
            </p:cNvSpPr>
            <p:nvPr/>
          </p:nvSpPr>
          <p:spPr>
            <a:xfrm rot="21180444">
              <a:off x="7269808" y="1841311"/>
              <a:ext cx="3388260" cy="2464189"/>
            </a:xfrm>
            <a:custGeom>
              <a:avLst/>
              <a:gdLst>
                <a:gd name="connsiteX0" fmla="*/ 994246 w 4477951"/>
                <a:gd name="connsiteY0" fmla="*/ 1571686 h 3256692"/>
                <a:gd name="connsiteX1" fmla="*/ 811057 w 4477951"/>
                <a:gd name="connsiteY1" fmla="*/ 1564901 h 3256692"/>
                <a:gd name="connsiteX2" fmla="*/ 682147 w 4477951"/>
                <a:gd name="connsiteY2" fmla="*/ 1497053 h 3256692"/>
                <a:gd name="connsiteX3" fmla="*/ 370047 w 4477951"/>
                <a:gd name="connsiteY3" fmla="*/ 1456344 h 3256692"/>
                <a:gd name="connsiteX4" fmla="*/ 200428 w 4477951"/>
                <a:gd name="connsiteY4" fmla="*/ 1673457 h 3256692"/>
                <a:gd name="connsiteX5" fmla="*/ 57948 w 4477951"/>
                <a:gd name="connsiteY5" fmla="*/ 1971987 h 3256692"/>
                <a:gd name="connsiteX6" fmla="*/ 186858 w 4477951"/>
                <a:gd name="connsiteY6" fmla="*/ 2202670 h 3256692"/>
                <a:gd name="connsiteX7" fmla="*/ 397186 w 4477951"/>
                <a:gd name="connsiteY7" fmla="*/ 2250163 h 3256692"/>
                <a:gd name="connsiteX8" fmla="*/ 580375 w 4477951"/>
                <a:gd name="connsiteY8" fmla="*/ 2277302 h 3256692"/>
                <a:gd name="connsiteX9" fmla="*/ 607514 w 4477951"/>
                <a:gd name="connsiteY9" fmla="*/ 2412998 h 3256692"/>
                <a:gd name="connsiteX10" fmla="*/ 661793 w 4477951"/>
                <a:gd name="connsiteY10" fmla="*/ 2514769 h 3256692"/>
                <a:gd name="connsiteX11" fmla="*/ 688932 w 4477951"/>
                <a:gd name="connsiteY11" fmla="*/ 2711528 h 3256692"/>
                <a:gd name="connsiteX12" fmla="*/ 709286 w 4477951"/>
                <a:gd name="connsiteY12" fmla="*/ 2942210 h 3256692"/>
                <a:gd name="connsiteX13" fmla="*/ 811057 w 4477951"/>
                <a:gd name="connsiteY13" fmla="*/ 3200032 h 3256692"/>
                <a:gd name="connsiteX14" fmla="*/ 973892 w 4477951"/>
                <a:gd name="connsiteY14" fmla="*/ 3240740 h 3256692"/>
                <a:gd name="connsiteX15" fmla="*/ 1123157 w 4477951"/>
                <a:gd name="connsiteY15" fmla="*/ 3043982 h 3256692"/>
                <a:gd name="connsiteX16" fmla="*/ 1191005 w 4477951"/>
                <a:gd name="connsiteY16" fmla="*/ 2813299 h 3256692"/>
                <a:gd name="connsiteX17" fmla="*/ 1279207 w 4477951"/>
                <a:gd name="connsiteY17" fmla="*/ 2623326 h 3256692"/>
                <a:gd name="connsiteX18" fmla="*/ 1353839 w 4477951"/>
                <a:gd name="connsiteY18" fmla="*/ 2365504 h 3256692"/>
                <a:gd name="connsiteX19" fmla="*/ 1482750 w 4477951"/>
                <a:gd name="connsiteY19" fmla="*/ 2155176 h 3256692"/>
                <a:gd name="connsiteX20" fmla="*/ 1435257 w 4477951"/>
                <a:gd name="connsiteY20" fmla="*/ 2094113 h 3256692"/>
                <a:gd name="connsiteX21" fmla="*/ 1299562 w 4477951"/>
                <a:gd name="connsiteY21" fmla="*/ 2005911 h 3256692"/>
                <a:gd name="connsiteX22" fmla="*/ 1191005 w 4477951"/>
                <a:gd name="connsiteY22" fmla="*/ 1782014 h 3256692"/>
                <a:gd name="connsiteX23" fmla="*/ 1177435 w 4477951"/>
                <a:gd name="connsiteY23" fmla="*/ 1646318 h 3256692"/>
                <a:gd name="connsiteX24" fmla="*/ 1326700 w 4477951"/>
                <a:gd name="connsiteY24" fmla="*/ 1877000 h 3256692"/>
                <a:gd name="connsiteX25" fmla="*/ 1496320 w 4477951"/>
                <a:gd name="connsiteY25" fmla="*/ 1978772 h 3256692"/>
                <a:gd name="connsiteX26" fmla="*/ 1686294 w 4477951"/>
                <a:gd name="connsiteY26" fmla="*/ 1829507 h 3256692"/>
                <a:gd name="connsiteX27" fmla="*/ 1584522 w 4477951"/>
                <a:gd name="connsiteY27" fmla="*/ 1761659 h 3256692"/>
                <a:gd name="connsiteX28" fmla="*/ 1482750 w 4477951"/>
                <a:gd name="connsiteY28" fmla="*/ 1680242 h 3256692"/>
                <a:gd name="connsiteX29" fmla="*/ 1550598 w 4477951"/>
                <a:gd name="connsiteY29" fmla="*/ 1653103 h 3256692"/>
                <a:gd name="connsiteX30" fmla="*/ 1747357 w 4477951"/>
                <a:gd name="connsiteY30" fmla="*/ 1720951 h 3256692"/>
                <a:gd name="connsiteX31" fmla="*/ 1896621 w 4477951"/>
                <a:gd name="connsiteY31" fmla="*/ 1829507 h 3256692"/>
                <a:gd name="connsiteX32" fmla="*/ 1991608 w 4477951"/>
                <a:gd name="connsiteY32" fmla="*/ 1917709 h 3256692"/>
                <a:gd name="connsiteX33" fmla="*/ 2073025 w 4477951"/>
                <a:gd name="connsiteY33" fmla="*/ 2128037 h 3256692"/>
                <a:gd name="connsiteX34" fmla="*/ 2120519 w 4477951"/>
                <a:gd name="connsiteY34" fmla="*/ 2033050 h 3256692"/>
                <a:gd name="connsiteX35" fmla="*/ 2262999 w 4477951"/>
                <a:gd name="connsiteY35" fmla="*/ 1877000 h 3256692"/>
                <a:gd name="connsiteX36" fmla="*/ 2385126 w 4477951"/>
                <a:gd name="connsiteY36" fmla="*/ 1809153 h 3256692"/>
                <a:gd name="connsiteX37" fmla="*/ 2432619 w 4477951"/>
                <a:gd name="connsiteY37" fmla="*/ 1958418 h 3256692"/>
                <a:gd name="connsiteX38" fmla="*/ 2541175 w 4477951"/>
                <a:gd name="connsiteY38" fmla="*/ 2100898 h 3256692"/>
                <a:gd name="connsiteX39" fmla="*/ 2663301 w 4477951"/>
                <a:gd name="connsiteY39" fmla="*/ 2351935 h 3256692"/>
                <a:gd name="connsiteX40" fmla="*/ 2629377 w 4477951"/>
                <a:gd name="connsiteY40" fmla="*/ 2202670 h 3256692"/>
                <a:gd name="connsiteX41" fmla="*/ 2663301 w 4477951"/>
                <a:gd name="connsiteY41" fmla="*/ 2094113 h 3256692"/>
                <a:gd name="connsiteX42" fmla="*/ 2792212 w 4477951"/>
                <a:gd name="connsiteY42" fmla="*/ 2080544 h 3256692"/>
                <a:gd name="connsiteX43" fmla="*/ 2676871 w 4477951"/>
                <a:gd name="connsiteY43" fmla="*/ 1910924 h 3256692"/>
                <a:gd name="connsiteX44" fmla="*/ 2805781 w 4477951"/>
                <a:gd name="connsiteY44" fmla="*/ 1863431 h 3256692"/>
                <a:gd name="connsiteX45" fmla="*/ 3029679 w 4477951"/>
                <a:gd name="connsiteY45" fmla="*/ 1734520 h 3256692"/>
                <a:gd name="connsiteX46" fmla="*/ 3029679 w 4477951"/>
                <a:gd name="connsiteY46" fmla="*/ 1551331 h 3256692"/>
                <a:gd name="connsiteX47" fmla="*/ 3022894 w 4477951"/>
                <a:gd name="connsiteY47" fmla="*/ 1415636 h 3256692"/>
                <a:gd name="connsiteX48" fmla="*/ 3016109 w 4477951"/>
                <a:gd name="connsiteY48" fmla="*/ 1347788 h 3256692"/>
                <a:gd name="connsiteX49" fmla="*/ 3145020 w 4477951"/>
                <a:gd name="connsiteY49" fmla="*/ 1422421 h 3256692"/>
                <a:gd name="connsiteX50" fmla="*/ 3206083 w 4477951"/>
                <a:gd name="connsiteY50" fmla="*/ 1435990 h 3256692"/>
                <a:gd name="connsiteX51" fmla="*/ 3226437 w 4477951"/>
                <a:gd name="connsiteY51" fmla="*/ 1307079 h 3256692"/>
                <a:gd name="connsiteX52" fmla="*/ 3355348 w 4477951"/>
                <a:gd name="connsiteY52" fmla="*/ 1184953 h 3256692"/>
                <a:gd name="connsiteX53" fmla="*/ 3409626 w 4477951"/>
                <a:gd name="connsiteY53" fmla="*/ 947486 h 3256692"/>
                <a:gd name="connsiteX54" fmla="*/ 3477474 w 4477951"/>
                <a:gd name="connsiteY54" fmla="*/ 771082 h 3256692"/>
                <a:gd name="connsiteX55" fmla="*/ 3687802 w 4477951"/>
                <a:gd name="connsiteY55" fmla="*/ 764297 h 3256692"/>
                <a:gd name="connsiteX56" fmla="*/ 3864206 w 4477951"/>
                <a:gd name="connsiteY56" fmla="*/ 682880 h 3256692"/>
                <a:gd name="connsiteX57" fmla="*/ 3837067 w 4477951"/>
                <a:gd name="connsiteY57" fmla="*/ 757513 h 3256692"/>
                <a:gd name="connsiteX58" fmla="*/ 3782789 w 4477951"/>
                <a:gd name="connsiteY58" fmla="*/ 927132 h 3256692"/>
                <a:gd name="connsiteX59" fmla="*/ 3837067 w 4477951"/>
                <a:gd name="connsiteY59" fmla="*/ 954271 h 3256692"/>
                <a:gd name="connsiteX60" fmla="*/ 3904915 w 4477951"/>
                <a:gd name="connsiteY60" fmla="*/ 798221 h 3256692"/>
                <a:gd name="connsiteX61" fmla="*/ 4013472 w 4477951"/>
                <a:gd name="connsiteY61" fmla="*/ 716804 h 3256692"/>
                <a:gd name="connsiteX62" fmla="*/ 4155952 w 4477951"/>
                <a:gd name="connsiteY62" fmla="*/ 662526 h 3256692"/>
                <a:gd name="connsiteX63" fmla="*/ 4244154 w 4477951"/>
                <a:gd name="connsiteY63" fmla="*/ 553969 h 3256692"/>
                <a:gd name="connsiteX64" fmla="*/ 4379849 w 4477951"/>
                <a:gd name="connsiteY64" fmla="*/ 587893 h 3256692"/>
                <a:gd name="connsiteX65" fmla="*/ 4379849 w 4477951"/>
                <a:gd name="connsiteY65" fmla="*/ 479337 h 3256692"/>
                <a:gd name="connsiteX66" fmla="*/ 4128812 w 4477951"/>
                <a:gd name="connsiteY66" fmla="*/ 384350 h 3256692"/>
                <a:gd name="connsiteX67" fmla="*/ 3898130 w 4477951"/>
                <a:gd name="connsiteY67" fmla="*/ 391135 h 3256692"/>
                <a:gd name="connsiteX68" fmla="*/ 3633524 w 4477951"/>
                <a:gd name="connsiteY68" fmla="*/ 343641 h 3256692"/>
                <a:gd name="connsiteX69" fmla="*/ 3491044 w 4477951"/>
                <a:gd name="connsiteY69" fmla="*/ 269009 h 3256692"/>
                <a:gd name="connsiteX70" fmla="*/ 3301070 w 4477951"/>
                <a:gd name="connsiteY70" fmla="*/ 316502 h 3256692"/>
                <a:gd name="connsiteX71" fmla="*/ 3070388 w 4477951"/>
                <a:gd name="connsiteY71" fmla="*/ 269009 h 3256692"/>
                <a:gd name="connsiteX72" fmla="*/ 2880414 w 4477951"/>
                <a:gd name="connsiteY72" fmla="*/ 228300 h 3256692"/>
                <a:gd name="connsiteX73" fmla="*/ 2710794 w 4477951"/>
                <a:gd name="connsiteY73" fmla="*/ 255439 h 3256692"/>
                <a:gd name="connsiteX74" fmla="*/ 2785427 w 4477951"/>
                <a:gd name="connsiteY74" fmla="*/ 194376 h 3256692"/>
                <a:gd name="connsiteX75" fmla="*/ 2717579 w 4477951"/>
                <a:gd name="connsiteY75" fmla="*/ 106174 h 3256692"/>
                <a:gd name="connsiteX76" fmla="*/ 2609023 w 4477951"/>
                <a:gd name="connsiteY76" fmla="*/ 58681 h 3256692"/>
                <a:gd name="connsiteX77" fmla="*/ 2446188 w 4477951"/>
                <a:gd name="connsiteY77" fmla="*/ 140098 h 3256692"/>
                <a:gd name="connsiteX78" fmla="*/ 2276569 w 4477951"/>
                <a:gd name="connsiteY78" fmla="*/ 187591 h 3256692"/>
                <a:gd name="connsiteX79" fmla="*/ 2154443 w 4477951"/>
                <a:gd name="connsiteY79" fmla="*/ 248654 h 3256692"/>
                <a:gd name="connsiteX80" fmla="*/ 2039102 w 4477951"/>
                <a:gd name="connsiteY80" fmla="*/ 296148 h 3256692"/>
                <a:gd name="connsiteX81" fmla="*/ 2079811 w 4477951"/>
                <a:gd name="connsiteY81" fmla="*/ 391135 h 3256692"/>
                <a:gd name="connsiteX82" fmla="*/ 2052671 w 4477951"/>
                <a:gd name="connsiteY82" fmla="*/ 472552 h 3256692"/>
                <a:gd name="connsiteX83" fmla="*/ 1978039 w 4477951"/>
                <a:gd name="connsiteY83" fmla="*/ 486122 h 3256692"/>
                <a:gd name="connsiteX84" fmla="*/ 1984824 w 4477951"/>
                <a:gd name="connsiteY84" fmla="*/ 363996 h 3256692"/>
                <a:gd name="connsiteX85" fmla="*/ 1950900 w 4477951"/>
                <a:gd name="connsiteY85" fmla="*/ 221515 h 3256692"/>
                <a:gd name="connsiteX86" fmla="*/ 1842344 w 4477951"/>
                <a:gd name="connsiteY86" fmla="*/ 391135 h 3256692"/>
                <a:gd name="connsiteX87" fmla="*/ 1740572 w 4477951"/>
                <a:gd name="connsiteY87" fmla="*/ 391135 h 3256692"/>
                <a:gd name="connsiteX88" fmla="*/ 1543813 w 4477951"/>
                <a:gd name="connsiteY88" fmla="*/ 411489 h 3256692"/>
                <a:gd name="connsiteX89" fmla="*/ 1442042 w 4477951"/>
                <a:gd name="connsiteY89" fmla="*/ 492906 h 3256692"/>
                <a:gd name="connsiteX90" fmla="*/ 1360624 w 4477951"/>
                <a:gd name="connsiteY90" fmla="*/ 425059 h 3256692"/>
                <a:gd name="connsiteX91" fmla="*/ 1265638 w 4477951"/>
                <a:gd name="connsiteY91" fmla="*/ 587893 h 3256692"/>
                <a:gd name="connsiteX92" fmla="*/ 1197790 w 4477951"/>
                <a:gd name="connsiteY92" fmla="*/ 506476 h 3256692"/>
                <a:gd name="connsiteX93" fmla="*/ 1231714 w 4477951"/>
                <a:gd name="connsiteY93" fmla="*/ 397919 h 3256692"/>
                <a:gd name="connsiteX94" fmla="*/ 1055310 w 4477951"/>
                <a:gd name="connsiteY94" fmla="*/ 343641 h 3256692"/>
                <a:gd name="connsiteX95" fmla="*/ 804273 w 4477951"/>
                <a:gd name="connsiteY95" fmla="*/ 411489 h 3256692"/>
                <a:gd name="connsiteX96" fmla="*/ 655008 w 4477951"/>
                <a:gd name="connsiteY96" fmla="*/ 594678 h 3256692"/>
                <a:gd name="connsiteX97" fmla="*/ 580375 w 4477951"/>
                <a:gd name="connsiteY97" fmla="*/ 743943 h 3256692"/>
                <a:gd name="connsiteX98" fmla="*/ 709286 w 4477951"/>
                <a:gd name="connsiteY98" fmla="*/ 805006 h 3256692"/>
                <a:gd name="connsiteX99" fmla="*/ 790703 w 4477951"/>
                <a:gd name="connsiteY99" fmla="*/ 805006 h 3256692"/>
                <a:gd name="connsiteX100" fmla="*/ 824627 w 4477951"/>
                <a:gd name="connsiteY100" fmla="*/ 662526 h 3256692"/>
                <a:gd name="connsiteX101" fmla="*/ 933184 w 4477951"/>
                <a:gd name="connsiteY101" fmla="*/ 513261 h 3256692"/>
                <a:gd name="connsiteX102" fmla="*/ 960323 w 4477951"/>
                <a:gd name="connsiteY102" fmla="*/ 567539 h 3256692"/>
                <a:gd name="connsiteX103" fmla="*/ 939968 w 4477951"/>
                <a:gd name="connsiteY103" fmla="*/ 696450 h 3256692"/>
                <a:gd name="connsiteX104" fmla="*/ 1048525 w 4477951"/>
                <a:gd name="connsiteY104" fmla="*/ 730373 h 3256692"/>
                <a:gd name="connsiteX105" fmla="*/ 960323 w 4477951"/>
                <a:gd name="connsiteY105" fmla="*/ 798221 h 3256692"/>
                <a:gd name="connsiteX106" fmla="*/ 885690 w 4477951"/>
                <a:gd name="connsiteY106" fmla="*/ 859284 h 3256692"/>
                <a:gd name="connsiteX107" fmla="*/ 736425 w 4477951"/>
                <a:gd name="connsiteY107" fmla="*/ 906778 h 3256692"/>
                <a:gd name="connsiteX108" fmla="*/ 627869 w 4477951"/>
                <a:gd name="connsiteY108" fmla="*/ 852499 h 3256692"/>
                <a:gd name="connsiteX109" fmla="*/ 587160 w 4477951"/>
                <a:gd name="connsiteY109" fmla="*/ 899993 h 3256692"/>
                <a:gd name="connsiteX110" fmla="*/ 505743 w 4477951"/>
                <a:gd name="connsiteY110" fmla="*/ 967841 h 3256692"/>
                <a:gd name="connsiteX111" fmla="*/ 356478 w 4477951"/>
                <a:gd name="connsiteY111" fmla="*/ 1076397 h 3256692"/>
                <a:gd name="connsiteX112" fmla="*/ 403971 w 4477951"/>
                <a:gd name="connsiteY112" fmla="*/ 1178169 h 3256692"/>
                <a:gd name="connsiteX113" fmla="*/ 254706 w 4477951"/>
                <a:gd name="connsiteY113" fmla="*/ 1252801 h 3256692"/>
                <a:gd name="connsiteX114" fmla="*/ 227567 w 4477951"/>
                <a:gd name="connsiteY114" fmla="*/ 1361358 h 3256692"/>
                <a:gd name="connsiteX115" fmla="*/ 329339 w 4477951"/>
                <a:gd name="connsiteY115" fmla="*/ 1395281 h 3256692"/>
                <a:gd name="connsiteX116" fmla="*/ 465034 w 4477951"/>
                <a:gd name="connsiteY116" fmla="*/ 1300295 h 3256692"/>
                <a:gd name="connsiteX117" fmla="*/ 600730 w 4477951"/>
                <a:gd name="connsiteY117" fmla="*/ 1232447 h 3256692"/>
                <a:gd name="connsiteX118" fmla="*/ 722855 w 4477951"/>
                <a:gd name="connsiteY118" fmla="*/ 1320649 h 3256692"/>
                <a:gd name="connsiteX119" fmla="*/ 749995 w 4477951"/>
                <a:gd name="connsiteY119" fmla="*/ 1395281 h 3256692"/>
                <a:gd name="connsiteX120" fmla="*/ 770349 w 4477951"/>
                <a:gd name="connsiteY120" fmla="*/ 1422421 h 3256692"/>
                <a:gd name="connsiteX121" fmla="*/ 797488 w 4477951"/>
                <a:gd name="connsiteY121" fmla="*/ 1368142 h 3256692"/>
                <a:gd name="connsiteX122" fmla="*/ 811057 w 4477951"/>
                <a:gd name="connsiteY122" fmla="*/ 1334218 h 3256692"/>
                <a:gd name="connsiteX123" fmla="*/ 817842 w 4477951"/>
                <a:gd name="connsiteY123" fmla="*/ 1300295 h 3256692"/>
                <a:gd name="connsiteX124" fmla="*/ 722855 w 4477951"/>
                <a:gd name="connsiteY124" fmla="*/ 1252801 h 3256692"/>
                <a:gd name="connsiteX125" fmla="*/ 709286 w 4477951"/>
                <a:gd name="connsiteY125" fmla="*/ 1171384 h 3256692"/>
                <a:gd name="connsiteX126" fmla="*/ 790703 w 4477951"/>
                <a:gd name="connsiteY126" fmla="*/ 1225662 h 3256692"/>
                <a:gd name="connsiteX127" fmla="*/ 865336 w 4477951"/>
                <a:gd name="connsiteY127" fmla="*/ 1293510 h 3256692"/>
                <a:gd name="connsiteX128" fmla="*/ 892475 w 4477951"/>
                <a:gd name="connsiteY128" fmla="*/ 1381712 h 3256692"/>
                <a:gd name="connsiteX129" fmla="*/ 892475 w 4477951"/>
                <a:gd name="connsiteY129" fmla="*/ 1408851 h 3256692"/>
                <a:gd name="connsiteX130" fmla="*/ 885690 w 4477951"/>
                <a:gd name="connsiteY130" fmla="*/ 1435990 h 3256692"/>
                <a:gd name="connsiteX131" fmla="*/ 960323 w 4477951"/>
                <a:gd name="connsiteY131" fmla="*/ 1395281 h 3256692"/>
                <a:gd name="connsiteX132" fmla="*/ 939968 w 4477951"/>
                <a:gd name="connsiteY132" fmla="*/ 1341003 h 3256692"/>
                <a:gd name="connsiteX133" fmla="*/ 1001031 w 4477951"/>
                <a:gd name="connsiteY133" fmla="*/ 1313864 h 3256692"/>
                <a:gd name="connsiteX134" fmla="*/ 1055310 w 4477951"/>
                <a:gd name="connsiteY134" fmla="*/ 1300295 h 3256692"/>
                <a:gd name="connsiteX135" fmla="*/ 1068879 w 4477951"/>
                <a:gd name="connsiteY135" fmla="*/ 1232447 h 3256692"/>
                <a:gd name="connsiteX136" fmla="*/ 1123157 w 4477951"/>
                <a:gd name="connsiteY136" fmla="*/ 1157814 h 3256692"/>
                <a:gd name="connsiteX137" fmla="*/ 1170651 w 4477951"/>
                <a:gd name="connsiteY137" fmla="*/ 1191738 h 3256692"/>
                <a:gd name="connsiteX138" fmla="*/ 1150296 w 4477951"/>
                <a:gd name="connsiteY138" fmla="*/ 1225662 h 3256692"/>
                <a:gd name="connsiteX139" fmla="*/ 1211359 w 4477951"/>
                <a:gd name="connsiteY139" fmla="*/ 1205308 h 3256692"/>
                <a:gd name="connsiteX140" fmla="*/ 1191005 w 4477951"/>
                <a:gd name="connsiteY140" fmla="*/ 1164599 h 3256692"/>
                <a:gd name="connsiteX141" fmla="*/ 1258853 w 4477951"/>
                <a:gd name="connsiteY141" fmla="*/ 1137460 h 3256692"/>
                <a:gd name="connsiteX142" fmla="*/ 1252068 w 4477951"/>
                <a:gd name="connsiteY142" fmla="*/ 1184953 h 3256692"/>
                <a:gd name="connsiteX143" fmla="*/ 1285992 w 4477951"/>
                <a:gd name="connsiteY143" fmla="*/ 1232447 h 3256692"/>
                <a:gd name="connsiteX144" fmla="*/ 1306346 w 4477951"/>
                <a:gd name="connsiteY144" fmla="*/ 1300295 h 3256692"/>
                <a:gd name="connsiteX145" fmla="*/ 1177435 w 4477951"/>
                <a:gd name="connsiteY145" fmla="*/ 1307079 h 3256692"/>
                <a:gd name="connsiteX146" fmla="*/ 1096018 w 4477951"/>
                <a:gd name="connsiteY146" fmla="*/ 1313864 h 3256692"/>
                <a:gd name="connsiteX147" fmla="*/ 1034955 w 4477951"/>
                <a:gd name="connsiteY147" fmla="*/ 1361358 h 3256692"/>
                <a:gd name="connsiteX148" fmla="*/ 1021386 w 4477951"/>
                <a:gd name="connsiteY148" fmla="*/ 1408851 h 3256692"/>
                <a:gd name="connsiteX149" fmla="*/ 1136727 w 4477951"/>
                <a:gd name="connsiteY149" fmla="*/ 1449560 h 3256692"/>
                <a:gd name="connsiteX150" fmla="*/ 1211359 w 4477951"/>
                <a:gd name="connsiteY150" fmla="*/ 1469914 h 3256692"/>
                <a:gd name="connsiteX151" fmla="*/ 1157081 w 4477951"/>
                <a:gd name="connsiteY151" fmla="*/ 1578470 h 3256692"/>
                <a:gd name="connsiteX152" fmla="*/ 994246 w 4477951"/>
                <a:gd name="connsiteY152" fmla="*/ 1571686 h 3256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4477951" h="3256692">
                  <a:moveTo>
                    <a:pt x="994246" y="1571686"/>
                  </a:moveTo>
                  <a:cubicBezTo>
                    <a:pt x="899260" y="1530977"/>
                    <a:pt x="865336" y="1537762"/>
                    <a:pt x="811057" y="1564901"/>
                  </a:cubicBezTo>
                  <a:cubicBezTo>
                    <a:pt x="763564" y="1592040"/>
                    <a:pt x="702501" y="1544546"/>
                    <a:pt x="682147" y="1497053"/>
                  </a:cubicBezTo>
                  <a:cubicBezTo>
                    <a:pt x="661793" y="1449560"/>
                    <a:pt x="532882" y="1388497"/>
                    <a:pt x="370047" y="1456344"/>
                  </a:cubicBezTo>
                  <a:cubicBezTo>
                    <a:pt x="207213" y="1524192"/>
                    <a:pt x="281845" y="1551331"/>
                    <a:pt x="200428" y="1673457"/>
                  </a:cubicBezTo>
                  <a:cubicBezTo>
                    <a:pt x="119011" y="1795583"/>
                    <a:pt x="24024" y="1849861"/>
                    <a:pt x="57948" y="1971987"/>
                  </a:cubicBezTo>
                  <a:cubicBezTo>
                    <a:pt x="91871" y="2094113"/>
                    <a:pt x="166504" y="2134822"/>
                    <a:pt x="186858" y="2202670"/>
                  </a:cubicBezTo>
                  <a:cubicBezTo>
                    <a:pt x="213997" y="2270517"/>
                    <a:pt x="315769" y="2284087"/>
                    <a:pt x="397186" y="2250163"/>
                  </a:cubicBezTo>
                  <a:cubicBezTo>
                    <a:pt x="485388" y="2223024"/>
                    <a:pt x="526097" y="2223024"/>
                    <a:pt x="580375" y="2277302"/>
                  </a:cubicBezTo>
                  <a:cubicBezTo>
                    <a:pt x="634653" y="2331580"/>
                    <a:pt x="600730" y="2351935"/>
                    <a:pt x="607514" y="2412998"/>
                  </a:cubicBezTo>
                  <a:cubicBezTo>
                    <a:pt x="614299" y="2474061"/>
                    <a:pt x="634653" y="2460491"/>
                    <a:pt x="661793" y="2514769"/>
                  </a:cubicBezTo>
                  <a:cubicBezTo>
                    <a:pt x="688932" y="2569048"/>
                    <a:pt x="716071" y="2623326"/>
                    <a:pt x="688932" y="2711528"/>
                  </a:cubicBezTo>
                  <a:cubicBezTo>
                    <a:pt x="661793" y="2799730"/>
                    <a:pt x="641438" y="2840439"/>
                    <a:pt x="709286" y="2942210"/>
                  </a:cubicBezTo>
                  <a:cubicBezTo>
                    <a:pt x="777134" y="3037197"/>
                    <a:pt x="804273" y="3152538"/>
                    <a:pt x="811057" y="3200032"/>
                  </a:cubicBezTo>
                  <a:cubicBezTo>
                    <a:pt x="817842" y="3247525"/>
                    <a:pt x="878905" y="3308588"/>
                    <a:pt x="973892" y="3240740"/>
                  </a:cubicBezTo>
                  <a:cubicBezTo>
                    <a:pt x="1062094" y="3172893"/>
                    <a:pt x="1055310" y="3111830"/>
                    <a:pt x="1123157" y="3043982"/>
                  </a:cubicBezTo>
                  <a:cubicBezTo>
                    <a:pt x="1191005" y="2976134"/>
                    <a:pt x="1116372" y="2867578"/>
                    <a:pt x="1191005" y="2813299"/>
                  </a:cubicBezTo>
                  <a:cubicBezTo>
                    <a:pt x="1258853" y="2765806"/>
                    <a:pt x="1326700" y="2731882"/>
                    <a:pt x="1279207" y="2623326"/>
                  </a:cubicBezTo>
                  <a:cubicBezTo>
                    <a:pt x="1231714" y="2514769"/>
                    <a:pt x="1272422" y="2453706"/>
                    <a:pt x="1353839" y="2365504"/>
                  </a:cubicBezTo>
                  <a:cubicBezTo>
                    <a:pt x="1442042" y="2277302"/>
                    <a:pt x="1442042" y="2243378"/>
                    <a:pt x="1482750" y="2155176"/>
                  </a:cubicBezTo>
                  <a:cubicBezTo>
                    <a:pt x="1516674" y="2066974"/>
                    <a:pt x="1503105" y="2066974"/>
                    <a:pt x="1435257" y="2094113"/>
                  </a:cubicBezTo>
                  <a:cubicBezTo>
                    <a:pt x="1367409" y="2121253"/>
                    <a:pt x="1326700" y="2066974"/>
                    <a:pt x="1299562" y="2005911"/>
                  </a:cubicBezTo>
                  <a:cubicBezTo>
                    <a:pt x="1272422" y="1938063"/>
                    <a:pt x="1231714" y="1836292"/>
                    <a:pt x="1191005" y="1782014"/>
                  </a:cubicBezTo>
                  <a:cubicBezTo>
                    <a:pt x="1143512" y="1734520"/>
                    <a:pt x="1082448" y="1592040"/>
                    <a:pt x="1177435" y="1646318"/>
                  </a:cubicBezTo>
                  <a:cubicBezTo>
                    <a:pt x="1265638" y="1700596"/>
                    <a:pt x="1306346" y="1775229"/>
                    <a:pt x="1326700" y="1877000"/>
                  </a:cubicBezTo>
                  <a:cubicBezTo>
                    <a:pt x="1353839" y="1978772"/>
                    <a:pt x="1374194" y="2033050"/>
                    <a:pt x="1496320" y="1978772"/>
                  </a:cubicBezTo>
                  <a:cubicBezTo>
                    <a:pt x="1611661" y="1924494"/>
                    <a:pt x="1706648" y="1924494"/>
                    <a:pt x="1686294" y="1829507"/>
                  </a:cubicBezTo>
                  <a:cubicBezTo>
                    <a:pt x="1672724" y="1734520"/>
                    <a:pt x="1645585" y="1741305"/>
                    <a:pt x="1584522" y="1761659"/>
                  </a:cubicBezTo>
                  <a:cubicBezTo>
                    <a:pt x="1523459" y="1788798"/>
                    <a:pt x="1516674" y="1754874"/>
                    <a:pt x="1482750" y="1680242"/>
                  </a:cubicBezTo>
                  <a:cubicBezTo>
                    <a:pt x="1455611" y="1605609"/>
                    <a:pt x="1489535" y="1585255"/>
                    <a:pt x="1550598" y="1653103"/>
                  </a:cubicBezTo>
                  <a:cubicBezTo>
                    <a:pt x="1611661" y="1720951"/>
                    <a:pt x="1679509" y="1720951"/>
                    <a:pt x="1747357" y="1720951"/>
                  </a:cubicBezTo>
                  <a:cubicBezTo>
                    <a:pt x="1815204" y="1720951"/>
                    <a:pt x="1869482" y="1775229"/>
                    <a:pt x="1896621" y="1829507"/>
                  </a:cubicBezTo>
                  <a:cubicBezTo>
                    <a:pt x="1923761" y="1883785"/>
                    <a:pt x="1998393" y="1802368"/>
                    <a:pt x="1991608" y="1917709"/>
                  </a:cubicBezTo>
                  <a:cubicBezTo>
                    <a:pt x="1984824" y="2026265"/>
                    <a:pt x="2066241" y="2073759"/>
                    <a:pt x="2073025" y="2128037"/>
                  </a:cubicBezTo>
                  <a:cubicBezTo>
                    <a:pt x="2079811" y="2182315"/>
                    <a:pt x="2134089" y="2128037"/>
                    <a:pt x="2120519" y="2033050"/>
                  </a:cubicBezTo>
                  <a:cubicBezTo>
                    <a:pt x="2106949" y="1938063"/>
                    <a:pt x="2201936" y="1883785"/>
                    <a:pt x="2262999" y="1877000"/>
                  </a:cubicBezTo>
                  <a:cubicBezTo>
                    <a:pt x="2324063" y="1870216"/>
                    <a:pt x="2337632" y="1768444"/>
                    <a:pt x="2385126" y="1809153"/>
                  </a:cubicBezTo>
                  <a:cubicBezTo>
                    <a:pt x="2432619" y="1849861"/>
                    <a:pt x="2432619" y="1917709"/>
                    <a:pt x="2432619" y="1958418"/>
                  </a:cubicBezTo>
                  <a:cubicBezTo>
                    <a:pt x="2425834" y="1992342"/>
                    <a:pt x="2520821" y="1917709"/>
                    <a:pt x="2541175" y="2100898"/>
                  </a:cubicBezTo>
                  <a:cubicBezTo>
                    <a:pt x="2568314" y="2284087"/>
                    <a:pt x="2629377" y="2399428"/>
                    <a:pt x="2663301" y="2351935"/>
                  </a:cubicBezTo>
                  <a:cubicBezTo>
                    <a:pt x="2690440" y="2304441"/>
                    <a:pt x="2663301" y="2290872"/>
                    <a:pt x="2629377" y="2202670"/>
                  </a:cubicBezTo>
                  <a:cubicBezTo>
                    <a:pt x="2595454" y="2114468"/>
                    <a:pt x="2636162" y="2039835"/>
                    <a:pt x="2663301" y="2094113"/>
                  </a:cubicBezTo>
                  <a:cubicBezTo>
                    <a:pt x="2690440" y="2148391"/>
                    <a:pt x="2812566" y="2141607"/>
                    <a:pt x="2792212" y="2080544"/>
                  </a:cubicBezTo>
                  <a:cubicBezTo>
                    <a:pt x="2765073" y="2012696"/>
                    <a:pt x="2629377" y="1965202"/>
                    <a:pt x="2676871" y="1910924"/>
                  </a:cubicBezTo>
                  <a:cubicBezTo>
                    <a:pt x="2724364" y="1856646"/>
                    <a:pt x="2737934" y="1883785"/>
                    <a:pt x="2805781" y="1863431"/>
                  </a:cubicBezTo>
                  <a:cubicBezTo>
                    <a:pt x="2873629" y="1836292"/>
                    <a:pt x="2975401" y="1856646"/>
                    <a:pt x="3029679" y="1734520"/>
                  </a:cubicBezTo>
                  <a:cubicBezTo>
                    <a:pt x="3083957" y="1605609"/>
                    <a:pt x="3070388" y="1625964"/>
                    <a:pt x="3029679" y="1551331"/>
                  </a:cubicBezTo>
                  <a:cubicBezTo>
                    <a:pt x="2988970" y="1483483"/>
                    <a:pt x="3124666" y="1402066"/>
                    <a:pt x="3022894" y="1415636"/>
                  </a:cubicBezTo>
                  <a:cubicBezTo>
                    <a:pt x="2921122" y="1429205"/>
                    <a:pt x="2941477" y="1374927"/>
                    <a:pt x="3016109" y="1347788"/>
                  </a:cubicBezTo>
                  <a:cubicBezTo>
                    <a:pt x="3090742" y="1320649"/>
                    <a:pt x="3145020" y="1354573"/>
                    <a:pt x="3145020" y="1422421"/>
                  </a:cubicBezTo>
                  <a:cubicBezTo>
                    <a:pt x="3145020" y="1490268"/>
                    <a:pt x="3185729" y="1503838"/>
                    <a:pt x="3206083" y="1435990"/>
                  </a:cubicBezTo>
                  <a:cubicBezTo>
                    <a:pt x="3226437" y="1368142"/>
                    <a:pt x="3172159" y="1334218"/>
                    <a:pt x="3226437" y="1307079"/>
                  </a:cubicBezTo>
                  <a:cubicBezTo>
                    <a:pt x="3280716" y="1279940"/>
                    <a:pt x="3314640" y="1273155"/>
                    <a:pt x="3355348" y="1184953"/>
                  </a:cubicBezTo>
                  <a:cubicBezTo>
                    <a:pt x="3402842" y="1096751"/>
                    <a:pt x="3524967" y="961056"/>
                    <a:pt x="3409626" y="947486"/>
                  </a:cubicBezTo>
                  <a:cubicBezTo>
                    <a:pt x="3294285" y="933917"/>
                    <a:pt x="3396057" y="838930"/>
                    <a:pt x="3477474" y="771082"/>
                  </a:cubicBezTo>
                  <a:cubicBezTo>
                    <a:pt x="3565676" y="703234"/>
                    <a:pt x="3626739" y="818575"/>
                    <a:pt x="3687802" y="764297"/>
                  </a:cubicBezTo>
                  <a:cubicBezTo>
                    <a:pt x="3755650" y="710019"/>
                    <a:pt x="3796358" y="689665"/>
                    <a:pt x="3864206" y="682880"/>
                  </a:cubicBezTo>
                  <a:cubicBezTo>
                    <a:pt x="3932054" y="676095"/>
                    <a:pt x="3898130" y="710019"/>
                    <a:pt x="3837067" y="757513"/>
                  </a:cubicBezTo>
                  <a:cubicBezTo>
                    <a:pt x="3776004" y="805006"/>
                    <a:pt x="3782789" y="832145"/>
                    <a:pt x="3782789" y="927132"/>
                  </a:cubicBezTo>
                  <a:cubicBezTo>
                    <a:pt x="3782789" y="1022119"/>
                    <a:pt x="3762435" y="1062827"/>
                    <a:pt x="3837067" y="954271"/>
                  </a:cubicBezTo>
                  <a:cubicBezTo>
                    <a:pt x="3911700" y="845715"/>
                    <a:pt x="3877776" y="866069"/>
                    <a:pt x="3904915" y="798221"/>
                  </a:cubicBezTo>
                  <a:cubicBezTo>
                    <a:pt x="3932054" y="730373"/>
                    <a:pt x="3932054" y="716804"/>
                    <a:pt x="4013472" y="716804"/>
                  </a:cubicBezTo>
                  <a:cubicBezTo>
                    <a:pt x="4094889" y="716804"/>
                    <a:pt x="4060965" y="716804"/>
                    <a:pt x="4155952" y="662526"/>
                  </a:cubicBezTo>
                  <a:cubicBezTo>
                    <a:pt x="4250939" y="608248"/>
                    <a:pt x="4162736" y="574324"/>
                    <a:pt x="4244154" y="553969"/>
                  </a:cubicBezTo>
                  <a:cubicBezTo>
                    <a:pt x="4332356" y="540400"/>
                    <a:pt x="4345925" y="587893"/>
                    <a:pt x="4379849" y="587893"/>
                  </a:cubicBezTo>
                  <a:cubicBezTo>
                    <a:pt x="4413773" y="587893"/>
                    <a:pt x="4468051" y="513261"/>
                    <a:pt x="4379849" y="479337"/>
                  </a:cubicBezTo>
                  <a:cubicBezTo>
                    <a:pt x="4291647" y="445413"/>
                    <a:pt x="4284863" y="370780"/>
                    <a:pt x="4128812" y="384350"/>
                  </a:cubicBezTo>
                  <a:cubicBezTo>
                    <a:pt x="3972762" y="391135"/>
                    <a:pt x="3932054" y="425059"/>
                    <a:pt x="3898130" y="391135"/>
                  </a:cubicBezTo>
                  <a:cubicBezTo>
                    <a:pt x="3864206" y="357211"/>
                    <a:pt x="3701371" y="323287"/>
                    <a:pt x="3633524" y="343641"/>
                  </a:cubicBezTo>
                  <a:cubicBezTo>
                    <a:pt x="3565676" y="363996"/>
                    <a:pt x="3633524" y="275793"/>
                    <a:pt x="3491044" y="269009"/>
                  </a:cubicBezTo>
                  <a:cubicBezTo>
                    <a:pt x="3348563" y="262224"/>
                    <a:pt x="3402842" y="296148"/>
                    <a:pt x="3301070" y="316502"/>
                  </a:cubicBezTo>
                  <a:cubicBezTo>
                    <a:pt x="3206083" y="336856"/>
                    <a:pt x="3131451" y="323287"/>
                    <a:pt x="3070388" y="269009"/>
                  </a:cubicBezTo>
                  <a:cubicBezTo>
                    <a:pt x="3009325" y="214731"/>
                    <a:pt x="2921122" y="214731"/>
                    <a:pt x="2880414" y="228300"/>
                  </a:cubicBezTo>
                  <a:cubicBezTo>
                    <a:pt x="2832921" y="241870"/>
                    <a:pt x="2751503" y="228300"/>
                    <a:pt x="2710794" y="255439"/>
                  </a:cubicBezTo>
                  <a:cubicBezTo>
                    <a:pt x="2670086" y="282578"/>
                    <a:pt x="2656517" y="214731"/>
                    <a:pt x="2785427" y="194376"/>
                  </a:cubicBezTo>
                  <a:cubicBezTo>
                    <a:pt x="2914338" y="174022"/>
                    <a:pt x="2826136" y="106174"/>
                    <a:pt x="2717579" y="106174"/>
                  </a:cubicBezTo>
                  <a:cubicBezTo>
                    <a:pt x="2609023" y="112959"/>
                    <a:pt x="2690440" y="24757"/>
                    <a:pt x="2609023" y="58681"/>
                  </a:cubicBezTo>
                  <a:cubicBezTo>
                    <a:pt x="2527606" y="92605"/>
                    <a:pt x="2554745" y="140098"/>
                    <a:pt x="2446188" y="140098"/>
                  </a:cubicBezTo>
                  <a:cubicBezTo>
                    <a:pt x="2337632" y="140098"/>
                    <a:pt x="2337632" y="153668"/>
                    <a:pt x="2276569" y="187591"/>
                  </a:cubicBezTo>
                  <a:cubicBezTo>
                    <a:pt x="2215506" y="228300"/>
                    <a:pt x="2154443" y="194376"/>
                    <a:pt x="2154443" y="248654"/>
                  </a:cubicBezTo>
                  <a:cubicBezTo>
                    <a:pt x="2154443" y="302933"/>
                    <a:pt x="2032317" y="323287"/>
                    <a:pt x="2039102" y="296148"/>
                  </a:cubicBezTo>
                  <a:cubicBezTo>
                    <a:pt x="2045887" y="269009"/>
                    <a:pt x="2011963" y="377565"/>
                    <a:pt x="2079811" y="391135"/>
                  </a:cubicBezTo>
                  <a:cubicBezTo>
                    <a:pt x="2147658" y="404704"/>
                    <a:pt x="2086595" y="540400"/>
                    <a:pt x="2052671" y="472552"/>
                  </a:cubicBezTo>
                  <a:cubicBezTo>
                    <a:pt x="2011963" y="404704"/>
                    <a:pt x="2005178" y="458982"/>
                    <a:pt x="1978039" y="486122"/>
                  </a:cubicBezTo>
                  <a:cubicBezTo>
                    <a:pt x="1950900" y="513261"/>
                    <a:pt x="1971254" y="418274"/>
                    <a:pt x="1984824" y="363996"/>
                  </a:cubicBezTo>
                  <a:cubicBezTo>
                    <a:pt x="1998393" y="316502"/>
                    <a:pt x="2045887" y="207946"/>
                    <a:pt x="1950900" y="221515"/>
                  </a:cubicBezTo>
                  <a:cubicBezTo>
                    <a:pt x="1855913" y="235085"/>
                    <a:pt x="1828774" y="343641"/>
                    <a:pt x="1842344" y="391135"/>
                  </a:cubicBezTo>
                  <a:cubicBezTo>
                    <a:pt x="1855913" y="438628"/>
                    <a:pt x="1801634" y="363996"/>
                    <a:pt x="1740572" y="391135"/>
                  </a:cubicBezTo>
                  <a:cubicBezTo>
                    <a:pt x="1679509" y="418274"/>
                    <a:pt x="1611661" y="425059"/>
                    <a:pt x="1543813" y="411489"/>
                  </a:cubicBezTo>
                  <a:cubicBezTo>
                    <a:pt x="1475966" y="397919"/>
                    <a:pt x="1462396" y="479337"/>
                    <a:pt x="1442042" y="492906"/>
                  </a:cubicBezTo>
                  <a:cubicBezTo>
                    <a:pt x="1421687" y="506476"/>
                    <a:pt x="1380979" y="350426"/>
                    <a:pt x="1360624" y="425059"/>
                  </a:cubicBezTo>
                  <a:cubicBezTo>
                    <a:pt x="1340270" y="492906"/>
                    <a:pt x="1313131" y="594678"/>
                    <a:pt x="1265638" y="587893"/>
                  </a:cubicBezTo>
                  <a:cubicBezTo>
                    <a:pt x="1218144" y="581108"/>
                    <a:pt x="1109588" y="513261"/>
                    <a:pt x="1197790" y="506476"/>
                  </a:cubicBezTo>
                  <a:cubicBezTo>
                    <a:pt x="1285992" y="499691"/>
                    <a:pt x="1333485" y="418274"/>
                    <a:pt x="1231714" y="397919"/>
                  </a:cubicBezTo>
                  <a:cubicBezTo>
                    <a:pt x="1129942" y="384350"/>
                    <a:pt x="1123157" y="384350"/>
                    <a:pt x="1055310" y="343641"/>
                  </a:cubicBezTo>
                  <a:cubicBezTo>
                    <a:pt x="987462" y="302933"/>
                    <a:pt x="872121" y="323287"/>
                    <a:pt x="804273" y="411489"/>
                  </a:cubicBezTo>
                  <a:cubicBezTo>
                    <a:pt x="736425" y="499691"/>
                    <a:pt x="736425" y="533615"/>
                    <a:pt x="655008" y="594678"/>
                  </a:cubicBezTo>
                  <a:cubicBezTo>
                    <a:pt x="573590" y="655741"/>
                    <a:pt x="539666" y="710019"/>
                    <a:pt x="580375" y="743943"/>
                  </a:cubicBezTo>
                  <a:cubicBezTo>
                    <a:pt x="621084" y="771082"/>
                    <a:pt x="682147" y="730373"/>
                    <a:pt x="709286" y="805006"/>
                  </a:cubicBezTo>
                  <a:cubicBezTo>
                    <a:pt x="736425" y="879639"/>
                    <a:pt x="790703" y="866069"/>
                    <a:pt x="790703" y="805006"/>
                  </a:cubicBezTo>
                  <a:cubicBezTo>
                    <a:pt x="790703" y="743943"/>
                    <a:pt x="844981" y="723589"/>
                    <a:pt x="824627" y="662526"/>
                  </a:cubicBezTo>
                  <a:cubicBezTo>
                    <a:pt x="804273" y="601463"/>
                    <a:pt x="906044" y="540400"/>
                    <a:pt x="933184" y="513261"/>
                  </a:cubicBezTo>
                  <a:cubicBezTo>
                    <a:pt x="960323" y="486122"/>
                    <a:pt x="1055310" y="506476"/>
                    <a:pt x="960323" y="567539"/>
                  </a:cubicBezTo>
                  <a:cubicBezTo>
                    <a:pt x="872121" y="628602"/>
                    <a:pt x="885690" y="703234"/>
                    <a:pt x="939968" y="696450"/>
                  </a:cubicBezTo>
                  <a:cubicBezTo>
                    <a:pt x="994246" y="689665"/>
                    <a:pt x="1109588" y="703234"/>
                    <a:pt x="1048525" y="730373"/>
                  </a:cubicBezTo>
                  <a:cubicBezTo>
                    <a:pt x="987462" y="757513"/>
                    <a:pt x="960323" y="750728"/>
                    <a:pt x="960323" y="798221"/>
                  </a:cubicBezTo>
                  <a:cubicBezTo>
                    <a:pt x="953538" y="845715"/>
                    <a:pt x="933184" y="791436"/>
                    <a:pt x="885690" y="859284"/>
                  </a:cubicBezTo>
                  <a:cubicBezTo>
                    <a:pt x="838197" y="927132"/>
                    <a:pt x="790703" y="913562"/>
                    <a:pt x="736425" y="906778"/>
                  </a:cubicBezTo>
                  <a:cubicBezTo>
                    <a:pt x="688932" y="899993"/>
                    <a:pt x="634653" y="933917"/>
                    <a:pt x="627869" y="852499"/>
                  </a:cubicBezTo>
                  <a:cubicBezTo>
                    <a:pt x="621084" y="764297"/>
                    <a:pt x="580375" y="845715"/>
                    <a:pt x="587160" y="899993"/>
                  </a:cubicBezTo>
                  <a:cubicBezTo>
                    <a:pt x="593945" y="954271"/>
                    <a:pt x="566806" y="927132"/>
                    <a:pt x="505743" y="967841"/>
                  </a:cubicBezTo>
                  <a:cubicBezTo>
                    <a:pt x="444680" y="1015334"/>
                    <a:pt x="336123" y="1022119"/>
                    <a:pt x="356478" y="1076397"/>
                  </a:cubicBezTo>
                  <a:cubicBezTo>
                    <a:pt x="370047" y="1130675"/>
                    <a:pt x="424325" y="1110321"/>
                    <a:pt x="403971" y="1178169"/>
                  </a:cubicBezTo>
                  <a:cubicBezTo>
                    <a:pt x="376832" y="1246016"/>
                    <a:pt x="315769" y="1246016"/>
                    <a:pt x="254706" y="1252801"/>
                  </a:cubicBezTo>
                  <a:cubicBezTo>
                    <a:pt x="193643" y="1259586"/>
                    <a:pt x="227567" y="1300295"/>
                    <a:pt x="227567" y="1361358"/>
                  </a:cubicBezTo>
                  <a:cubicBezTo>
                    <a:pt x="227567" y="1429205"/>
                    <a:pt x="247921" y="1408851"/>
                    <a:pt x="329339" y="1395281"/>
                  </a:cubicBezTo>
                  <a:cubicBezTo>
                    <a:pt x="410756" y="1388497"/>
                    <a:pt x="417541" y="1368142"/>
                    <a:pt x="465034" y="1300295"/>
                  </a:cubicBezTo>
                  <a:cubicBezTo>
                    <a:pt x="512527" y="1232447"/>
                    <a:pt x="512527" y="1191738"/>
                    <a:pt x="600730" y="1232447"/>
                  </a:cubicBezTo>
                  <a:cubicBezTo>
                    <a:pt x="688932" y="1273155"/>
                    <a:pt x="688932" y="1279940"/>
                    <a:pt x="722855" y="1320649"/>
                  </a:cubicBezTo>
                  <a:cubicBezTo>
                    <a:pt x="756779" y="1361358"/>
                    <a:pt x="756779" y="1368142"/>
                    <a:pt x="749995" y="1395281"/>
                  </a:cubicBezTo>
                  <a:cubicBezTo>
                    <a:pt x="743210" y="1422421"/>
                    <a:pt x="756779" y="1429205"/>
                    <a:pt x="770349" y="1422421"/>
                  </a:cubicBezTo>
                  <a:cubicBezTo>
                    <a:pt x="777134" y="1408851"/>
                    <a:pt x="804273" y="1388497"/>
                    <a:pt x="797488" y="1368142"/>
                  </a:cubicBezTo>
                  <a:cubicBezTo>
                    <a:pt x="790703" y="1347788"/>
                    <a:pt x="797488" y="1334218"/>
                    <a:pt x="811057" y="1334218"/>
                  </a:cubicBezTo>
                  <a:cubicBezTo>
                    <a:pt x="824627" y="1334218"/>
                    <a:pt x="838197" y="1307079"/>
                    <a:pt x="817842" y="1300295"/>
                  </a:cubicBezTo>
                  <a:cubicBezTo>
                    <a:pt x="790703" y="1300295"/>
                    <a:pt x="743210" y="1279940"/>
                    <a:pt x="722855" y="1252801"/>
                  </a:cubicBezTo>
                  <a:cubicBezTo>
                    <a:pt x="709286" y="1225662"/>
                    <a:pt x="675362" y="1178169"/>
                    <a:pt x="709286" y="1171384"/>
                  </a:cubicBezTo>
                  <a:cubicBezTo>
                    <a:pt x="743210" y="1164599"/>
                    <a:pt x="749995" y="1184953"/>
                    <a:pt x="790703" y="1225662"/>
                  </a:cubicBezTo>
                  <a:cubicBezTo>
                    <a:pt x="831412" y="1266371"/>
                    <a:pt x="858551" y="1239232"/>
                    <a:pt x="865336" y="1293510"/>
                  </a:cubicBezTo>
                  <a:cubicBezTo>
                    <a:pt x="872121" y="1347788"/>
                    <a:pt x="872121" y="1374927"/>
                    <a:pt x="892475" y="1381712"/>
                  </a:cubicBezTo>
                  <a:cubicBezTo>
                    <a:pt x="912829" y="1388497"/>
                    <a:pt x="906044" y="1395281"/>
                    <a:pt x="892475" y="1408851"/>
                  </a:cubicBezTo>
                  <a:cubicBezTo>
                    <a:pt x="878905" y="1415636"/>
                    <a:pt x="851766" y="1435990"/>
                    <a:pt x="885690" y="1435990"/>
                  </a:cubicBezTo>
                  <a:cubicBezTo>
                    <a:pt x="919614" y="1435990"/>
                    <a:pt x="967107" y="1429205"/>
                    <a:pt x="960323" y="1395281"/>
                  </a:cubicBezTo>
                  <a:cubicBezTo>
                    <a:pt x="953538" y="1361358"/>
                    <a:pt x="912829" y="1361358"/>
                    <a:pt x="939968" y="1341003"/>
                  </a:cubicBezTo>
                  <a:cubicBezTo>
                    <a:pt x="967107" y="1320649"/>
                    <a:pt x="987462" y="1307079"/>
                    <a:pt x="1001031" y="1313864"/>
                  </a:cubicBezTo>
                  <a:cubicBezTo>
                    <a:pt x="1007816" y="1320649"/>
                    <a:pt x="1068879" y="1327434"/>
                    <a:pt x="1055310" y="1300295"/>
                  </a:cubicBezTo>
                  <a:cubicBezTo>
                    <a:pt x="1034955" y="1273155"/>
                    <a:pt x="1055310" y="1266371"/>
                    <a:pt x="1068879" y="1232447"/>
                  </a:cubicBezTo>
                  <a:cubicBezTo>
                    <a:pt x="1075664" y="1198523"/>
                    <a:pt x="1102803" y="1164599"/>
                    <a:pt x="1123157" y="1157814"/>
                  </a:cubicBezTo>
                  <a:cubicBezTo>
                    <a:pt x="1143512" y="1151030"/>
                    <a:pt x="1191005" y="1184953"/>
                    <a:pt x="1170651" y="1191738"/>
                  </a:cubicBezTo>
                  <a:cubicBezTo>
                    <a:pt x="1150296" y="1198523"/>
                    <a:pt x="1129942" y="1212092"/>
                    <a:pt x="1150296" y="1225662"/>
                  </a:cubicBezTo>
                  <a:cubicBezTo>
                    <a:pt x="1177435" y="1239232"/>
                    <a:pt x="1204575" y="1218877"/>
                    <a:pt x="1211359" y="1205308"/>
                  </a:cubicBezTo>
                  <a:cubicBezTo>
                    <a:pt x="1211359" y="1191738"/>
                    <a:pt x="1163866" y="1178169"/>
                    <a:pt x="1191005" y="1164599"/>
                  </a:cubicBezTo>
                  <a:cubicBezTo>
                    <a:pt x="1218144" y="1151030"/>
                    <a:pt x="1238498" y="1130675"/>
                    <a:pt x="1258853" y="1137460"/>
                  </a:cubicBezTo>
                  <a:cubicBezTo>
                    <a:pt x="1279207" y="1151030"/>
                    <a:pt x="1265638" y="1171384"/>
                    <a:pt x="1252068" y="1184953"/>
                  </a:cubicBezTo>
                  <a:cubicBezTo>
                    <a:pt x="1231714" y="1198523"/>
                    <a:pt x="1265638" y="1212092"/>
                    <a:pt x="1285992" y="1232447"/>
                  </a:cubicBezTo>
                  <a:cubicBezTo>
                    <a:pt x="1306346" y="1252801"/>
                    <a:pt x="1340270" y="1279940"/>
                    <a:pt x="1306346" y="1300295"/>
                  </a:cubicBezTo>
                  <a:cubicBezTo>
                    <a:pt x="1272422" y="1320649"/>
                    <a:pt x="1218144" y="1320649"/>
                    <a:pt x="1177435" y="1307079"/>
                  </a:cubicBezTo>
                  <a:cubicBezTo>
                    <a:pt x="1136727" y="1293510"/>
                    <a:pt x="1116372" y="1293510"/>
                    <a:pt x="1096018" y="1313864"/>
                  </a:cubicBezTo>
                  <a:cubicBezTo>
                    <a:pt x="1075664" y="1334218"/>
                    <a:pt x="1055310" y="1347788"/>
                    <a:pt x="1034955" y="1361358"/>
                  </a:cubicBezTo>
                  <a:cubicBezTo>
                    <a:pt x="1021386" y="1368142"/>
                    <a:pt x="1001031" y="1374927"/>
                    <a:pt x="1021386" y="1408851"/>
                  </a:cubicBezTo>
                  <a:cubicBezTo>
                    <a:pt x="1041740" y="1435990"/>
                    <a:pt x="1089233" y="1463129"/>
                    <a:pt x="1136727" y="1449560"/>
                  </a:cubicBezTo>
                  <a:cubicBezTo>
                    <a:pt x="1184220" y="1435990"/>
                    <a:pt x="1211359" y="1429205"/>
                    <a:pt x="1211359" y="1469914"/>
                  </a:cubicBezTo>
                  <a:cubicBezTo>
                    <a:pt x="1211359" y="1510623"/>
                    <a:pt x="1204575" y="1558116"/>
                    <a:pt x="1157081" y="1578470"/>
                  </a:cubicBezTo>
                  <a:cubicBezTo>
                    <a:pt x="1089233" y="1585255"/>
                    <a:pt x="1048525" y="1592040"/>
                    <a:pt x="994246" y="1571686"/>
                  </a:cubicBezTo>
                  <a:close/>
                </a:path>
              </a:pathLst>
            </a:custGeom>
            <a:solidFill>
              <a:srgbClr val="44E0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076B2B29-FBC9-4C19-BA72-943A2865AEA3}"/>
                </a:ext>
              </a:extLst>
            </p:cNvPr>
            <p:cNvSpPr>
              <a:spLocks noChangeAspect="1"/>
            </p:cNvSpPr>
            <p:nvPr/>
          </p:nvSpPr>
          <p:spPr>
            <a:xfrm rot="21180444">
              <a:off x="8370002" y="3924948"/>
              <a:ext cx="154012" cy="308024"/>
            </a:xfrm>
            <a:custGeom>
              <a:avLst/>
              <a:gdLst>
                <a:gd name="connsiteX0" fmla="*/ 165075 w 203543"/>
                <a:gd name="connsiteY0" fmla="*/ 64402 h 407086"/>
                <a:gd name="connsiteX1" fmla="*/ 63303 w 203543"/>
                <a:gd name="connsiteY1" fmla="*/ 145819 h 407086"/>
                <a:gd name="connsiteX2" fmla="*/ 63303 w 203543"/>
                <a:gd name="connsiteY2" fmla="*/ 261160 h 407086"/>
                <a:gd name="connsiteX3" fmla="*/ 144721 w 203543"/>
                <a:gd name="connsiteY3" fmla="*/ 329008 h 407086"/>
                <a:gd name="connsiteX4" fmla="*/ 205784 w 203543"/>
                <a:gd name="connsiteY4" fmla="*/ 166173 h 407086"/>
                <a:gd name="connsiteX5" fmla="*/ 165075 w 203543"/>
                <a:gd name="connsiteY5" fmla="*/ 64402 h 407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3543" h="407086">
                  <a:moveTo>
                    <a:pt x="165075" y="64402"/>
                  </a:moveTo>
                  <a:cubicBezTo>
                    <a:pt x="117582" y="105110"/>
                    <a:pt x="83658" y="105110"/>
                    <a:pt x="63303" y="145819"/>
                  </a:cubicBezTo>
                  <a:cubicBezTo>
                    <a:pt x="42949" y="186528"/>
                    <a:pt x="104013" y="193312"/>
                    <a:pt x="63303" y="261160"/>
                  </a:cubicBezTo>
                  <a:cubicBezTo>
                    <a:pt x="22595" y="329008"/>
                    <a:pt x="90443" y="410425"/>
                    <a:pt x="144721" y="329008"/>
                  </a:cubicBezTo>
                  <a:cubicBezTo>
                    <a:pt x="192214" y="247591"/>
                    <a:pt x="205784" y="227236"/>
                    <a:pt x="205784" y="166173"/>
                  </a:cubicBezTo>
                  <a:cubicBezTo>
                    <a:pt x="198999" y="105110"/>
                    <a:pt x="219354" y="16908"/>
                    <a:pt x="165075" y="64402"/>
                  </a:cubicBezTo>
                  <a:close/>
                </a:path>
              </a:pathLst>
            </a:custGeom>
            <a:solidFill>
              <a:srgbClr val="44E0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7DA0647-1B94-4420-885B-9B06B8F7D398}"/>
                </a:ext>
              </a:extLst>
            </p:cNvPr>
            <p:cNvSpPr>
              <a:spLocks noChangeAspect="1"/>
            </p:cNvSpPr>
            <p:nvPr/>
          </p:nvSpPr>
          <p:spPr>
            <a:xfrm rot="21180444">
              <a:off x="9365599" y="3416376"/>
              <a:ext cx="205349" cy="256687"/>
            </a:xfrm>
            <a:custGeom>
              <a:avLst/>
              <a:gdLst>
                <a:gd name="connsiteX0" fmla="*/ 204958 w 271390"/>
                <a:gd name="connsiteY0" fmla="*/ 92033 h 339238"/>
                <a:gd name="connsiteX1" fmla="*/ 103187 w 271390"/>
                <a:gd name="connsiteY1" fmla="*/ 173450 h 339238"/>
                <a:gd name="connsiteX2" fmla="*/ 69263 w 271390"/>
                <a:gd name="connsiteY2" fmla="*/ 261652 h 339238"/>
                <a:gd name="connsiteX3" fmla="*/ 143895 w 271390"/>
                <a:gd name="connsiteY3" fmla="*/ 343070 h 339238"/>
                <a:gd name="connsiteX4" fmla="*/ 252451 w 271390"/>
                <a:gd name="connsiteY4" fmla="*/ 214159 h 339238"/>
                <a:gd name="connsiteX5" fmla="*/ 259236 w 271390"/>
                <a:gd name="connsiteY5" fmla="*/ 92033 h 339238"/>
                <a:gd name="connsiteX6" fmla="*/ 204958 w 271390"/>
                <a:gd name="connsiteY6" fmla="*/ 92033 h 33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1390" h="339238">
                  <a:moveTo>
                    <a:pt x="204958" y="92033"/>
                  </a:moveTo>
                  <a:cubicBezTo>
                    <a:pt x="184604" y="166665"/>
                    <a:pt x="143895" y="159881"/>
                    <a:pt x="103187" y="173450"/>
                  </a:cubicBezTo>
                  <a:cubicBezTo>
                    <a:pt x="62477" y="193804"/>
                    <a:pt x="28554" y="227728"/>
                    <a:pt x="69263" y="261652"/>
                  </a:cubicBezTo>
                  <a:cubicBezTo>
                    <a:pt x="109971" y="295576"/>
                    <a:pt x="76047" y="390563"/>
                    <a:pt x="143895" y="343070"/>
                  </a:cubicBezTo>
                  <a:cubicBezTo>
                    <a:pt x="211743" y="295576"/>
                    <a:pt x="279591" y="275222"/>
                    <a:pt x="252451" y="214159"/>
                  </a:cubicBezTo>
                  <a:cubicBezTo>
                    <a:pt x="225312" y="159881"/>
                    <a:pt x="245667" y="112387"/>
                    <a:pt x="259236" y="92033"/>
                  </a:cubicBezTo>
                  <a:cubicBezTo>
                    <a:pt x="286375" y="71679"/>
                    <a:pt x="225312" y="10615"/>
                    <a:pt x="204958" y="92033"/>
                  </a:cubicBezTo>
                  <a:close/>
                </a:path>
              </a:pathLst>
            </a:custGeom>
            <a:solidFill>
              <a:srgbClr val="44E0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91303D95-905F-42AD-B0F5-E2D48797D1DE}"/>
                </a:ext>
              </a:extLst>
            </p:cNvPr>
            <p:cNvSpPr>
              <a:spLocks noChangeAspect="1"/>
            </p:cNvSpPr>
            <p:nvPr/>
          </p:nvSpPr>
          <p:spPr>
            <a:xfrm rot="21180444">
              <a:off x="9514508" y="3481253"/>
              <a:ext cx="154012" cy="205349"/>
            </a:xfrm>
            <a:custGeom>
              <a:avLst/>
              <a:gdLst>
                <a:gd name="connsiteX0" fmla="*/ 103880 w 203543"/>
                <a:gd name="connsiteY0" fmla="*/ 163252 h 271391"/>
                <a:gd name="connsiteX1" fmla="*/ 56387 w 203543"/>
                <a:gd name="connsiteY1" fmla="*/ 231099 h 271391"/>
                <a:gd name="connsiteX2" fmla="*/ 124235 w 203543"/>
                <a:gd name="connsiteY2" fmla="*/ 203960 h 271391"/>
                <a:gd name="connsiteX3" fmla="*/ 158159 w 203543"/>
                <a:gd name="connsiteY3" fmla="*/ 122543 h 271391"/>
                <a:gd name="connsiteX4" fmla="*/ 151374 w 203543"/>
                <a:gd name="connsiteY4" fmla="*/ 54695 h 271391"/>
                <a:gd name="connsiteX5" fmla="*/ 90311 w 203543"/>
                <a:gd name="connsiteY5" fmla="*/ 102188 h 271391"/>
                <a:gd name="connsiteX6" fmla="*/ 103880 w 203543"/>
                <a:gd name="connsiteY6" fmla="*/ 163252 h 27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543" h="271391">
                  <a:moveTo>
                    <a:pt x="103880" y="163252"/>
                  </a:moveTo>
                  <a:cubicBezTo>
                    <a:pt x="76741" y="197175"/>
                    <a:pt x="36033" y="203960"/>
                    <a:pt x="56387" y="231099"/>
                  </a:cubicBezTo>
                  <a:cubicBezTo>
                    <a:pt x="83526" y="258238"/>
                    <a:pt x="97096" y="224314"/>
                    <a:pt x="124235" y="203960"/>
                  </a:cubicBezTo>
                  <a:cubicBezTo>
                    <a:pt x="151374" y="183606"/>
                    <a:pt x="185298" y="149682"/>
                    <a:pt x="158159" y="122543"/>
                  </a:cubicBezTo>
                  <a:cubicBezTo>
                    <a:pt x="137804" y="95404"/>
                    <a:pt x="151374" y="81834"/>
                    <a:pt x="151374" y="54695"/>
                  </a:cubicBezTo>
                  <a:cubicBezTo>
                    <a:pt x="151374" y="34341"/>
                    <a:pt x="90311" y="102188"/>
                    <a:pt x="90311" y="102188"/>
                  </a:cubicBezTo>
                  <a:cubicBezTo>
                    <a:pt x="110665" y="136112"/>
                    <a:pt x="103880" y="163252"/>
                    <a:pt x="103880" y="163252"/>
                  </a:cubicBezTo>
                  <a:close/>
                </a:path>
              </a:pathLst>
            </a:custGeom>
            <a:solidFill>
              <a:srgbClr val="44E0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3AD327CC-A4ED-4456-86C9-E6348419A1A5}"/>
                </a:ext>
              </a:extLst>
            </p:cNvPr>
            <p:cNvSpPr>
              <a:spLocks noChangeAspect="1"/>
            </p:cNvSpPr>
            <p:nvPr/>
          </p:nvSpPr>
          <p:spPr>
            <a:xfrm rot="21180444">
              <a:off x="9724593" y="3515580"/>
              <a:ext cx="359361" cy="256687"/>
            </a:xfrm>
            <a:custGeom>
              <a:avLst/>
              <a:gdLst>
                <a:gd name="connsiteX0" fmla="*/ 137488 w 474934"/>
                <a:gd name="connsiteY0" fmla="*/ 81723 h 339238"/>
                <a:gd name="connsiteX1" fmla="*/ 76425 w 474934"/>
                <a:gd name="connsiteY1" fmla="*/ 54584 h 339238"/>
                <a:gd name="connsiteX2" fmla="*/ 89995 w 474934"/>
                <a:gd name="connsiteY2" fmla="*/ 115647 h 339238"/>
                <a:gd name="connsiteX3" fmla="*/ 225691 w 474934"/>
                <a:gd name="connsiteY3" fmla="*/ 217419 h 339238"/>
                <a:gd name="connsiteX4" fmla="*/ 300323 w 474934"/>
                <a:gd name="connsiteY4" fmla="*/ 264912 h 339238"/>
                <a:gd name="connsiteX5" fmla="*/ 436019 w 474934"/>
                <a:gd name="connsiteY5" fmla="*/ 298836 h 339238"/>
                <a:gd name="connsiteX6" fmla="*/ 456373 w 474934"/>
                <a:gd name="connsiteY6" fmla="*/ 258127 h 339238"/>
                <a:gd name="connsiteX7" fmla="*/ 402095 w 474934"/>
                <a:gd name="connsiteY7" fmla="*/ 183495 h 339238"/>
                <a:gd name="connsiteX8" fmla="*/ 361386 w 474934"/>
                <a:gd name="connsiteY8" fmla="*/ 122432 h 339238"/>
                <a:gd name="connsiteX9" fmla="*/ 252829 w 474934"/>
                <a:gd name="connsiteY9" fmla="*/ 81723 h 339238"/>
                <a:gd name="connsiteX10" fmla="*/ 137488 w 474934"/>
                <a:gd name="connsiteY10" fmla="*/ 81723 h 339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4934" h="339238">
                  <a:moveTo>
                    <a:pt x="137488" y="81723"/>
                  </a:moveTo>
                  <a:cubicBezTo>
                    <a:pt x="117134" y="68154"/>
                    <a:pt x="130704" y="41015"/>
                    <a:pt x="76425" y="54584"/>
                  </a:cubicBezTo>
                  <a:cubicBezTo>
                    <a:pt x="28932" y="74938"/>
                    <a:pt x="56071" y="108862"/>
                    <a:pt x="89995" y="115647"/>
                  </a:cubicBezTo>
                  <a:cubicBezTo>
                    <a:pt x="123919" y="122432"/>
                    <a:pt x="218905" y="176710"/>
                    <a:pt x="225691" y="217419"/>
                  </a:cubicBezTo>
                  <a:cubicBezTo>
                    <a:pt x="232475" y="258127"/>
                    <a:pt x="239260" y="278482"/>
                    <a:pt x="300323" y="264912"/>
                  </a:cubicBezTo>
                  <a:cubicBezTo>
                    <a:pt x="361386" y="251342"/>
                    <a:pt x="402095" y="278482"/>
                    <a:pt x="436019" y="298836"/>
                  </a:cubicBezTo>
                  <a:cubicBezTo>
                    <a:pt x="463158" y="319190"/>
                    <a:pt x="490296" y="278482"/>
                    <a:pt x="456373" y="258127"/>
                  </a:cubicBezTo>
                  <a:cubicBezTo>
                    <a:pt x="415664" y="237773"/>
                    <a:pt x="381740" y="210634"/>
                    <a:pt x="402095" y="183495"/>
                  </a:cubicBezTo>
                  <a:cubicBezTo>
                    <a:pt x="422449" y="163140"/>
                    <a:pt x="408879" y="108862"/>
                    <a:pt x="361386" y="122432"/>
                  </a:cubicBezTo>
                  <a:cubicBezTo>
                    <a:pt x="313892" y="129217"/>
                    <a:pt x="300323" y="108862"/>
                    <a:pt x="252829" y="81723"/>
                  </a:cubicBezTo>
                  <a:cubicBezTo>
                    <a:pt x="212121" y="54584"/>
                    <a:pt x="178197" y="108862"/>
                    <a:pt x="137488" y="81723"/>
                  </a:cubicBezTo>
                  <a:close/>
                </a:path>
              </a:pathLst>
            </a:custGeom>
            <a:solidFill>
              <a:srgbClr val="44E0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3AC5935F-3713-467A-90D6-B4E07E48E2B6}"/>
                </a:ext>
              </a:extLst>
            </p:cNvPr>
            <p:cNvSpPr>
              <a:spLocks noChangeAspect="1"/>
            </p:cNvSpPr>
            <p:nvPr/>
          </p:nvSpPr>
          <p:spPr>
            <a:xfrm rot="21180444">
              <a:off x="9502594" y="3726927"/>
              <a:ext cx="667385" cy="616047"/>
            </a:xfrm>
            <a:custGeom>
              <a:avLst/>
              <a:gdLst>
                <a:gd name="connsiteX0" fmla="*/ 649179 w 882020"/>
                <a:gd name="connsiteY0" fmla="*/ 136072 h 814173"/>
                <a:gd name="connsiteX1" fmla="*/ 574546 w 882020"/>
                <a:gd name="connsiteY1" fmla="*/ 190351 h 814173"/>
                <a:gd name="connsiteX2" fmla="*/ 533837 w 882020"/>
                <a:gd name="connsiteY2" fmla="*/ 75010 h 814173"/>
                <a:gd name="connsiteX3" fmla="*/ 445636 w 882020"/>
                <a:gd name="connsiteY3" fmla="*/ 54655 h 814173"/>
                <a:gd name="connsiteX4" fmla="*/ 391357 w 882020"/>
                <a:gd name="connsiteY4" fmla="*/ 149642 h 814173"/>
                <a:gd name="connsiteX5" fmla="*/ 303155 w 882020"/>
                <a:gd name="connsiteY5" fmla="*/ 149642 h 814173"/>
                <a:gd name="connsiteX6" fmla="*/ 194599 w 882020"/>
                <a:gd name="connsiteY6" fmla="*/ 231059 h 814173"/>
                <a:gd name="connsiteX7" fmla="*/ 52118 w 882020"/>
                <a:gd name="connsiteY7" fmla="*/ 332831 h 814173"/>
                <a:gd name="connsiteX8" fmla="*/ 72473 w 882020"/>
                <a:gd name="connsiteY8" fmla="*/ 454957 h 814173"/>
                <a:gd name="connsiteX9" fmla="*/ 92827 w 882020"/>
                <a:gd name="connsiteY9" fmla="*/ 570298 h 814173"/>
                <a:gd name="connsiteX10" fmla="*/ 126751 w 882020"/>
                <a:gd name="connsiteY10" fmla="*/ 644931 h 814173"/>
                <a:gd name="connsiteX11" fmla="*/ 276016 w 882020"/>
                <a:gd name="connsiteY11" fmla="*/ 617792 h 814173"/>
                <a:gd name="connsiteX12" fmla="*/ 425281 w 882020"/>
                <a:gd name="connsiteY12" fmla="*/ 563513 h 814173"/>
                <a:gd name="connsiteX13" fmla="*/ 547407 w 882020"/>
                <a:gd name="connsiteY13" fmla="*/ 651715 h 814173"/>
                <a:gd name="connsiteX14" fmla="*/ 574546 w 882020"/>
                <a:gd name="connsiteY14" fmla="*/ 658500 h 814173"/>
                <a:gd name="connsiteX15" fmla="*/ 608470 w 882020"/>
                <a:gd name="connsiteY15" fmla="*/ 719563 h 814173"/>
                <a:gd name="connsiteX16" fmla="*/ 710241 w 882020"/>
                <a:gd name="connsiteY16" fmla="*/ 760272 h 814173"/>
                <a:gd name="connsiteX17" fmla="*/ 818798 w 882020"/>
                <a:gd name="connsiteY17" fmla="*/ 712778 h 814173"/>
                <a:gd name="connsiteX18" fmla="*/ 879861 w 882020"/>
                <a:gd name="connsiteY18" fmla="*/ 563513 h 814173"/>
                <a:gd name="connsiteX19" fmla="*/ 825583 w 882020"/>
                <a:gd name="connsiteY19" fmla="*/ 319261 h 814173"/>
                <a:gd name="connsiteX20" fmla="*/ 750951 w 882020"/>
                <a:gd name="connsiteY20" fmla="*/ 197135 h 814173"/>
                <a:gd name="connsiteX21" fmla="*/ 649179 w 882020"/>
                <a:gd name="connsiteY21" fmla="*/ 136072 h 8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82020" h="814173">
                  <a:moveTo>
                    <a:pt x="649179" y="136072"/>
                  </a:moveTo>
                  <a:cubicBezTo>
                    <a:pt x="622040" y="183566"/>
                    <a:pt x="622040" y="237844"/>
                    <a:pt x="574546" y="190351"/>
                  </a:cubicBezTo>
                  <a:cubicBezTo>
                    <a:pt x="527053" y="142857"/>
                    <a:pt x="533837" y="102149"/>
                    <a:pt x="533837" y="75010"/>
                  </a:cubicBezTo>
                  <a:cubicBezTo>
                    <a:pt x="540622" y="47870"/>
                    <a:pt x="472774" y="47870"/>
                    <a:pt x="445636" y="54655"/>
                  </a:cubicBezTo>
                  <a:cubicBezTo>
                    <a:pt x="418496" y="68225"/>
                    <a:pt x="418496" y="136072"/>
                    <a:pt x="391357" y="149642"/>
                  </a:cubicBezTo>
                  <a:cubicBezTo>
                    <a:pt x="364218" y="169996"/>
                    <a:pt x="364218" y="115718"/>
                    <a:pt x="303155" y="149642"/>
                  </a:cubicBezTo>
                  <a:cubicBezTo>
                    <a:pt x="242092" y="190351"/>
                    <a:pt x="248877" y="197135"/>
                    <a:pt x="194599" y="231059"/>
                  </a:cubicBezTo>
                  <a:cubicBezTo>
                    <a:pt x="140321" y="264983"/>
                    <a:pt x="38549" y="271768"/>
                    <a:pt x="52118" y="332831"/>
                  </a:cubicBezTo>
                  <a:cubicBezTo>
                    <a:pt x="65688" y="393894"/>
                    <a:pt x="79258" y="400679"/>
                    <a:pt x="72473" y="454957"/>
                  </a:cubicBezTo>
                  <a:cubicBezTo>
                    <a:pt x="65688" y="509235"/>
                    <a:pt x="65688" y="536374"/>
                    <a:pt x="92827" y="570298"/>
                  </a:cubicBezTo>
                  <a:cubicBezTo>
                    <a:pt x="119966" y="604222"/>
                    <a:pt x="58903" y="644931"/>
                    <a:pt x="126751" y="644931"/>
                  </a:cubicBezTo>
                  <a:cubicBezTo>
                    <a:pt x="194599" y="644931"/>
                    <a:pt x="214953" y="685639"/>
                    <a:pt x="276016" y="617792"/>
                  </a:cubicBezTo>
                  <a:cubicBezTo>
                    <a:pt x="337079" y="549944"/>
                    <a:pt x="343864" y="529589"/>
                    <a:pt x="425281" y="563513"/>
                  </a:cubicBezTo>
                  <a:cubicBezTo>
                    <a:pt x="506698" y="597437"/>
                    <a:pt x="520268" y="699209"/>
                    <a:pt x="547407" y="651715"/>
                  </a:cubicBezTo>
                  <a:cubicBezTo>
                    <a:pt x="574546" y="604222"/>
                    <a:pt x="581331" y="611007"/>
                    <a:pt x="574546" y="658500"/>
                  </a:cubicBezTo>
                  <a:cubicBezTo>
                    <a:pt x="567761" y="699209"/>
                    <a:pt x="588116" y="692424"/>
                    <a:pt x="608470" y="719563"/>
                  </a:cubicBezTo>
                  <a:cubicBezTo>
                    <a:pt x="628824" y="746702"/>
                    <a:pt x="669533" y="746702"/>
                    <a:pt x="710241" y="760272"/>
                  </a:cubicBezTo>
                  <a:cubicBezTo>
                    <a:pt x="757735" y="773841"/>
                    <a:pt x="798444" y="787411"/>
                    <a:pt x="818798" y="712778"/>
                  </a:cubicBezTo>
                  <a:cubicBezTo>
                    <a:pt x="839152" y="638146"/>
                    <a:pt x="845937" y="617792"/>
                    <a:pt x="879861" y="563513"/>
                  </a:cubicBezTo>
                  <a:cubicBezTo>
                    <a:pt x="907000" y="509235"/>
                    <a:pt x="873076" y="393894"/>
                    <a:pt x="825583" y="319261"/>
                  </a:cubicBezTo>
                  <a:cubicBezTo>
                    <a:pt x="778089" y="244629"/>
                    <a:pt x="750951" y="237844"/>
                    <a:pt x="750951" y="197135"/>
                  </a:cubicBezTo>
                  <a:cubicBezTo>
                    <a:pt x="750951" y="163212"/>
                    <a:pt x="689887" y="61440"/>
                    <a:pt x="649179" y="136072"/>
                  </a:cubicBezTo>
                  <a:close/>
                </a:path>
              </a:pathLst>
            </a:custGeom>
            <a:solidFill>
              <a:srgbClr val="44E0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A47F8A64-98FA-4E07-B2D9-FE4E1978F879}"/>
                </a:ext>
              </a:extLst>
            </p:cNvPr>
            <p:cNvSpPr>
              <a:spLocks noChangeAspect="1"/>
            </p:cNvSpPr>
            <p:nvPr/>
          </p:nvSpPr>
          <p:spPr>
            <a:xfrm rot="21180444">
              <a:off x="10028070" y="4282688"/>
              <a:ext cx="154012" cy="154012"/>
            </a:xfrm>
            <a:custGeom>
              <a:avLst/>
              <a:gdLst>
                <a:gd name="connsiteX0" fmla="*/ 145293 w 203543"/>
                <a:gd name="connsiteY0" fmla="*/ 53566 h 203543"/>
                <a:gd name="connsiteX1" fmla="*/ 57091 w 203543"/>
                <a:gd name="connsiteY1" fmla="*/ 80705 h 203543"/>
                <a:gd name="connsiteX2" fmla="*/ 145293 w 203543"/>
                <a:gd name="connsiteY2" fmla="*/ 175692 h 203543"/>
                <a:gd name="connsiteX3" fmla="*/ 206356 w 203543"/>
                <a:gd name="connsiteY3" fmla="*/ 73921 h 203543"/>
                <a:gd name="connsiteX4" fmla="*/ 145293 w 203543"/>
                <a:gd name="connsiteY4" fmla="*/ 53566 h 20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543" h="203543">
                  <a:moveTo>
                    <a:pt x="145293" y="53566"/>
                  </a:moveTo>
                  <a:cubicBezTo>
                    <a:pt x="91015" y="53566"/>
                    <a:pt x="84230" y="53566"/>
                    <a:pt x="57091" y="80705"/>
                  </a:cubicBezTo>
                  <a:cubicBezTo>
                    <a:pt x="29952" y="107844"/>
                    <a:pt x="97800" y="189262"/>
                    <a:pt x="145293" y="175692"/>
                  </a:cubicBezTo>
                  <a:cubicBezTo>
                    <a:pt x="192786" y="162123"/>
                    <a:pt x="226710" y="114629"/>
                    <a:pt x="206356" y="73921"/>
                  </a:cubicBezTo>
                  <a:cubicBezTo>
                    <a:pt x="192786" y="39997"/>
                    <a:pt x="165647" y="53566"/>
                    <a:pt x="145293" y="53566"/>
                  </a:cubicBezTo>
                  <a:close/>
                </a:path>
              </a:pathLst>
            </a:custGeom>
            <a:solidFill>
              <a:srgbClr val="44E0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013FF140-110B-4F27-845F-44D7552795C3}"/>
              </a:ext>
            </a:extLst>
          </p:cNvPr>
          <p:cNvGrpSpPr>
            <a:grpSpLocks noChangeAspect="1"/>
          </p:cNvGrpSpPr>
          <p:nvPr/>
        </p:nvGrpSpPr>
        <p:grpSpPr>
          <a:xfrm rot="21155111">
            <a:off x="3552847" y="190953"/>
            <a:ext cx="8234010" cy="5787898"/>
            <a:chOff x="3349207" y="683879"/>
            <a:chExt cx="8234010" cy="5787898"/>
          </a:xfrm>
        </p:grpSpPr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013CBA9F-E04B-4638-AA76-79EC8770E5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49207" y="683879"/>
              <a:ext cx="8193839" cy="5787898"/>
              <a:chOff x="3349207" y="683879"/>
              <a:chExt cx="8193839" cy="5787898"/>
            </a:xfrm>
          </p:grpSpPr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66B078DD-DB1E-419D-B4DE-D8D1516AE8A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33883">
                <a:off x="3349207" y="3368358"/>
                <a:ext cx="3786475" cy="2136654"/>
              </a:xfrm>
              <a:custGeom>
                <a:avLst/>
                <a:gdLst>
                  <a:gd name="connsiteX0" fmla="*/ 3493888 w 3496384"/>
                  <a:gd name="connsiteY0" fmla="*/ 1268688 h 1972959"/>
                  <a:gd name="connsiteX1" fmla="*/ 1386067 w 3496384"/>
                  <a:gd name="connsiteY1" fmla="*/ 1952980 h 1972959"/>
                  <a:gd name="connsiteX2" fmla="*/ 402084 w 3496384"/>
                  <a:gd name="connsiteY2" fmla="*/ 1620824 h 1972959"/>
                  <a:gd name="connsiteX3" fmla="*/ 22477 w 3496384"/>
                  <a:gd name="connsiteY3" fmla="*/ 724251 h 1972959"/>
                  <a:gd name="connsiteX4" fmla="*/ 154840 w 3496384"/>
                  <a:gd name="connsiteY4" fmla="*/ 22477 h 197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6384" h="1972959">
                    <a:moveTo>
                      <a:pt x="3493888" y="1268688"/>
                    </a:moveTo>
                    <a:cubicBezTo>
                      <a:pt x="2729678" y="1710731"/>
                      <a:pt x="1980452" y="1952980"/>
                      <a:pt x="1386067" y="1952980"/>
                    </a:cubicBezTo>
                    <a:cubicBezTo>
                      <a:pt x="986480" y="1952980"/>
                      <a:pt x="644334" y="1838099"/>
                      <a:pt x="402084" y="1620824"/>
                    </a:cubicBezTo>
                    <a:cubicBezTo>
                      <a:pt x="154840" y="1401051"/>
                      <a:pt x="24974" y="1091371"/>
                      <a:pt x="22477" y="724251"/>
                    </a:cubicBezTo>
                    <a:cubicBezTo>
                      <a:pt x="22477" y="506976"/>
                      <a:pt x="67430" y="272219"/>
                      <a:pt x="154840" y="22477"/>
                    </a:cubicBezTo>
                  </a:path>
                </a:pathLst>
              </a:custGeom>
              <a:noFill/>
              <a:ln w="11430" cap="rnd">
                <a:solidFill>
                  <a:srgbClr val="44E0DF"/>
                </a:solidFill>
                <a:custDash>
                  <a:ds d="37500" sp="300000"/>
                </a:custDash>
                <a:round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21E59BD0-76F3-4458-9018-57857141E0B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33883">
                <a:off x="4194910" y="972450"/>
                <a:ext cx="3624197" cy="4624908"/>
              </a:xfrm>
              <a:custGeom>
                <a:avLst/>
                <a:gdLst>
                  <a:gd name="connsiteX0" fmla="*/ 3336550 w 3346539"/>
                  <a:gd name="connsiteY0" fmla="*/ 3601276 h 4270584"/>
                  <a:gd name="connsiteX1" fmla="*/ 1281175 w 3346539"/>
                  <a:gd name="connsiteY1" fmla="*/ 4270584 h 4270584"/>
                  <a:gd name="connsiteX2" fmla="*/ 22477 w 3346539"/>
                  <a:gd name="connsiteY2" fmla="*/ 3146746 h 4270584"/>
                  <a:gd name="connsiteX3" fmla="*/ 921547 w 3346539"/>
                  <a:gd name="connsiteY3" fmla="*/ 1186273 h 4270584"/>
                  <a:gd name="connsiteX4" fmla="*/ 2125303 w 3346539"/>
                  <a:gd name="connsiteY4" fmla="*/ 22477 h 427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46539" h="4270584">
                    <a:moveTo>
                      <a:pt x="3336550" y="3601276"/>
                    </a:moveTo>
                    <a:cubicBezTo>
                      <a:pt x="2587325" y="4033330"/>
                      <a:pt x="1858079" y="4270584"/>
                      <a:pt x="1281175" y="4270584"/>
                    </a:cubicBezTo>
                    <a:cubicBezTo>
                      <a:pt x="519463" y="4270584"/>
                      <a:pt x="24974" y="3828541"/>
                      <a:pt x="22477" y="3146746"/>
                    </a:cubicBezTo>
                    <a:cubicBezTo>
                      <a:pt x="22477" y="2592319"/>
                      <a:pt x="339649" y="1895540"/>
                      <a:pt x="921547" y="1186273"/>
                    </a:cubicBezTo>
                    <a:cubicBezTo>
                      <a:pt x="1263693" y="769205"/>
                      <a:pt x="1675767" y="372115"/>
                      <a:pt x="2125303" y="22477"/>
                    </a:cubicBezTo>
                  </a:path>
                </a:pathLst>
              </a:custGeom>
              <a:noFill/>
              <a:ln w="11430" cap="rnd">
                <a:solidFill>
                  <a:srgbClr val="44E0DF"/>
                </a:solidFill>
                <a:custDash>
                  <a:ds d="37500" sp="300000"/>
                </a:custDash>
                <a:round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11B91DE1-1087-4562-8BDA-B1536C6EEBC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33883">
                <a:off x="4421138" y="683879"/>
                <a:ext cx="6626331" cy="5787898"/>
              </a:xfrm>
              <a:custGeom>
                <a:avLst/>
                <a:gdLst>
                  <a:gd name="connsiteX0" fmla="*/ 3174233 w 6118673"/>
                  <a:gd name="connsiteY0" fmla="*/ 4670171 h 5344473"/>
                  <a:gd name="connsiteX1" fmla="*/ 1173801 w 6118673"/>
                  <a:gd name="connsiteY1" fmla="*/ 5326992 h 5344473"/>
                  <a:gd name="connsiteX2" fmla="*/ 22492 w 6118673"/>
                  <a:gd name="connsiteY2" fmla="*/ 4310543 h 5344473"/>
                  <a:gd name="connsiteX3" fmla="*/ 896588 w 6118673"/>
                  <a:gd name="connsiteY3" fmla="*/ 2415003 h 5344473"/>
                  <a:gd name="connsiteX4" fmla="*/ 2954460 w 6118673"/>
                  <a:gd name="connsiteY4" fmla="*/ 679298 h 5344473"/>
                  <a:gd name="connsiteX5" fmla="*/ 4954892 w 6118673"/>
                  <a:gd name="connsiteY5" fmla="*/ 22477 h 5344473"/>
                  <a:gd name="connsiteX6" fmla="*/ 6101206 w 6118673"/>
                  <a:gd name="connsiteY6" fmla="*/ 934034 h 5344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118673" h="5344473">
                    <a:moveTo>
                      <a:pt x="3174233" y="4670171"/>
                    </a:moveTo>
                    <a:cubicBezTo>
                      <a:pt x="2442489" y="5092235"/>
                      <a:pt x="1730725" y="5326992"/>
                      <a:pt x="1173801" y="5326992"/>
                    </a:cubicBezTo>
                    <a:cubicBezTo>
                      <a:pt x="464535" y="5326992"/>
                      <a:pt x="24989" y="4937395"/>
                      <a:pt x="22492" y="4310543"/>
                    </a:cubicBezTo>
                    <a:cubicBezTo>
                      <a:pt x="19994" y="3778593"/>
                      <a:pt x="332171" y="3104290"/>
                      <a:pt x="896588" y="2415003"/>
                    </a:cubicBezTo>
                    <a:cubicBezTo>
                      <a:pt x="1446020" y="1745695"/>
                      <a:pt x="2175266" y="1128833"/>
                      <a:pt x="2954460" y="679298"/>
                    </a:cubicBezTo>
                    <a:cubicBezTo>
                      <a:pt x="3686204" y="257234"/>
                      <a:pt x="4397968" y="22477"/>
                      <a:pt x="4954892" y="22477"/>
                    </a:cubicBezTo>
                    <a:cubicBezTo>
                      <a:pt x="5621702" y="22477"/>
                      <a:pt x="6051258" y="367120"/>
                      <a:pt x="6101206" y="934034"/>
                    </a:cubicBezTo>
                  </a:path>
                </a:pathLst>
              </a:custGeom>
              <a:noFill/>
              <a:ln w="11430" cap="rnd">
                <a:solidFill>
                  <a:srgbClr val="44E0DF"/>
                </a:solidFill>
                <a:custDash>
                  <a:ds d="37500" sp="300000"/>
                </a:custDash>
                <a:round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DD00BE6D-74B6-454D-8790-68E10E8E566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33883">
                <a:off x="6133796" y="1263766"/>
                <a:ext cx="5409250" cy="3002135"/>
              </a:xfrm>
              <a:custGeom>
                <a:avLst/>
                <a:gdLst>
                  <a:gd name="connsiteX0" fmla="*/ 22477 w 4994835"/>
                  <a:gd name="connsiteY0" fmla="*/ 2290132 h 2772133"/>
                  <a:gd name="connsiteX1" fmla="*/ 1980452 w 4994835"/>
                  <a:gd name="connsiteY1" fmla="*/ 661816 h 2772133"/>
                  <a:gd name="connsiteX2" fmla="*/ 3928438 w 4994835"/>
                  <a:gd name="connsiteY2" fmla="*/ 22477 h 2772133"/>
                  <a:gd name="connsiteX3" fmla="*/ 4974856 w 4994835"/>
                  <a:gd name="connsiteY3" fmla="*/ 934034 h 2772133"/>
                  <a:gd name="connsiteX4" fmla="*/ 4125734 w 4994835"/>
                  <a:gd name="connsiteY4" fmla="*/ 2759647 h 277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94835" h="2772133">
                    <a:moveTo>
                      <a:pt x="22477" y="2290132"/>
                    </a:moveTo>
                    <a:cubicBezTo>
                      <a:pt x="554427" y="1660783"/>
                      <a:pt x="1246211" y="1086377"/>
                      <a:pt x="1980452" y="661816"/>
                    </a:cubicBezTo>
                    <a:cubicBezTo>
                      <a:pt x="2699709" y="249742"/>
                      <a:pt x="3391493" y="22477"/>
                      <a:pt x="3928438" y="22477"/>
                    </a:cubicBezTo>
                    <a:cubicBezTo>
                      <a:pt x="4580264" y="22477"/>
                      <a:pt x="4972359" y="362126"/>
                      <a:pt x="4974856" y="934034"/>
                    </a:cubicBezTo>
                    <a:cubicBezTo>
                      <a:pt x="4977354" y="1443507"/>
                      <a:pt x="4675166" y="2090338"/>
                      <a:pt x="4125734" y="2759647"/>
                    </a:cubicBezTo>
                  </a:path>
                </a:pathLst>
              </a:custGeom>
              <a:noFill/>
              <a:ln w="11430" cap="rnd">
                <a:solidFill>
                  <a:srgbClr val="44E0DF"/>
                </a:solidFill>
                <a:custDash>
                  <a:ds d="37500" sp="300000"/>
                </a:custDash>
                <a:round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8534556E-0615-4521-A154-D27B3F6954B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33883">
                <a:off x="8894161" y="2134196"/>
                <a:ext cx="2190747" cy="3137365"/>
              </a:xfrm>
              <a:custGeom>
                <a:avLst/>
                <a:gdLst>
                  <a:gd name="connsiteX0" fmla="*/ 22477 w 2022908"/>
                  <a:gd name="connsiteY0" fmla="*/ 248768 h 2897004"/>
                  <a:gd name="connsiteX1" fmla="*/ 2020411 w 2022908"/>
                  <a:gd name="connsiteY1" fmla="*/ 828168 h 2897004"/>
                  <a:gd name="connsiteX2" fmla="*/ 931537 w 2022908"/>
                  <a:gd name="connsiteY2" fmla="*/ 2888538 h 289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22908" h="2897004">
                    <a:moveTo>
                      <a:pt x="22477" y="248768"/>
                    </a:moveTo>
                    <a:cubicBezTo>
                      <a:pt x="1178781" y="-190778"/>
                      <a:pt x="2017913" y="14010"/>
                      <a:pt x="2020411" y="828168"/>
                    </a:cubicBezTo>
                    <a:cubicBezTo>
                      <a:pt x="2022908" y="1410067"/>
                      <a:pt x="1595850" y="2174277"/>
                      <a:pt x="931537" y="2888538"/>
                    </a:cubicBezTo>
                  </a:path>
                </a:pathLst>
              </a:custGeom>
              <a:noFill/>
              <a:ln w="11430" cap="rnd">
                <a:solidFill>
                  <a:srgbClr val="44E0DF"/>
                </a:solidFill>
                <a:custDash>
                  <a:ds d="37500" sp="300000"/>
                </a:custDash>
                <a:round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grpSp>
          <p:nvGrpSpPr>
            <p:cNvPr id="639" name="Group 638">
              <a:extLst>
                <a:ext uri="{FF2B5EF4-FFF2-40B4-BE49-F238E27FC236}">
                  <a16:creationId xmlns:a16="http://schemas.microsoft.com/office/drawing/2014/main" id="{8EBA582F-F0C0-4703-A243-B80904655E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49830" y="1519123"/>
              <a:ext cx="7333387" cy="2321188"/>
              <a:chOff x="4249830" y="1519123"/>
              <a:chExt cx="7333387" cy="2321188"/>
            </a:xfrm>
          </p:grpSpPr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15962E51-4C4E-4DEF-B97D-92A3151D2BE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33883">
                <a:off x="4249830" y="2495667"/>
                <a:ext cx="162277" cy="216370"/>
              </a:xfrm>
              <a:custGeom>
                <a:avLst/>
                <a:gdLst>
                  <a:gd name="connsiteX0" fmla="*/ 143602 w 149845"/>
                  <a:gd name="connsiteY0" fmla="*/ 188555 h 199793"/>
                  <a:gd name="connsiteX1" fmla="*/ 91156 w 149845"/>
                  <a:gd name="connsiteY1" fmla="*/ 141104 h 199793"/>
                  <a:gd name="connsiteX2" fmla="*/ 18731 w 149845"/>
                  <a:gd name="connsiteY2" fmla="*/ 146099 h 199793"/>
                  <a:gd name="connsiteX3" fmla="*/ 133612 w 149845"/>
                  <a:gd name="connsiteY3" fmla="*/ 18731 h 19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45" h="199793">
                    <a:moveTo>
                      <a:pt x="143602" y="188555"/>
                    </a:moveTo>
                    <a:lnTo>
                      <a:pt x="91156" y="141104"/>
                    </a:lnTo>
                    <a:lnTo>
                      <a:pt x="18731" y="146099"/>
                    </a:lnTo>
                    <a:lnTo>
                      <a:pt x="133612" y="18731"/>
                    </a:lnTo>
                    <a:close/>
                  </a:path>
                </a:pathLst>
              </a:custGeom>
              <a:solidFill>
                <a:srgbClr val="44E0D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080E65E5-684C-46A5-B4CC-8BA078684BA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33883">
                <a:off x="7535975" y="1519123"/>
                <a:ext cx="216370" cy="189324"/>
              </a:xfrm>
              <a:custGeom>
                <a:avLst/>
                <a:gdLst>
                  <a:gd name="connsiteX0" fmla="*/ 101145 w 199793"/>
                  <a:gd name="connsiteY0" fmla="*/ 171073 h 174819"/>
                  <a:gd name="connsiteX1" fmla="*/ 81166 w 199793"/>
                  <a:gd name="connsiteY1" fmla="*/ 101145 h 174819"/>
                  <a:gd name="connsiteX2" fmla="*/ 18731 w 199793"/>
                  <a:gd name="connsiteY2" fmla="*/ 66182 h 174819"/>
                  <a:gd name="connsiteX3" fmla="*/ 183560 w 199793"/>
                  <a:gd name="connsiteY3" fmla="*/ 18731 h 174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793" h="174819">
                    <a:moveTo>
                      <a:pt x="101145" y="171073"/>
                    </a:moveTo>
                    <a:lnTo>
                      <a:pt x="81166" y="101145"/>
                    </a:lnTo>
                    <a:lnTo>
                      <a:pt x="18731" y="66182"/>
                    </a:lnTo>
                    <a:lnTo>
                      <a:pt x="183560" y="18731"/>
                    </a:lnTo>
                    <a:close/>
                  </a:path>
                </a:pathLst>
              </a:custGeom>
              <a:solidFill>
                <a:srgbClr val="44E0D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774CA8F2-EEA7-4FAB-AD92-93D6FD7A21C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33883">
                <a:off x="11420940" y="3650987"/>
                <a:ext cx="162277" cy="189324"/>
              </a:xfrm>
              <a:custGeom>
                <a:avLst/>
                <a:gdLst>
                  <a:gd name="connsiteX0" fmla="*/ 18731 w 149845"/>
                  <a:gd name="connsiteY0" fmla="*/ 26223 h 174819"/>
                  <a:gd name="connsiteX1" fmla="*/ 88658 w 149845"/>
                  <a:gd name="connsiteY1" fmla="*/ 51197 h 174819"/>
                  <a:gd name="connsiteX2" fmla="*/ 153591 w 149845"/>
                  <a:gd name="connsiteY2" fmla="*/ 18731 h 174819"/>
                  <a:gd name="connsiteX3" fmla="*/ 96150 w 149845"/>
                  <a:gd name="connsiteY3" fmla="*/ 178565 h 174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9845" h="174819">
                    <a:moveTo>
                      <a:pt x="18731" y="26223"/>
                    </a:moveTo>
                    <a:lnTo>
                      <a:pt x="88658" y="51197"/>
                    </a:lnTo>
                    <a:lnTo>
                      <a:pt x="153591" y="18731"/>
                    </a:lnTo>
                    <a:lnTo>
                      <a:pt x="96150" y="178565"/>
                    </a:lnTo>
                    <a:close/>
                  </a:path>
                </a:pathLst>
              </a:custGeom>
              <a:solidFill>
                <a:srgbClr val="44E0D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22770526-7476-4A26-9681-D73BE9E3ADA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33883">
                <a:off x="5954749" y="2057213"/>
                <a:ext cx="189324" cy="216370"/>
              </a:xfrm>
              <a:custGeom>
                <a:avLst/>
                <a:gdLst>
                  <a:gd name="connsiteX0" fmla="*/ 171073 w 174819"/>
                  <a:gd name="connsiteY0" fmla="*/ 106140 h 199793"/>
                  <a:gd name="connsiteX1" fmla="*/ 101145 w 174819"/>
                  <a:gd name="connsiteY1" fmla="*/ 83663 h 199793"/>
                  <a:gd name="connsiteX2" fmla="*/ 71176 w 174819"/>
                  <a:gd name="connsiteY2" fmla="*/ 18731 h 199793"/>
                  <a:gd name="connsiteX3" fmla="*/ 18731 w 174819"/>
                  <a:gd name="connsiteY3" fmla="*/ 181063 h 19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819" h="199793">
                    <a:moveTo>
                      <a:pt x="171073" y="106140"/>
                    </a:moveTo>
                    <a:lnTo>
                      <a:pt x="101145" y="83663"/>
                    </a:lnTo>
                    <a:lnTo>
                      <a:pt x="71176" y="18731"/>
                    </a:lnTo>
                    <a:lnTo>
                      <a:pt x="18731" y="181063"/>
                    </a:lnTo>
                    <a:close/>
                  </a:path>
                </a:pathLst>
              </a:custGeom>
              <a:solidFill>
                <a:srgbClr val="44E0D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B0B600B8-BFEF-42DE-A50A-D93473E0A6D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33883">
                <a:off x="9663435" y="1921199"/>
                <a:ext cx="216370" cy="162277"/>
              </a:xfrm>
              <a:custGeom>
                <a:avLst/>
                <a:gdLst>
                  <a:gd name="connsiteX0" fmla="*/ 191052 w 199793"/>
                  <a:gd name="connsiteY0" fmla="*/ 143602 h 149845"/>
                  <a:gd name="connsiteX1" fmla="*/ 141104 w 199793"/>
                  <a:gd name="connsiteY1" fmla="*/ 91156 h 149845"/>
                  <a:gd name="connsiteX2" fmla="*/ 143602 w 199793"/>
                  <a:gd name="connsiteY2" fmla="*/ 18731 h 149845"/>
                  <a:gd name="connsiteX3" fmla="*/ 18731 w 199793"/>
                  <a:gd name="connsiteY3" fmla="*/ 136109 h 149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793" h="149845">
                    <a:moveTo>
                      <a:pt x="191052" y="143602"/>
                    </a:moveTo>
                    <a:lnTo>
                      <a:pt x="141104" y="91156"/>
                    </a:lnTo>
                    <a:lnTo>
                      <a:pt x="143602" y="18731"/>
                    </a:lnTo>
                    <a:lnTo>
                      <a:pt x="18731" y="136109"/>
                    </a:lnTo>
                    <a:close/>
                  </a:path>
                </a:pathLst>
              </a:custGeom>
              <a:solidFill>
                <a:srgbClr val="44E0D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</p:grpSp>
      <p:grpSp>
        <p:nvGrpSpPr>
          <p:cNvPr id="704" name="Group 703">
            <a:extLst>
              <a:ext uri="{FF2B5EF4-FFF2-40B4-BE49-F238E27FC236}">
                <a16:creationId xmlns:a16="http://schemas.microsoft.com/office/drawing/2014/main" id="{269D608F-36E1-4140-8EAB-372A6855576E}"/>
              </a:ext>
            </a:extLst>
          </p:cNvPr>
          <p:cNvGrpSpPr/>
          <p:nvPr/>
        </p:nvGrpSpPr>
        <p:grpSpPr>
          <a:xfrm>
            <a:off x="213346" y="2891172"/>
            <a:ext cx="3997937" cy="970671"/>
            <a:chOff x="903890" y="3426959"/>
            <a:chExt cx="3292587" cy="380432"/>
          </a:xfrm>
        </p:grpSpPr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F654C32E-8EFD-4BD7-B5F7-05302CDC77E0}"/>
                </a:ext>
              </a:extLst>
            </p:cNvPr>
            <p:cNvSpPr txBox="1"/>
            <p:nvPr/>
          </p:nvSpPr>
          <p:spPr>
            <a:xfrm>
              <a:off x="1365348" y="3438059"/>
              <a:ext cx="2831129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lvl="0">
                <a:defRPr/>
              </a:pPr>
              <a:r>
                <a:rPr lang="en-US" sz="1600" u="sng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info@quantrack.io</a:t>
              </a:r>
              <a:endParaRPr lang="en-US" sz="1600" u="sng" dirty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  <a:p>
              <a:pPr lvl="0">
                <a:defRPr/>
              </a:pPr>
              <a:r>
                <a:rPr kumimoji="0" lang="en-US" sz="1600" u="sng" strike="noStrike" kern="1200" normalizeH="0" baseline="0" noProof="0" dirty="0">
                  <a:solidFill>
                    <a:schemeClr val="bg1"/>
                  </a:solidFill>
                  <a:uLnTx/>
                  <a:uFillTx/>
                  <a:latin typeface="Roboto" pitchFamily="2" charset="0"/>
                  <a:ea typeface="Roboto" pitchFamily="2" charset="0"/>
                  <a:cs typeface="Open Sans" panose="020B0606030504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neil@quantrack.io</a:t>
              </a:r>
              <a:endParaRPr kumimoji="0" lang="en-US" sz="1600" u="sng" strike="noStrike" kern="1200" normalizeH="0" baseline="0" noProof="0" dirty="0">
                <a:solidFill>
                  <a:schemeClr val="bg1"/>
                </a:solidFill>
                <a:uLnTx/>
                <a:uFillTx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  <a:p>
              <a:pPr lvl="0">
                <a:defRPr/>
              </a:pPr>
              <a:r>
                <a:rPr lang="en-US" sz="1600" u="sng" dirty="0" err="1">
                  <a:solidFill>
                    <a:schemeClr val="bg1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keila.bohorquez@quantrack.io</a:t>
              </a:r>
              <a:endParaRPr kumimoji="0" lang="en-US" sz="1600" u="sng" strike="noStrike" kern="1200" normalizeH="0" baseline="0" noProof="0" dirty="0">
                <a:solidFill>
                  <a:schemeClr val="bg1"/>
                </a:solidFill>
                <a:uLnTx/>
                <a:uFillTx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  <p:grpSp>
          <p:nvGrpSpPr>
            <p:cNvPr id="706" name="Group 705">
              <a:extLst>
                <a:ext uri="{FF2B5EF4-FFF2-40B4-BE49-F238E27FC236}">
                  <a16:creationId xmlns:a16="http://schemas.microsoft.com/office/drawing/2014/main" id="{32BC6FF1-D8E1-4DC3-B3DE-3A75CF39B2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03890" y="3426959"/>
              <a:ext cx="360000" cy="360001"/>
              <a:chOff x="945839" y="3426959"/>
              <a:chExt cx="360000" cy="360001"/>
            </a:xfrm>
          </p:grpSpPr>
          <p:sp>
            <p:nvSpPr>
              <p:cNvPr id="707" name="Freeform 31">
                <a:extLst>
                  <a:ext uri="{FF2B5EF4-FFF2-40B4-BE49-F238E27FC236}">
                    <a16:creationId xmlns:a16="http://schemas.microsoft.com/office/drawing/2014/main" id="{BADA5D4D-A034-45C7-8775-FEAFCE4E7E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45839" y="3426959"/>
                <a:ext cx="360000" cy="293334"/>
              </a:xfrm>
              <a:custGeom>
                <a:avLst/>
                <a:gdLst>
                  <a:gd name="T0" fmla="*/ 400 w 400"/>
                  <a:gd name="T1" fmla="*/ 155 h 330"/>
                  <a:gd name="T2" fmla="*/ 391 w 400"/>
                  <a:gd name="T3" fmla="*/ 141 h 330"/>
                  <a:gd name="T4" fmla="*/ 227 w 400"/>
                  <a:gd name="T5" fmla="*/ 16 h 330"/>
                  <a:gd name="T6" fmla="*/ 173 w 400"/>
                  <a:gd name="T7" fmla="*/ 16 h 330"/>
                  <a:gd name="T8" fmla="*/ 9 w 400"/>
                  <a:gd name="T9" fmla="*/ 141 h 330"/>
                  <a:gd name="T10" fmla="*/ 0 w 400"/>
                  <a:gd name="T11" fmla="*/ 155 h 330"/>
                  <a:gd name="T12" fmla="*/ 200 w 400"/>
                  <a:gd name="T13" fmla="*/ 330 h 330"/>
                  <a:gd name="T14" fmla="*/ 400 w 400"/>
                  <a:gd name="T15" fmla="*/ 155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0" h="330">
                    <a:moveTo>
                      <a:pt x="400" y="155"/>
                    </a:moveTo>
                    <a:cubicBezTo>
                      <a:pt x="398" y="150"/>
                      <a:pt x="395" y="145"/>
                      <a:pt x="391" y="141"/>
                    </a:cubicBezTo>
                    <a:lnTo>
                      <a:pt x="227" y="16"/>
                    </a:lnTo>
                    <a:cubicBezTo>
                      <a:pt x="205" y="0"/>
                      <a:pt x="194" y="0"/>
                      <a:pt x="173" y="16"/>
                    </a:cubicBezTo>
                    <a:lnTo>
                      <a:pt x="9" y="141"/>
                    </a:lnTo>
                    <a:cubicBezTo>
                      <a:pt x="5" y="145"/>
                      <a:pt x="2" y="150"/>
                      <a:pt x="0" y="155"/>
                    </a:cubicBezTo>
                    <a:lnTo>
                      <a:pt x="200" y="330"/>
                    </a:lnTo>
                    <a:lnTo>
                      <a:pt x="400" y="15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7AADA"/>
                  </a:gs>
                  <a:gs pos="100000">
                    <a:srgbClr val="553E7E"/>
                  </a:gs>
                </a:gsLst>
                <a:lin ang="2400000" scaled="0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708" name="Rectangle 32">
                <a:extLst>
                  <a:ext uri="{FF2B5EF4-FFF2-40B4-BE49-F238E27FC236}">
                    <a16:creationId xmlns:a16="http://schemas.microsoft.com/office/drawing/2014/main" id="{374A447A-2EDC-4878-BA7E-501AF116789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90658" y="3465054"/>
                <a:ext cx="269880" cy="222381"/>
              </a:xfrm>
              <a:prstGeom prst="rect">
                <a:avLst/>
              </a:prstGeom>
              <a:gradFill flip="none" rotWithShape="1">
                <a:gsLst>
                  <a:gs pos="0">
                    <a:srgbClr val="B6E3F3"/>
                  </a:gs>
                  <a:gs pos="100000">
                    <a:srgbClr val="77D1EF"/>
                  </a:gs>
                </a:gsLst>
                <a:lin ang="18600000" scaled="0"/>
                <a:tileRect/>
              </a:gradFill>
              <a:ln w="209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09" name="Freeform 33">
                <a:extLst>
                  <a:ext uri="{FF2B5EF4-FFF2-40B4-BE49-F238E27FC236}">
                    <a16:creationId xmlns:a16="http://schemas.microsoft.com/office/drawing/2014/main" id="{3198E4E9-57D7-4A41-BFDE-A8EA6898C2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50176" y="3626959"/>
                <a:ext cx="350843" cy="144762"/>
              </a:xfrm>
              <a:custGeom>
                <a:avLst/>
                <a:gdLst>
                  <a:gd name="T0" fmla="*/ 16 w 390"/>
                  <a:gd name="T1" fmla="*/ 163 h 163"/>
                  <a:gd name="T2" fmla="*/ 195 w 390"/>
                  <a:gd name="T3" fmla="*/ 24 h 163"/>
                  <a:gd name="T4" fmla="*/ 374 w 390"/>
                  <a:gd name="T5" fmla="*/ 163 h 163"/>
                  <a:gd name="T6" fmla="*/ 390 w 390"/>
                  <a:gd name="T7" fmla="*/ 148 h 163"/>
                  <a:gd name="T8" fmla="*/ 222 w 390"/>
                  <a:gd name="T9" fmla="*/ 16 h 163"/>
                  <a:gd name="T10" fmla="*/ 168 w 390"/>
                  <a:gd name="T11" fmla="*/ 16 h 163"/>
                  <a:gd name="T12" fmla="*/ 0 w 390"/>
                  <a:gd name="T13" fmla="*/ 148 h 163"/>
                  <a:gd name="T14" fmla="*/ 16 w 390"/>
                  <a:gd name="T15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0" h="163">
                    <a:moveTo>
                      <a:pt x="16" y="163"/>
                    </a:moveTo>
                    <a:lnTo>
                      <a:pt x="195" y="24"/>
                    </a:lnTo>
                    <a:lnTo>
                      <a:pt x="374" y="163"/>
                    </a:lnTo>
                    <a:cubicBezTo>
                      <a:pt x="381" y="160"/>
                      <a:pt x="386" y="155"/>
                      <a:pt x="390" y="148"/>
                    </a:cubicBezTo>
                    <a:lnTo>
                      <a:pt x="222" y="16"/>
                    </a:lnTo>
                    <a:cubicBezTo>
                      <a:pt x="200" y="0"/>
                      <a:pt x="189" y="0"/>
                      <a:pt x="168" y="16"/>
                    </a:cubicBezTo>
                    <a:lnTo>
                      <a:pt x="0" y="148"/>
                    </a:lnTo>
                    <a:cubicBezTo>
                      <a:pt x="3" y="155"/>
                      <a:pt x="9" y="160"/>
                      <a:pt x="16" y="163"/>
                    </a:cubicBezTo>
                    <a:close/>
                  </a:path>
                </a:pathLst>
              </a:custGeom>
              <a:solidFill>
                <a:srgbClr val="D0F8F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710" name="Freeform 34">
                <a:extLst>
                  <a:ext uri="{FF2B5EF4-FFF2-40B4-BE49-F238E27FC236}">
                    <a16:creationId xmlns:a16="http://schemas.microsoft.com/office/drawing/2014/main" id="{BAB9C34C-E0E8-4490-B7F9-8778A78049E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35959" y="3520293"/>
                <a:ext cx="179759" cy="66667"/>
              </a:xfrm>
              <a:custGeom>
                <a:avLst/>
                <a:gdLst>
                  <a:gd name="T0" fmla="*/ 0 w 200"/>
                  <a:gd name="T1" fmla="*/ 0 h 75"/>
                  <a:gd name="T2" fmla="*/ 0 w 200"/>
                  <a:gd name="T3" fmla="*/ 25 h 75"/>
                  <a:gd name="T4" fmla="*/ 200 w 200"/>
                  <a:gd name="T5" fmla="*/ 25 h 75"/>
                  <a:gd name="T6" fmla="*/ 200 w 200"/>
                  <a:gd name="T7" fmla="*/ 0 h 75"/>
                  <a:gd name="T8" fmla="*/ 0 w 200"/>
                  <a:gd name="T9" fmla="*/ 0 h 75"/>
                  <a:gd name="T10" fmla="*/ 0 w 200"/>
                  <a:gd name="T11" fmla="*/ 75 h 75"/>
                  <a:gd name="T12" fmla="*/ 200 w 200"/>
                  <a:gd name="T13" fmla="*/ 75 h 75"/>
                  <a:gd name="T14" fmla="*/ 200 w 200"/>
                  <a:gd name="T15" fmla="*/ 50 h 75"/>
                  <a:gd name="T16" fmla="*/ 0 w 200"/>
                  <a:gd name="T17" fmla="*/ 50 h 75"/>
                  <a:gd name="T18" fmla="*/ 0 w 200"/>
                  <a:gd name="T1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" h="75">
                    <a:moveTo>
                      <a:pt x="0" y="0"/>
                    </a:moveTo>
                    <a:lnTo>
                      <a:pt x="0" y="25"/>
                    </a:lnTo>
                    <a:lnTo>
                      <a:pt x="200" y="25"/>
                    </a:lnTo>
                    <a:lnTo>
                      <a:pt x="200" y="0"/>
                    </a:lnTo>
                    <a:lnTo>
                      <a:pt x="0" y="0"/>
                    </a:lnTo>
                    <a:close/>
                    <a:moveTo>
                      <a:pt x="0" y="75"/>
                    </a:moveTo>
                    <a:lnTo>
                      <a:pt x="200" y="75"/>
                    </a:lnTo>
                    <a:lnTo>
                      <a:pt x="200" y="50"/>
                    </a:lnTo>
                    <a:lnTo>
                      <a:pt x="0" y="50"/>
                    </a:lnTo>
                    <a:lnTo>
                      <a:pt x="0" y="75"/>
                    </a:lnTo>
                    <a:close/>
                  </a:path>
                </a:pathLst>
              </a:custGeom>
              <a:solidFill>
                <a:srgbClr val="3EB7E2"/>
              </a:solidFill>
              <a:ln w="2093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11" name="Freeform 35">
                <a:extLst>
                  <a:ext uri="{FF2B5EF4-FFF2-40B4-BE49-F238E27FC236}">
                    <a16:creationId xmlns:a16="http://schemas.microsoft.com/office/drawing/2014/main" id="{EDCFED24-F710-41EB-AC76-9BF1B6C88D1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45839" y="3564578"/>
                <a:ext cx="360000" cy="222381"/>
              </a:xfrm>
              <a:custGeom>
                <a:avLst/>
                <a:gdLst>
                  <a:gd name="T0" fmla="*/ 200 w 400"/>
                  <a:gd name="T1" fmla="*/ 150 h 250"/>
                  <a:gd name="T2" fmla="*/ 400 w 400"/>
                  <a:gd name="T3" fmla="*/ 0 h 250"/>
                  <a:gd name="T4" fmla="*/ 400 w 400"/>
                  <a:gd name="T5" fmla="*/ 213 h 250"/>
                  <a:gd name="T6" fmla="*/ 363 w 400"/>
                  <a:gd name="T7" fmla="*/ 250 h 250"/>
                  <a:gd name="T8" fmla="*/ 38 w 400"/>
                  <a:gd name="T9" fmla="*/ 250 h 250"/>
                  <a:gd name="T10" fmla="*/ 0 w 400"/>
                  <a:gd name="T11" fmla="*/ 213 h 250"/>
                  <a:gd name="T12" fmla="*/ 0 w 400"/>
                  <a:gd name="T13" fmla="*/ 0 h 250"/>
                  <a:gd name="T14" fmla="*/ 200 w 400"/>
                  <a:gd name="T15" fmla="*/ 1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0" h="250">
                    <a:moveTo>
                      <a:pt x="200" y="150"/>
                    </a:moveTo>
                    <a:lnTo>
                      <a:pt x="400" y="0"/>
                    </a:lnTo>
                    <a:lnTo>
                      <a:pt x="400" y="213"/>
                    </a:lnTo>
                    <a:cubicBezTo>
                      <a:pt x="400" y="233"/>
                      <a:pt x="383" y="250"/>
                      <a:pt x="363" y="250"/>
                    </a:cubicBezTo>
                    <a:lnTo>
                      <a:pt x="38" y="250"/>
                    </a:lnTo>
                    <a:cubicBezTo>
                      <a:pt x="17" y="250"/>
                      <a:pt x="0" y="233"/>
                      <a:pt x="0" y="213"/>
                    </a:cubicBezTo>
                    <a:lnTo>
                      <a:pt x="0" y="0"/>
                    </a:lnTo>
                    <a:lnTo>
                      <a:pt x="200" y="150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rgbClr val="44E0DF"/>
                  </a:gs>
                  <a:gs pos="17000">
                    <a:srgbClr val="30B1F9"/>
                  </a:gs>
                </a:gsLst>
                <a:lin ang="1620000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712" name="Freeform 36">
                <a:extLst>
                  <a:ext uri="{FF2B5EF4-FFF2-40B4-BE49-F238E27FC236}">
                    <a16:creationId xmlns:a16="http://schemas.microsoft.com/office/drawing/2014/main" id="{34AA7CF2-F4B6-49B4-8647-9D5EF8C101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56441" y="3647912"/>
                <a:ext cx="338313" cy="139048"/>
              </a:xfrm>
              <a:custGeom>
                <a:avLst/>
                <a:gdLst>
                  <a:gd name="T0" fmla="*/ 355 w 376"/>
                  <a:gd name="T1" fmla="*/ 156 h 156"/>
                  <a:gd name="T2" fmla="*/ 376 w 376"/>
                  <a:gd name="T3" fmla="*/ 146 h 156"/>
                  <a:gd name="T4" fmla="*/ 188 w 376"/>
                  <a:gd name="T5" fmla="*/ 0 h 156"/>
                  <a:gd name="T6" fmla="*/ 0 w 376"/>
                  <a:gd name="T7" fmla="*/ 146 h 156"/>
                  <a:gd name="T8" fmla="*/ 21 w 376"/>
                  <a:gd name="T9" fmla="*/ 156 h 156"/>
                  <a:gd name="T10" fmla="*/ 355 w 376"/>
                  <a:gd name="T11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6" h="156">
                    <a:moveTo>
                      <a:pt x="355" y="156"/>
                    </a:moveTo>
                    <a:cubicBezTo>
                      <a:pt x="363" y="155"/>
                      <a:pt x="370" y="151"/>
                      <a:pt x="376" y="146"/>
                    </a:cubicBezTo>
                    <a:lnTo>
                      <a:pt x="188" y="0"/>
                    </a:lnTo>
                    <a:lnTo>
                      <a:pt x="0" y="146"/>
                    </a:lnTo>
                    <a:cubicBezTo>
                      <a:pt x="6" y="151"/>
                      <a:pt x="13" y="155"/>
                      <a:pt x="21" y="156"/>
                    </a:cubicBezTo>
                    <a:lnTo>
                      <a:pt x="355" y="15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7AADA"/>
                  </a:gs>
                  <a:gs pos="100000">
                    <a:srgbClr val="553E7E"/>
                  </a:gs>
                </a:gsLst>
                <a:lin ang="2400000" scaled="0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sp>
            <p:nvSpPr>
              <p:cNvPr id="713" name="Freeform 37">
                <a:extLst>
                  <a:ext uri="{FF2B5EF4-FFF2-40B4-BE49-F238E27FC236}">
                    <a16:creationId xmlns:a16="http://schemas.microsoft.com/office/drawing/2014/main" id="{EDCCAA53-C540-401A-94C7-36EF79FF37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50176" y="3635531"/>
                <a:ext cx="350843" cy="147619"/>
              </a:xfrm>
              <a:custGeom>
                <a:avLst/>
                <a:gdLst>
                  <a:gd name="T0" fmla="*/ 0 w 390"/>
                  <a:gd name="T1" fmla="*/ 151 h 166"/>
                  <a:gd name="T2" fmla="*/ 16 w 390"/>
                  <a:gd name="T3" fmla="*/ 166 h 166"/>
                  <a:gd name="T4" fmla="*/ 195 w 390"/>
                  <a:gd name="T5" fmla="*/ 26 h 166"/>
                  <a:gd name="T6" fmla="*/ 374 w 390"/>
                  <a:gd name="T7" fmla="*/ 166 h 166"/>
                  <a:gd name="T8" fmla="*/ 390 w 390"/>
                  <a:gd name="T9" fmla="*/ 151 h 166"/>
                  <a:gd name="T10" fmla="*/ 222 w 390"/>
                  <a:gd name="T11" fmla="*/ 18 h 166"/>
                  <a:gd name="T12" fmla="*/ 168 w 390"/>
                  <a:gd name="T13" fmla="*/ 18 h 166"/>
                  <a:gd name="T14" fmla="*/ 0 w 390"/>
                  <a:gd name="T15" fmla="*/ 15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0" h="166">
                    <a:moveTo>
                      <a:pt x="0" y="151"/>
                    </a:moveTo>
                    <a:cubicBezTo>
                      <a:pt x="3" y="157"/>
                      <a:pt x="9" y="162"/>
                      <a:pt x="16" y="166"/>
                    </a:cubicBezTo>
                    <a:lnTo>
                      <a:pt x="195" y="26"/>
                    </a:lnTo>
                    <a:lnTo>
                      <a:pt x="374" y="166"/>
                    </a:lnTo>
                    <a:cubicBezTo>
                      <a:pt x="381" y="163"/>
                      <a:pt x="386" y="157"/>
                      <a:pt x="390" y="151"/>
                    </a:cubicBezTo>
                    <a:lnTo>
                      <a:pt x="222" y="18"/>
                    </a:lnTo>
                    <a:cubicBezTo>
                      <a:pt x="198" y="1"/>
                      <a:pt x="192" y="0"/>
                      <a:pt x="168" y="18"/>
                    </a:cubicBezTo>
                    <a:lnTo>
                      <a:pt x="0" y="151"/>
                    </a:lnTo>
                    <a:close/>
                  </a:path>
                </a:pathLst>
              </a:custGeom>
              <a:gradFill flip="none" rotWithShape="1">
                <a:gsLst>
                  <a:gs pos="85000">
                    <a:srgbClr val="85EDEB"/>
                  </a:gs>
                  <a:gs pos="17000">
                    <a:srgbClr val="30B1F9"/>
                  </a:gs>
                </a:gsLst>
                <a:lin ang="1620000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719" name="Group 718">
            <a:extLst>
              <a:ext uri="{FF2B5EF4-FFF2-40B4-BE49-F238E27FC236}">
                <a16:creationId xmlns:a16="http://schemas.microsoft.com/office/drawing/2014/main" id="{D59E9A87-6D33-494B-82A6-F0F37F52A848}"/>
              </a:ext>
            </a:extLst>
          </p:cNvPr>
          <p:cNvGrpSpPr/>
          <p:nvPr/>
        </p:nvGrpSpPr>
        <p:grpSpPr>
          <a:xfrm>
            <a:off x="339664" y="4447753"/>
            <a:ext cx="3666856" cy="1441845"/>
            <a:chOff x="937720" y="5551826"/>
            <a:chExt cx="2501450" cy="720174"/>
          </a:xfrm>
        </p:grpSpPr>
        <p:grpSp>
          <p:nvGrpSpPr>
            <p:cNvPr id="722" name="Group 721">
              <a:extLst>
                <a:ext uri="{FF2B5EF4-FFF2-40B4-BE49-F238E27FC236}">
                  <a16:creationId xmlns:a16="http://schemas.microsoft.com/office/drawing/2014/main" id="{736AA65D-C891-4C58-88AD-4E4FD2854A7C}"/>
                </a:ext>
              </a:extLst>
            </p:cNvPr>
            <p:cNvGrpSpPr/>
            <p:nvPr/>
          </p:nvGrpSpPr>
          <p:grpSpPr>
            <a:xfrm>
              <a:off x="957056" y="5551826"/>
              <a:ext cx="1889069" cy="253669"/>
              <a:chOff x="957056" y="5508917"/>
              <a:chExt cx="1889069" cy="253669"/>
            </a:xfrm>
          </p:grpSpPr>
          <p:sp>
            <p:nvSpPr>
              <p:cNvPr id="730" name="TextBox 729">
                <a:extLst>
                  <a:ext uri="{FF2B5EF4-FFF2-40B4-BE49-F238E27FC236}">
                    <a16:creationId xmlns:a16="http://schemas.microsoft.com/office/drawing/2014/main" id="{8D0E9CF3-15E1-461C-A589-FD6F12A1BC82}"/>
                  </a:ext>
                </a:extLst>
              </p:cNvPr>
              <p:cNvSpPr txBox="1"/>
              <p:nvPr/>
            </p:nvSpPr>
            <p:spPr>
              <a:xfrm>
                <a:off x="1365348" y="5551201"/>
                <a:ext cx="1480777" cy="169101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  <a:cs typeface="Open Sans" panose="020B0606030504020204" pitchFamily="34" charset="0"/>
                  </a:rPr>
                  <a:t>twitter.com</a:t>
                </a:r>
                <a:r>
                  <a:rPr kumimoji="0" lang="en-US" sz="16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  <a:cs typeface="Open Sans" panose="020B0606030504020204" pitchFamily="34" charset="0"/>
                  </a:rPr>
                  <a:t>/</a:t>
                </a:r>
                <a:r>
                  <a:rPr kumimoji="0" lang="en-US" sz="16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  <a:cs typeface="Open Sans" panose="020B0606030504020204" pitchFamily="34" charset="0"/>
                  </a:rPr>
                  <a:t>quantrackl</a:t>
                </a: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731" name="Group 730">
                <a:extLst>
                  <a:ext uri="{FF2B5EF4-FFF2-40B4-BE49-F238E27FC236}">
                    <a16:creationId xmlns:a16="http://schemas.microsoft.com/office/drawing/2014/main" id="{9292C6B8-DC6F-4824-9E91-BEA6D066131D}"/>
                  </a:ext>
                </a:extLst>
              </p:cNvPr>
              <p:cNvGrpSpPr/>
              <p:nvPr/>
            </p:nvGrpSpPr>
            <p:grpSpPr>
              <a:xfrm>
                <a:off x="957056" y="5508917"/>
                <a:ext cx="253669" cy="253669"/>
                <a:chOff x="5326824" y="3616643"/>
                <a:chExt cx="464765" cy="464765"/>
              </a:xfrm>
            </p:grpSpPr>
            <p:sp>
              <p:nvSpPr>
                <p:cNvPr id="732" name="Oval 214">
                  <a:extLst>
                    <a:ext uri="{FF2B5EF4-FFF2-40B4-BE49-F238E27FC236}">
                      <a16:creationId xmlns:a16="http://schemas.microsoft.com/office/drawing/2014/main" id="{C9D5320D-8808-44E9-9FCD-D5A3AFEF51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6824" y="3616643"/>
                  <a:ext cx="464765" cy="464765"/>
                </a:xfrm>
                <a:prstGeom prst="ellipse">
                  <a:avLst/>
                </a:prstGeom>
                <a:gradFill flip="none" rotWithShape="1">
                  <a:gsLst>
                    <a:gs pos="17000">
                      <a:srgbClr val="26A6D1"/>
                    </a:gs>
                    <a:gs pos="100000">
                      <a:srgbClr val="E7FCFE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/>
                </a:p>
              </p:txBody>
            </p:sp>
            <p:sp>
              <p:nvSpPr>
                <p:cNvPr id="733" name="Freeform 215">
                  <a:extLst>
                    <a:ext uri="{FF2B5EF4-FFF2-40B4-BE49-F238E27FC236}">
                      <a16:creationId xmlns:a16="http://schemas.microsoft.com/office/drawing/2014/main" id="{9F76412B-B53D-4FFE-A70E-7EC297DCAF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27616" y="3747922"/>
                  <a:ext cx="276868" cy="217139"/>
                </a:xfrm>
                <a:custGeom>
                  <a:avLst/>
                  <a:gdLst>
                    <a:gd name="T0" fmla="*/ 238 w 238"/>
                    <a:gd name="T1" fmla="*/ 22 h 187"/>
                    <a:gd name="T2" fmla="*/ 210 w 238"/>
                    <a:gd name="T3" fmla="*/ 29 h 187"/>
                    <a:gd name="T4" fmla="*/ 231 w 238"/>
                    <a:gd name="T5" fmla="*/ 3 h 187"/>
                    <a:gd name="T6" fmla="*/ 201 w 238"/>
                    <a:gd name="T7" fmla="*/ 15 h 187"/>
                    <a:gd name="T8" fmla="*/ 165 w 238"/>
                    <a:gd name="T9" fmla="*/ 0 h 187"/>
                    <a:gd name="T10" fmla="*/ 116 w 238"/>
                    <a:gd name="T11" fmla="*/ 47 h 187"/>
                    <a:gd name="T12" fmla="*/ 117 w 238"/>
                    <a:gd name="T13" fmla="*/ 58 h 187"/>
                    <a:gd name="T14" fmla="*/ 17 w 238"/>
                    <a:gd name="T15" fmla="*/ 8 h 187"/>
                    <a:gd name="T16" fmla="*/ 10 w 238"/>
                    <a:gd name="T17" fmla="*/ 32 h 187"/>
                    <a:gd name="T18" fmla="*/ 32 w 238"/>
                    <a:gd name="T19" fmla="*/ 71 h 187"/>
                    <a:gd name="T20" fmla="*/ 10 w 238"/>
                    <a:gd name="T21" fmla="*/ 65 h 187"/>
                    <a:gd name="T22" fmla="*/ 10 w 238"/>
                    <a:gd name="T23" fmla="*/ 66 h 187"/>
                    <a:gd name="T24" fmla="*/ 49 w 238"/>
                    <a:gd name="T25" fmla="*/ 112 h 187"/>
                    <a:gd name="T26" fmla="*/ 36 w 238"/>
                    <a:gd name="T27" fmla="*/ 114 h 187"/>
                    <a:gd name="T28" fmla="*/ 27 w 238"/>
                    <a:gd name="T29" fmla="*/ 113 h 187"/>
                    <a:gd name="T30" fmla="*/ 73 w 238"/>
                    <a:gd name="T31" fmla="*/ 146 h 187"/>
                    <a:gd name="T32" fmla="*/ 12 w 238"/>
                    <a:gd name="T33" fmla="*/ 166 h 187"/>
                    <a:gd name="T34" fmla="*/ 0 w 238"/>
                    <a:gd name="T35" fmla="*/ 166 h 187"/>
                    <a:gd name="T36" fmla="*/ 75 w 238"/>
                    <a:gd name="T37" fmla="*/ 187 h 187"/>
                    <a:gd name="T38" fmla="*/ 214 w 238"/>
                    <a:gd name="T39" fmla="*/ 52 h 187"/>
                    <a:gd name="T40" fmla="*/ 214 w 238"/>
                    <a:gd name="T41" fmla="*/ 46 h 187"/>
                    <a:gd name="T42" fmla="*/ 238 w 238"/>
                    <a:gd name="T43" fmla="*/ 22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8" h="187">
                      <a:moveTo>
                        <a:pt x="238" y="22"/>
                      </a:moveTo>
                      <a:cubicBezTo>
                        <a:pt x="229" y="26"/>
                        <a:pt x="220" y="28"/>
                        <a:pt x="210" y="29"/>
                      </a:cubicBezTo>
                      <a:cubicBezTo>
                        <a:pt x="220" y="23"/>
                        <a:pt x="228" y="14"/>
                        <a:pt x="231" y="3"/>
                      </a:cubicBezTo>
                      <a:cubicBezTo>
                        <a:pt x="222" y="8"/>
                        <a:pt x="212" y="12"/>
                        <a:pt x="201" y="15"/>
                      </a:cubicBezTo>
                      <a:cubicBezTo>
                        <a:pt x="192" y="5"/>
                        <a:pt x="179" y="0"/>
                        <a:pt x="165" y="0"/>
                      </a:cubicBezTo>
                      <a:cubicBezTo>
                        <a:pt x="138" y="0"/>
                        <a:pt x="116" y="21"/>
                        <a:pt x="116" y="47"/>
                      </a:cubicBezTo>
                      <a:cubicBezTo>
                        <a:pt x="116" y="51"/>
                        <a:pt x="117" y="54"/>
                        <a:pt x="117" y="58"/>
                      </a:cubicBezTo>
                      <a:cubicBezTo>
                        <a:pt x="77" y="56"/>
                        <a:pt x="41" y="37"/>
                        <a:pt x="17" y="8"/>
                      </a:cubicBezTo>
                      <a:cubicBezTo>
                        <a:pt x="13" y="15"/>
                        <a:pt x="10" y="23"/>
                        <a:pt x="10" y="32"/>
                      </a:cubicBezTo>
                      <a:cubicBezTo>
                        <a:pt x="10" y="48"/>
                        <a:pt x="19" y="63"/>
                        <a:pt x="32" y="71"/>
                      </a:cubicBezTo>
                      <a:cubicBezTo>
                        <a:pt x="24" y="71"/>
                        <a:pt x="17" y="69"/>
                        <a:pt x="10" y="65"/>
                      </a:cubicBezTo>
                      <a:lnTo>
                        <a:pt x="10" y="66"/>
                      </a:lnTo>
                      <a:cubicBezTo>
                        <a:pt x="10" y="89"/>
                        <a:pt x="27" y="108"/>
                        <a:pt x="49" y="112"/>
                      </a:cubicBezTo>
                      <a:cubicBezTo>
                        <a:pt x="45" y="114"/>
                        <a:pt x="41" y="114"/>
                        <a:pt x="36" y="114"/>
                      </a:cubicBezTo>
                      <a:cubicBezTo>
                        <a:pt x="33" y="114"/>
                        <a:pt x="30" y="114"/>
                        <a:pt x="27" y="113"/>
                      </a:cubicBezTo>
                      <a:cubicBezTo>
                        <a:pt x="33" y="132"/>
                        <a:pt x="51" y="146"/>
                        <a:pt x="73" y="146"/>
                      </a:cubicBezTo>
                      <a:cubicBezTo>
                        <a:pt x="56" y="159"/>
                        <a:pt x="35" y="166"/>
                        <a:pt x="12" y="166"/>
                      </a:cubicBezTo>
                      <a:cubicBezTo>
                        <a:pt x="8" y="166"/>
                        <a:pt x="4" y="166"/>
                        <a:pt x="0" y="166"/>
                      </a:cubicBezTo>
                      <a:cubicBezTo>
                        <a:pt x="22" y="179"/>
                        <a:pt x="48" y="187"/>
                        <a:pt x="75" y="187"/>
                      </a:cubicBezTo>
                      <a:cubicBezTo>
                        <a:pt x="165" y="187"/>
                        <a:pt x="214" y="115"/>
                        <a:pt x="214" y="52"/>
                      </a:cubicBezTo>
                      <a:lnTo>
                        <a:pt x="214" y="46"/>
                      </a:lnTo>
                      <a:cubicBezTo>
                        <a:pt x="223" y="40"/>
                        <a:pt x="231" y="31"/>
                        <a:pt x="238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/>
                </a:p>
              </p:txBody>
            </p:sp>
          </p:grpSp>
        </p:grpSp>
        <p:grpSp>
          <p:nvGrpSpPr>
            <p:cNvPr id="723" name="Group 722">
              <a:extLst>
                <a:ext uri="{FF2B5EF4-FFF2-40B4-BE49-F238E27FC236}">
                  <a16:creationId xmlns:a16="http://schemas.microsoft.com/office/drawing/2014/main" id="{797CA574-17D0-4C5A-B26E-63A60596FC02}"/>
                </a:ext>
              </a:extLst>
            </p:cNvPr>
            <p:cNvGrpSpPr/>
            <p:nvPr/>
          </p:nvGrpSpPr>
          <p:grpSpPr>
            <a:xfrm>
              <a:off x="937720" y="5856933"/>
              <a:ext cx="2501450" cy="415067"/>
              <a:chOff x="937720" y="5791499"/>
              <a:chExt cx="2501450" cy="415067"/>
            </a:xfrm>
          </p:grpSpPr>
          <p:sp>
            <p:nvSpPr>
              <p:cNvPr id="724" name="TextBox 723">
                <a:extLst>
                  <a:ext uri="{FF2B5EF4-FFF2-40B4-BE49-F238E27FC236}">
                    <a16:creationId xmlns:a16="http://schemas.microsoft.com/office/drawing/2014/main" id="{42924A3D-42E7-42C1-8C9F-3696349EBB2C}"/>
                  </a:ext>
                </a:extLst>
              </p:cNvPr>
              <p:cNvSpPr txBox="1"/>
              <p:nvPr/>
            </p:nvSpPr>
            <p:spPr>
              <a:xfrm>
                <a:off x="1365348" y="5791499"/>
                <a:ext cx="2073822" cy="41506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  <a:cs typeface="Open Sans" panose="020B0606030504020204" pitchFamily="34" charset="0"/>
                  </a:rPr>
                  <a:t>q</a:t>
                </a:r>
                <a:r>
                  <a:rPr kumimoji="0" lang="en-US" sz="16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  <a:cs typeface="Open Sans" panose="020B0606030504020204" pitchFamily="34" charset="0"/>
                  </a:rPr>
                  <a:t>uantrack.io</a:t>
                </a: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Open Sans" panose="020B0606030504020204" pitchFamily="34" charset="0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sz="1600" dirty="0">
                    <a:solidFill>
                      <a:schemeClr val="bg1"/>
                    </a:solidFill>
                    <a:latin typeface="Roboto" pitchFamily="2" charset="0"/>
                    <a:ea typeface="Roboto" pitchFamily="2" charset="0"/>
                    <a:cs typeface="Open Sans" panose="020B0606030504020204" pitchFamily="34" charset="0"/>
                  </a:rPr>
                  <a:t>q</a:t>
                </a:r>
                <a:r>
                  <a:rPr kumimoji="0" lang="en-US" sz="160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Roboto" pitchFamily="2" charset="0"/>
                    <a:ea typeface="Roboto" pitchFamily="2" charset="0"/>
                    <a:cs typeface="Open Sans" panose="020B0606030504020204" pitchFamily="34" charset="0"/>
                  </a:rPr>
                  <a:t>uantrack.github.io</a:t>
                </a: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Open Sans" panose="020B0606030504020204" pitchFamily="34" charset="0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  <a:defRPr/>
                </a:pPr>
                <a:r>
                  <a:rPr lang="en-GB" sz="1600" dirty="0">
                    <a:solidFill>
                      <a:schemeClr val="bg1"/>
                    </a:solidFill>
                    <a:hlinkClick r:id="rId4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https://github.com/quantrack/</a:t>
                </a: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Open Sans" panose="020B0606030504020204" pitchFamily="34" charset="0"/>
                </a:endParaRPr>
              </a:p>
            </p:txBody>
          </p:sp>
          <p:grpSp>
            <p:nvGrpSpPr>
              <p:cNvPr id="725" name="Group 724">
                <a:extLst>
                  <a:ext uri="{FF2B5EF4-FFF2-40B4-BE49-F238E27FC236}">
                    <a16:creationId xmlns:a16="http://schemas.microsoft.com/office/drawing/2014/main" id="{EDD721AD-AF24-49D1-8CFA-9FC7857CE4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7720" y="5852667"/>
                <a:ext cx="292341" cy="292731"/>
                <a:chOff x="1828800" y="2027238"/>
                <a:chExt cx="719038" cy="720000"/>
              </a:xfrm>
            </p:grpSpPr>
            <p:sp>
              <p:nvSpPr>
                <p:cNvPr id="726" name="Freeform 9">
                  <a:extLst>
                    <a:ext uri="{FF2B5EF4-FFF2-40B4-BE49-F238E27FC236}">
                      <a16:creationId xmlns:a16="http://schemas.microsoft.com/office/drawing/2014/main" id="{5F60E6BA-3FEA-4490-B3B3-DA6B69CBD8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8800" y="2590340"/>
                  <a:ext cx="201177" cy="156898"/>
                </a:xfrm>
                <a:custGeom>
                  <a:avLst/>
                  <a:gdLst>
                    <a:gd name="T0" fmla="*/ 50 w 112"/>
                    <a:gd name="T1" fmla="*/ 87 h 87"/>
                    <a:gd name="T2" fmla="*/ 0 w 112"/>
                    <a:gd name="T3" fmla="*/ 50 h 87"/>
                    <a:gd name="T4" fmla="*/ 50 w 112"/>
                    <a:gd name="T5" fmla="*/ 37 h 87"/>
                    <a:gd name="T6" fmla="*/ 37 w 112"/>
                    <a:gd name="T7" fmla="*/ 0 h 87"/>
                    <a:gd name="T8" fmla="*/ 87 w 112"/>
                    <a:gd name="T9" fmla="*/ 37 h 87"/>
                    <a:gd name="T10" fmla="*/ 112 w 112"/>
                    <a:gd name="T11" fmla="*/ 12 h 87"/>
                    <a:gd name="T12" fmla="*/ 112 w 112"/>
                    <a:gd name="T13" fmla="*/ 87 h 87"/>
                    <a:gd name="T14" fmla="*/ 50 w 112"/>
                    <a:gd name="T15" fmla="*/ 87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2" h="87">
                      <a:moveTo>
                        <a:pt x="50" y="87"/>
                      </a:moveTo>
                      <a:cubicBezTo>
                        <a:pt x="50" y="87"/>
                        <a:pt x="37" y="49"/>
                        <a:pt x="0" y="50"/>
                      </a:cubicBezTo>
                      <a:cubicBezTo>
                        <a:pt x="1" y="50"/>
                        <a:pt x="50" y="37"/>
                        <a:pt x="50" y="37"/>
                      </a:cubicBezTo>
                      <a:cubicBezTo>
                        <a:pt x="50" y="37"/>
                        <a:pt x="39" y="0"/>
                        <a:pt x="37" y="0"/>
                      </a:cubicBezTo>
                      <a:cubicBezTo>
                        <a:pt x="37" y="0"/>
                        <a:pt x="82" y="7"/>
                        <a:pt x="87" y="37"/>
                      </a:cubicBezTo>
                      <a:cubicBezTo>
                        <a:pt x="88" y="36"/>
                        <a:pt x="112" y="12"/>
                        <a:pt x="112" y="12"/>
                      </a:cubicBezTo>
                      <a:lnTo>
                        <a:pt x="112" y="87"/>
                      </a:lnTo>
                      <a:lnTo>
                        <a:pt x="50" y="87"/>
                      </a:lnTo>
                      <a:close/>
                    </a:path>
                  </a:pathLst>
                </a:custGeom>
                <a:solidFill>
                  <a:srgbClr val="51BBA8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/>
                </a:p>
              </p:txBody>
            </p:sp>
            <p:sp>
              <p:nvSpPr>
                <p:cNvPr id="727" name="Freeform 10">
                  <a:extLst>
                    <a:ext uri="{FF2B5EF4-FFF2-40B4-BE49-F238E27FC236}">
                      <a16:creationId xmlns:a16="http://schemas.microsoft.com/office/drawing/2014/main" id="{5625944A-1CE2-4E48-AE46-0D78F494C1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560" y="2027238"/>
                  <a:ext cx="89519" cy="720000"/>
                </a:xfrm>
                <a:custGeom>
                  <a:avLst/>
                  <a:gdLst>
                    <a:gd name="T0" fmla="*/ 25 w 50"/>
                    <a:gd name="T1" fmla="*/ 0 h 400"/>
                    <a:gd name="T2" fmla="*/ 50 w 50"/>
                    <a:gd name="T3" fmla="*/ 25 h 400"/>
                    <a:gd name="T4" fmla="*/ 50 w 50"/>
                    <a:gd name="T5" fmla="*/ 400 h 400"/>
                    <a:gd name="T6" fmla="*/ 0 w 50"/>
                    <a:gd name="T7" fmla="*/ 400 h 400"/>
                    <a:gd name="T8" fmla="*/ 0 w 50"/>
                    <a:gd name="T9" fmla="*/ 25 h 400"/>
                    <a:gd name="T10" fmla="*/ 25 w 50"/>
                    <a:gd name="T11" fmla="*/ 0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0" h="400">
                      <a:moveTo>
                        <a:pt x="25" y="0"/>
                      </a:moveTo>
                      <a:cubicBezTo>
                        <a:pt x="39" y="0"/>
                        <a:pt x="50" y="11"/>
                        <a:pt x="50" y="25"/>
                      </a:cubicBezTo>
                      <a:lnTo>
                        <a:pt x="50" y="400"/>
                      </a:lnTo>
                      <a:lnTo>
                        <a:pt x="0" y="400"/>
                      </a:lnTo>
                      <a:lnTo>
                        <a:pt x="0" y="25"/>
                      </a:lnTo>
                      <a:cubicBezTo>
                        <a:pt x="0" y="11"/>
                        <a:pt x="11" y="0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DD4B39"/>
                    </a:gs>
                    <a:gs pos="72000">
                      <a:srgbClr val="E7FCFE"/>
                    </a:gs>
                  </a:gsLst>
                  <a:path path="circle">
                    <a:fillToRect t="100000" r="100000"/>
                  </a:path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/>
                </a:p>
              </p:txBody>
            </p:sp>
            <p:sp>
              <p:nvSpPr>
                <p:cNvPr id="728" name="Freeform 11">
                  <a:extLst>
                    <a:ext uri="{FF2B5EF4-FFF2-40B4-BE49-F238E27FC236}">
                      <a16:creationId xmlns:a16="http://schemas.microsoft.com/office/drawing/2014/main" id="{31D6BB4B-48C3-4456-AC0F-88BD85B357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8800" y="2161997"/>
                  <a:ext cx="719038" cy="270481"/>
                </a:xfrm>
                <a:custGeom>
                  <a:avLst/>
                  <a:gdLst>
                    <a:gd name="T0" fmla="*/ 0 w 400"/>
                    <a:gd name="T1" fmla="*/ 0 h 150"/>
                    <a:gd name="T2" fmla="*/ 362 w 400"/>
                    <a:gd name="T3" fmla="*/ 0 h 150"/>
                    <a:gd name="T4" fmla="*/ 400 w 400"/>
                    <a:gd name="T5" fmla="*/ 75 h 150"/>
                    <a:gd name="T6" fmla="*/ 362 w 400"/>
                    <a:gd name="T7" fmla="*/ 150 h 150"/>
                    <a:gd name="T8" fmla="*/ 0 w 400"/>
                    <a:gd name="T9" fmla="*/ 150 h 150"/>
                    <a:gd name="T10" fmla="*/ 37 w 400"/>
                    <a:gd name="T11" fmla="*/ 75 h 150"/>
                    <a:gd name="T12" fmla="*/ 0 w 400"/>
                    <a:gd name="T13" fmla="*/ 0 h 1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0" h="150">
                      <a:moveTo>
                        <a:pt x="0" y="0"/>
                      </a:moveTo>
                      <a:lnTo>
                        <a:pt x="362" y="0"/>
                      </a:lnTo>
                      <a:lnTo>
                        <a:pt x="400" y="75"/>
                      </a:lnTo>
                      <a:lnTo>
                        <a:pt x="362" y="150"/>
                      </a:lnTo>
                      <a:lnTo>
                        <a:pt x="0" y="150"/>
                      </a:lnTo>
                      <a:lnTo>
                        <a:pt x="37" y="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4AAE3"/>
                    </a:gs>
                    <a:gs pos="72000">
                      <a:srgbClr val="3E3582"/>
                    </a:gs>
                  </a:gsLst>
                  <a:path path="circle">
                    <a:fillToRect t="100000" r="100000"/>
                  </a:path>
                </a:gra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/>
                </a:p>
              </p:txBody>
            </p:sp>
            <p:sp>
              <p:nvSpPr>
                <p:cNvPr id="729" name="Freeform 12">
                  <a:extLst>
                    <a:ext uri="{FF2B5EF4-FFF2-40B4-BE49-F238E27FC236}">
                      <a16:creationId xmlns:a16="http://schemas.microsoft.com/office/drawing/2014/main" id="{7000A23A-FCE2-4EBB-8442-34AA7806E9E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963559" y="2252479"/>
                  <a:ext cx="449519" cy="89519"/>
                </a:xfrm>
                <a:custGeom>
                  <a:avLst/>
                  <a:gdLst>
                    <a:gd name="T0" fmla="*/ 61 w 250"/>
                    <a:gd name="T1" fmla="*/ 5 h 50"/>
                    <a:gd name="T2" fmla="*/ 53 w 250"/>
                    <a:gd name="T3" fmla="*/ 30 h 50"/>
                    <a:gd name="T4" fmla="*/ 37 w 250"/>
                    <a:gd name="T5" fmla="*/ 0 h 50"/>
                    <a:gd name="T6" fmla="*/ 22 w 250"/>
                    <a:gd name="T7" fmla="*/ 30 h 50"/>
                    <a:gd name="T8" fmla="*/ 14 w 250"/>
                    <a:gd name="T9" fmla="*/ 5 h 50"/>
                    <a:gd name="T10" fmla="*/ 0 w 250"/>
                    <a:gd name="T11" fmla="*/ 5 h 50"/>
                    <a:gd name="T12" fmla="*/ 13 w 250"/>
                    <a:gd name="T13" fmla="*/ 43 h 50"/>
                    <a:gd name="T14" fmla="*/ 30 w 250"/>
                    <a:gd name="T15" fmla="*/ 44 h 50"/>
                    <a:gd name="T16" fmla="*/ 38 w 250"/>
                    <a:gd name="T17" fmla="*/ 22 h 50"/>
                    <a:gd name="T18" fmla="*/ 53 w 250"/>
                    <a:gd name="T19" fmla="*/ 50 h 50"/>
                    <a:gd name="T20" fmla="*/ 74 w 250"/>
                    <a:gd name="T21" fmla="*/ 11 h 50"/>
                    <a:gd name="T22" fmla="*/ 68 w 250"/>
                    <a:gd name="T23" fmla="*/ 0 h 50"/>
                    <a:gd name="T24" fmla="*/ 149 w 250"/>
                    <a:gd name="T25" fmla="*/ 5 h 50"/>
                    <a:gd name="T26" fmla="*/ 140 w 250"/>
                    <a:gd name="T27" fmla="*/ 30 h 50"/>
                    <a:gd name="T28" fmla="*/ 125 w 250"/>
                    <a:gd name="T29" fmla="*/ 0 h 50"/>
                    <a:gd name="T30" fmla="*/ 110 w 250"/>
                    <a:gd name="T31" fmla="*/ 30 h 50"/>
                    <a:gd name="T32" fmla="*/ 101 w 250"/>
                    <a:gd name="T33" fmla="*/ 5 h 50"/>
                    <a:gd name="T34" fmla="*/ 87 w 250"/>
                    <a:gd name="T35" fmla="*/ 5 h 50"/>
                    <a:gd name="T36" fmla="*/ 101 w 250"/>
                    <a:gd name="T37" fmla="*/ 43 h 50"/>
                    <a:gd name="T38" fmla="*/ 118 w 250"/>
                    <a:gd name="T39" fmla="*/ 44 h 50"/>
                    <a:gd name="T40" fmla="*/ 125 w 250"/>
                    <a:gd name="T41" fmla="*/ 22 h 50"/>
                    <a:gd name="T42" fmla="*/ 141 w 250"/>
                    <a:gd name="T43" fmla="*/ 50 h 50"/>
                    <a:gd name="T44" fmla="*/ 161 w 250"/>
                    <a:gd name="T45" fmla="*/ 11 h 50"/>
                    <a:gd name="T46" fmla="*/ 155 w 250"/>
                    <a:gd name="T47" fmla="*/ 0 h 50"/>
                    <a:gd name="T48" fmla="*/ 236 w 250"/>
                    <a:gd name="T49" fmla="*/ 5 h 50"/>
                    <a:gd name="T50" fmla="*/ 228 w 250"/>
                    <a:gd name="T51" fmla="*/ 30 h 50"/>
                    <a:gd name="T52" fmla="*/ 212 w 250"/>
                    <a:gd name="T53" fmla="*/ 0 h 50"/>
                    <a:gd name="T54" fmla="*/ 197 w 250"/>
                    <a:gd name="T55" fmla="*/ 30 h 50"/>
                    <a:gd name="T56" fmla="*/ 189 w 250"/>
                    <a:gd name="T57" fmla="*/ 5 h 50"/>
                    <a:gd name="T58" fmla="*/ 175 w 250"/>
                    <a:gd name="T59" fmla="*/ 5 h 50"/>
                    <a:gd name="T60" fmla="*/ 188 w 250"/>
                    <a:gd name="T61" fmla="*/ 43 h 50"/>
                    <a:gd name="T62" fmla="*/ 205 w 250"/>
                    <a:gd name="T63" fmla="*/ 44 h 50"/>
                    <a:gd name="T64" fmla="*/ 213 w 250"/>
                    <a:gd name="T65" fmla="*/ 22 h 50"/>
                    <a:gd name="T66" fmla="*/ 228 w 250"/>
                    <a:gd name="T67" fmla="*/ 50 h 50"/>
                    <a:gd name="T68" fmla="*/ 249 w 250"/>
                    <a:gd name="T69" fmla="*/ 11 h 50"/>
                    <a:gd name="T70" fmla="*/ 243 w 250"/>
                    <a:gd name="T7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0" h="50">
                      <a:moveTo>
                        <a:pt x="68" y="0"/>
                      </a:moveTo>
                      <a:cubicBezTo>
                        <a:pt x="65" y="0"/>
                        <a:pt x="62" y="2"/>
                        <a:pt x="61" y="5"/>
                      </a:cubicBezTo>
                      <a:lnTo>
                        <a:pt x="53" y="30"/>
                      </a:lnTo>
                      <a:lnTo>
                        <a:pt x="53" y="30"/>
                      </a:lnTo>
                      <a:lnTo>
                        <a:pt x="45" y="6"/>
                      </a:lnTo>
                      <a:cubicBezTo>
                        <a:pt x="43" y="2"/>
                        <a:pt x="42" y="0"/>
                        <a:pt x="37" y="0"/>
                      </a:cubicBezTo>
                      <a:cubicBezTo>
                        <a:pt x="33" y="0"/>
                        <a:pt x="31" y="2"/>
                        <a:pt x="30" y="6"/>
                      </a:cubicBez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14" y="5"/>
                      </a:lnTo>
                      <a:cubicBezTo>
                        <a:pt x="13" y="2"/>
                        <a:pt x="10" y="0"/>
                        <a:pt x="7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7"/>
                        <a:pt x="0" y="9"/>
                        <a:pt x="1" y="11"/>
                      </a:cubicBezTo>
                      <a:lnTo>
                        <a:pt x="13" y="43"/>
                      </a:lnTo>
                      <a:cubicBezTo>
                        <a:pt x="15" y="47"/>
                        <a:pt x="17" y="50"/>
                        <a:pt x="22" y="50"/>
                      </a:cubicBezTo>
                      <a:cubicBezTo>
                        <a:pt x="26" y="50"/>
                        <a:pt x="29" y="48"/>
                        <a:pt x="30" y="44"/>
                      </a:cubicBezTo>
                      <a:lnTo>
                        <a:pt x="37" y="22"/>
                      </a:lnTo>
                      <a:lnTo>
                        <a:pt x="38" y="22"/>
                      </a:lnTo>
                      <a:lnTo>
                        <a:pt x="45" y="44"/>
                      </a:lnTo>
                      <a:cubicBezTo>
                        <a:pt x="46" y="48"/>
                        <a:pt x="49" y="50"/>
                        <a:pt x="53" y="50"/>
                      </a:cubicBezTo>
                      <a:cubicBezTo>
                        <a:pt x="58" y="50"/>
                        <a:pt x="60" y="47"/>
                        <a:pt x="62" y="43"/>
                      </a:cubicBezTo>
                      <a:lnTo>
                        <a:pt x="74" y="11"/>
                      </a:lnTo>
                      <a:cubicBezTo>
                        <a:pt x="75" y="9"/>
                        <a:pt x="75" y="8"/>
                        <a:pt x="75" y="6"/>
                      </a:cubicBezTo>
                      <a:cubicBezTo>
                        <a:pt x="75" y="2"/>
                        <a:pt x="72" y="0"/>
                        <a:pt x="68" y="0"/>
                      </a:cubicBezTo>
                      <a:close/>
                      <a:moveTo>
                        <a:pt x="155" y="0"/>
                      </a:moveTo>
                      <a:cubicBezTo>
                        <a:pt x="152" y="0"/>
                        <a:pt x="150" y="2"/>
                        <a:pt x="149" y="5"/>
                      </a:cubicBezTo>
                      <a:lnTo>
                        <a:pt x="141" y="30"/>
                      </a:lnTo>
                      <a:lnTo>
                        <a:pt x="140" y="30"/>
                      </a:lnTo>
                      <a:lnTo>
                        <a:pt x="132" y="6"/>
                      </a:lnTo>
                      <a:cubicBezTo>
                        <a:pt x="131" y="2"/>
                        <a:pt x="129" y="0"/>
                        <a:pt x="125" y="0"/>
                      </a:cubicBezTo>
                      <a:cubicBezTo>
                        <a:pt x="121" y="0"/>
                        <a:pt x="119" y="2"/>
                        <a:pt x="118" y="6"/>
                      </a:cubicBezTo>
                      <a:lnTo>
                        <a:pt x="110" y="30"/>
                      </a:lnTo>
                      <a:lnTo>
                        <a:pt x="109" y="30"/>
                      </a:lnTo>
                      <a:lnTo>
                        <a:pt x="101" y="5"/>
                      </a:lnTo>
                      <a:cubicBezTo>
                        <a:pt x="100" y="2"/>
                        <a:pt x="98" y="0"/>
                        <a:pt x="94" y="0"/>
                      </a:cubicBezTo>
                      <a:cubicBezTo>
                        <a:pt x="90" y="0"/>
                        <a:pt x="87" y="2"/>
                        <a:pt x="87" y="5"/>
                      </a:cubicBezTo>
                      <a:cubicBezTo>
                        <a:pt x="87" y="7"/>
                        <a:pt x="88" y="9"/>
                        <a:pt x="89" y="11"/>
                      </a:cubicBezTo>
                      <a:lnTo>
                        <a:pt x="101" y="43"/>
                      </a:lnTo>
                      <a:cubicBezTo>
                        <a:pt x="102" y="47"/>
                        <a:pt x="105" y="50"/>
                        <a:pt x="109" y="50"/>
                      </a:cubicBezTo>
                      <a:cubicBezTo>
                        <a:pt x="114" y="50"/>
                        <a:pt x="116" y="48"/>
                        <a:pt x="118" y="44"/>
                      </a:cubicBezTo>
                      <a:lnTo>
                        <a:pt x="125" y="22"/>
                      </a:lnTo>
                      <a:lnTo>
                        <a:pt x="125" y="22"/>
                      </a:lnTo>
                      <a:lnTo>
                        <a:pt x="132" y="44"/>
                      </a:lnTo>
                      <a:cubicBezTo>
                        <a:pt x="134" y="48"/>
                        <a:pt x="136" y="50"/>
                        <a:pt x="141" y="50"/>
                      </a:cubicBezTo>
                      <a:cubicBezTo>
                        <a:pt x="145" y="50"/>
                        <a:pt x="148" y="47"/>
                        <a:pt x="149" y="43"/>
                      </a:cubicBezTo>
                      <a:lnTo>
                        <a:pt x="161" y="11"/>
                      </a:lnTo>
                      <a:cubicBezTo>
                        <a:pt x="162" y="9"/>
                        <a:pt x="163" y="8"/>
                        <a:pt x="163" y="6"/>
                      </a:cubicBezTo>
                      <a:cubicBezTo>
                        <a:pt x="163" y="2"/>
                        <a:pt x="160" y="0"/>
                        <a:pt x="155" y="0"/>
                      </a:cubicBezTo>
                      <a:close/>
                      <a:moveTo>
                        <a:pt x="243" y="0"/>
                      </a:moveTo>
                      <a:cubicBezTo>
                        <a:pt x="240" y="0"/>
                        <a:pt x="237" y="2"/>
                        <a:pt x="236" y="5"/>
                      </a:cubicBezTo>
                      <a:lnTo>
                        <a:pt x="228" y="30"/>
                      </a:lnTo>
                      <a:lnTo>
                        <a:pt x="228" y="30"/>
                      </a:lnTo>
                      <a:lnTo>
                        <a:pt x="220" y="6"/>
                      </a:lnTo>
                      <a:cubicBezTo>
                        <a:pt x="218" y="2"/>
                        <a:pt x="217" y="0"/>
                        <a:pt x="212" y="0"/>
                      </a:cubicBezTo>
                      <a:cubicBezTo>
                        <a:pt x="208" y="0"/>
                        <a:pt x="206" y="2"/>
                        <a:pt x="205" y="6"/>
                      </a:cubicBezTo>
                      <a:lnTo>
                        <a:pt x="197" y="30"/>
                      </a:lnTo>
                      <a:lnTo>
                        <a:pt x="197" y="30"/>
                      </a:lnTo>
                      <a:lnTo>
                        <a:pt x="189" y="5"/>
                      </a:lnTo>
                      <a:cubicBezTo>
                        <a:pt x="188" y="2"/>
                        <a:pt x="185" y="0"/>
                        <a:pt x="182" y="0"/>
                      </a:cubicBezTo>
                      <a:cubicBezTo>
                        <a:pt x="178" y="0"/>
                        <a:pt x="175" y="2"/>
                        <a:pt x="175" y="5"/>
                      </a:cubicBezTo>
                      <a:cubicBezTo>
                        <a:pt x="175" y="7"/>
                        <a:pt x="175" y="9"/>
                        <a:pt x="176" y="11"/>
                      </a:cubicBezTo>
                      <a:lnTo>
                        <a:pt x="188" y="43"/>
                      </a:lnTo>
                      <a:cubicBezTo>
                        <a:pt x="190" y="47"/>
                        <a:pt x="192" y="50"/>
                        <a:pt x="197" y="50"/>
                      </a:cubicBezTo>
                      <a:cubicBezTo>
                        <a:pt x="201" y="50"/>
                        <a:pt x="204" y="48"/>
                        <a:pt x="205" y="44"/>
                      </a:cubicBezTo>
                      <a:lnTo>
                        <a:pt x="212" y="22"/>
                      </a:lnTo>
                      <a:lnTo>
                        <a:pt x="213" y="22"/>
                      </a:lnTo>
                      <a:lnTo>
                        <a:pt x="220" y="44"/>
                      </a:lnTo>
                      <a:cubicBezTo>
                        <a:pt x="221" y="48"/>
                        <a:pt x="224" y="50"/>
                        <a:pt x="228" y="50"/>
                      </a:cubicBezTo>
                      <a:cubicBezTo>
                        <a:pt x="233" y="50"/>
                        <a:pt x="235" y="47"/>
                        <a:pt x="237" y="43"/>
                      </a:cubicBezTo>
                      <a:lnTo>
                        <a:pt x="249" y="11"/>
                      </a:lnTo>
                      <a:cubicBezTo>
                        <a:pt x="250" y="9"/>
                        <a:pt x="250" y="8"/>
                        <a:pt x="250" y="6"/>
                      </a:cubicBezTo>
                      <a:cubicBezTo>
                        <a:pt x="250" y="2"/>
                        <a:pt x="247" y="0"/>
                        <a:pt x="243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1400"/>
                </a:p>
              </p:txBody>
            </p:sp>
          </p:grpSp>
        </p:grpSp>
      </p:grpSp>
      <p:grpSp>
        <p:nvGrpSpPr>
          <p:cNvPr id="742" name="Group 741">
            <a:extLst>
              <a:ext uri="{FF2B5EF4-FFF2-40B4-BE49-F238E27FC236}">
                <a16:creationId xmlns:a16="http://schemas.microsoft.com/office/drawing/2014/main" id="{CCD2CE19-60DE-4572-96A7-BC0846F4645C}"/>
              </a:ext>
            </a:extLst>
          </p:cNvPr>
          <p:cNvGrpSpPr/>
          <p:nvPr/>
        </p:nvGrpSpPr>
        <p:grpSpPr>
          <a:xfrm>
            <a:off x="856178" y="1870609"/>
            <a:ext cx="4158146" cy="694229"/>
            <a:chOff x="856178" y="1870609"/>
            <a:chExt cx="4158146" cy="694229"/>
          </a:xfrm>
        </p:grpSpPr>
        <p:sp>
          <p:nvSpPr>
            <p:cNvPr id="743" name="TextBox 742">
              <a:extLst>
                <a:ext uri="{FF2B5EF4-FFF2-40B4-BE49-F238E27FC236}">
                  <a16:creationId xmlns:a16="http://schemas.microsoft.com/office/drawing/2014/main" id="{C394EFC4-5CEC-4B5D-823A-E38333D558C5}"/>
                </a:ext>
              </a:extLst>
            </p:cNvPr>
            <p:cNvSpPr txBox="1"/>
            <p:nvPr/>
          </p:nvSpPr>
          <p:spPr>
            <a:xfrm>
              <a:off x="1365348" y="1870609"/>
              <a:ext cx="3648976" cy="6942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lvl="0">
                <a:lnSpc>
                  <a:spcPts val="2500"/>
                </a:lnSpc>
                <a:defRPr/>
              </a:pPr>
              <a:r>
                <a:rPr lang="de-DE" sz="14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Medellín</a:t>
              </a:r>
            </a:p>
            <a:p>
              <a:pPr lvl="0">
                <a:lnSpc>
                  <a:spcPts val="2500"/>
                </a:lnSpc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Co</a:t>
              </a:r>
              <a:r>
                <a:rPr lang="en-US" sz="14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  <a:cs typeface="Open Sans" panose="020B0606030504020204" pitchFamily="34" charset="0"/>
                </a:rPr>
                <a:t>-working Casa Redonda</a:t>
              </a:r>
              <a:endPara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Open Sans" panose="020B0606030504020204" pitchFamily="34" charset="0"/>
              </a:endParaRPr>
            </a:p>
          </p:txBody>
        </p:sp>
        <p:grpSp>
          <p:nvGrpSpPr>
            <p:cNvPr id="744" name="Group 743">
              <a:extLst>
                <a:ext uri="{FF2B5EF4-FFF2-40B4-BE49-F238E27FC236}">
                  <a16:creationId xmlns:a16="http://schemas.microsoft.com/office/drawing/2014/main" id="{502E702F-D6DA-4D42-B954-1500947E67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6178" y="1968795"/>
              <a:ext cx="455424" cy="367781"/>
              <a:chOff x="946562" y="2020147"/>
              <a:chExt cx="358555" cy="289554"/>
            </a:xfrm>
          </p:grpSpPr>
          <p:sp>
            <p:nvSpPr>
              <p:cNvPr id="745" name="Freeform 297">
                <a:extLst>
                  <a:ext uri="{FF2B5EF4-FFF2-40B4-BE49-F238E27FC236}">
                    <a16:creationId xmlns:a16="http://schemas.microsoft.com/office/drawing/2014/main" id="{2BFD6B81-38F5-499A-9FC8-43A9455C95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46562" y="2185364"/>
                <a:ext cx="358555" cy="124337"/>
              </a:xfrm>
              <a:custGeom>
                <a:avLst/>
                <a:gdLst>
                  <a:gd name="T0" fmla="*/ 399 w 399"/>
                  <a:gd name="T1" fmla="*/ 138 h 138"/>
                  <a:gd name="T2" fmla="*/ 312 w 399"/>
                  <a:gd name="T3" fmla="*/ 0 h 138"/>
                  <a:gd name="T4" fmla="*/ 88 w 399"/>
                  <a:gd name="T5" fmla="*/ 1 h 138"/>
                  <a:gd name="T6" fmla="*/ 0 w 399"/>
                  <a:gd name="T7" fmla="*/ 138 h 138"/>
                  <a:gd name="T8" fmla="*/ 200 w 399"/>
                  <a:gd name="T9" fmla="*/ 138 h 138"/>
                  <a:gd name="T10" fmla="*/ 399 w 399"/>
                  <a:gd name="T11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9" h="138">
                    <a:moveTo>
                      <a:pt x="399" y="138"/>
                    </a:moveTo>
                    <a:lnTo>
                      <a:pt x="312" y="0"/>
                    </a:lnTo>
                    <a:lnTo>
                      <a:pt x="88" y="1"/>
                    </a:lnTo>
                    <a:lnTo>
                      <a:pt x="0" y="138"/>
                    </a:lnTo>
                    <a:lnTo>
                      <a:pt x="200" y="138"/>
                    </a:lnTo>
                    <a:lnTo>
                      <a:pt x="399" y="138"/>
                    </a:lnTo>
                    <a:close/>
                  </a:path>
                </a:pathLst>
              </a:custGeom>
              <a:solidFill>
                <a:srgbClr val="44E0D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sp>
            <p:nvSpPr>
              <p:cNvPr id="746" name="Freeform 300">
                <a:extLst>
                  <a:ext uri="{FF2B5EF4-FFF2-40B4-BE49-F238E27FC236}">
                    <a16:creationId xmlns:a16="http://schemas.microsoft.com/office/drawing/2014/main" id="{CDE29ED1-D2A2-432A-9D66-2773C55E74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46562" y="2233074"/>
                <a:ext cx="358555" cy="76627"/>
              </a:xfrm>
              <a:custGeom>
                <a:avLst/>
                <a:gdLst>
                  <a:gd name="T0" fmla="*/ 287 w 399"/>
                  <a:gd name="T1" fmla="*/ 35 h 85"/>
                  <a:gd name="T2" fmla="*/ 225 w 399"/>
                  <a:gd name="T3" fmla="*/ 48 h 85"/>
                  <a:gd name="T4" fmla="*/ 162 w 399"/>
                  <a:gd name="T5" fmla="*/ 35 h 85"/>
                  <a:gd name="T6" fmla="*/ 87 w 399"/>
                  <a:gd name="T7" fmla="*/ 10 h 85"/>
                  <a:gd name="T8" fmla="*/ 50 w 399"/>
                  <a:gd name="T9" fmla="*/ 10 h 85"/>
                  <a:gd name="T10" fmla="*/ 39 w 399"/>
                  <a:gd name="T11" fmla="*/ 24 h 85"/>
                  <a:gd name="T12" fmla="*/ 0 w 399"/>
                  <a:gd name="T13" fmla="*/ 85 h 85"/>
                  <a:gd name="T14" fmla="*/ 200 w 399"/>
                  <a:gd name="T15" fmla="*/ 85 h 85"/>
                  <a:gd name="T16" fmla="*/ 399 w 399"/>
                  <a:gd name="T17" fmla="*/ 85 h 85"/>
                  <a:gd name="T18" fmla="*/ 345 w 399"/>
                  <a:gd name="T19" fmla="*/ 0 h 85"/>
                  <a:gd name="T20" fmla="*/ 287 w 399"/>
                  <a:gd name="T2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9" h="85">
                    <a:moveTo>
                      <a:pt x="287" y="35"/>
                    </a:moveTo>
                    <a:cubicBezTo>
                      <a:pt x="272" y="42"/>
                      <a:pt x="238" y="48"/>
                      <a:pt x="225" y="48"/>
                    </a:cubicBezTo>
                    <a:cubicBezTo>
                      <a:pt x="213" y="48"/>
                      <a:pt x="178" y="40"/>
                      <a:pt x="162" y="35"/>
                    </a:cubicBezTo>
                    <a:cubicBezTo>
                      <a:pt x="161" y="35"/>
                      <a:pt x="118" y="13"/>
                      <a:pt x="87" y="10"/>
                    </a:cubicBezTo>
                    <a:cubicBezTo>
                      <a:pt x="56" y="7"/>
                      <a:pt x="50" y="10"/>
                      <a:pt x="50" y="10"/>
                    </a:cubicBezTo>
                    <a:lnTo>
                      <a:pt x="39" y="24"/>
                    </a:lnTo>
                    <a:lnTo>
                      <a:pt x="0" y="85"/>
                    </a:lnTo>
                    <a:lnTo>
                      <a:pt x="200" y="85"/>
                    </a:lnTo>
                    <a:lnTo>
                      <a:pt x="399" y="85"/>
                    </a:lnTo>
                    <a:lnTo>
                      <a:pt x="345" y="0"/>
                    </a:lnTo>
                    <a:cubicBezTo>
                      <a:pt x="332" y="9"/>
                      <a:pt x="290" y="34"/>
                      <a:pt x="287" y="35"/>
                    </a:cubicBezTo>
                    <a:close/>
                  </a:path>
                </a:pathLst>
              </a:custGeom>
              <a:solidFill>
                <a:srgbClr val="2D99E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47" name="Group 746">
                <a:extLst>
                  <a:ext uri="{FF2B5EF4-FFF2-40B4-BE49-F238E27FC236}">
                    <a16:creationId xmlns:a16="http://schemas.microsoft.com/office/drawing/2014/main" id="{47168F92-E224-4B5A-9D89-8BDFB4FEC9E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5846" y="2020147"/>
                <a:ext cx="142486" cy="216228"/>
                <a:chOff x="2904570" y="2288791"/>
                <a:chExt cx="296569" cy="450056"/>
              </a:xfrm>
            </p:grpSpPr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AEE062EA-A132-4857-BAAD-1C221C932A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04570" y="2288791"/>
                  <a:ext cx="296569" cy="192510"/>
                </a:xfrm>
                <a:custGeom>
                  <a:avLst/>
                  <a:gdLst>
                    <a:gd name="connsiteX0" fmla="*/ 1345917 w 2649991"/>
                    <a:gd name="connsiteY0" fmla="*/ 34868 h 1720169"/>
                    <a:gd name="connsiteX1" fmla="*/ 34868 w 2649991"/>
                    <a:gd name="connsiteY1" fmla="*/ 1276180 h 1720169"/>
                    <a:gd name="connsiteX2" fmla="*/ 34868 w 2649991"/>
                    <a:gd name="connsiteY2" fmla="*/ 1717845 h 1720169"/>
                    <a:gd name="connsiteX3" fmla="*/ 1345917 w 2649991"/>
                    <a:gd name="connsiteY3" fmla="*/ 476533 h 1720169"/>
                    <a:gd name="connsiteX4" fmla="*/ 2656965 w 2649991"/>
                    <a:gd name="connsiteY4" fmla="*/ 1717845 h 1720169"/>
                    <a:gd name="connsiteX5" fmla="*/ 2656965 w 2649991"/>
                    <a:gd name="connsiteY5" fmla="*/ 1276180 h 1720169"/>
                    <a:gd name="connsiteX6" fmla="*/ 1345917 w 2649991"/>
                    <a:gd name="connsiteY6" fmla="*/ 34868 h 17201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49991" h="1720169">
                      <a:moveTo>
                        <a:pt x="1345917" y="34868"/>
                      </a:moveTo>
                      <a:cubicBezTo>
                        <a:pt x="620656" y="34868"/>
                        <a:pt x="34868" y="588112"/>
                        <a:pt x="34868" y="1276180"/>
                      </a:cubicBezTo>
                      <a:lnTo>
                        <a:pt x="34868" y="1717845"/>
                      </a:lnTo>
                      <a:cubicBezTo>
                        <a:pt x="34868" y="1034426"/>
                        <a:pt x="620656" y="476533"/>
                        <a:pt x="1345917" y="476533"/>
                      </a:cubicBezTo>
                      <a:cubicBezTo>
                        <a:pt x="2071177" y="476533"/>
                        <a:pt x="2656965" y="1029777"/>
                        <a:pt x="2656965" y="1717845"/>
                      </a:cubicBezTo>
                      <a:lnTo>
                        <a:pt x="2656965" y="1276180"/>
                      </a:lnTo>
                      <a:cubicBezTo>
                        <a:pt x="2656965" y="588112"/>
                        <a:pt x="2071177" y="34868"/>
                        <a:pt x="1345917" y="34868"/>
                      </a:cubicBezTo>
                      <a:close/>
                    </a:path>
                  </a:pathLst>
                </a:custGeom>
                <a:gradFill>
                  <a:gsLst>
                    <a:gs pos="85000">
                      <a:srgbClr val="6C38DE"/>
                    </a:gs>
                    <a:gs pos="47000">
                      <a:srgbClr val="1AB6E8"/>
                    </a:gs>
                  </a:gsLst>
                  <a:path path="circle">
                    <a:fillToRect t="100000" r="100000"/>
                  </a:path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10CAE340-2DBB-4A77-9804-94596B1BC0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04570" y="2338219"/>
                  <a:ext cx="296569" cy="400628"/>
                </a:xfrm>
                <a:custGeom>
                  <a:avLst/>
                  <a:gdLst>
                    <a:gd name="connsiteX0" fmla="*/ 1345917 w 2649991"/>
                    <a:gd name="connsiteY0" fmla="*/ 34868 h 3579812"/>
                    <a:gd name="connsiteX1" fmla="*/ 2656965 w 2649991"/>
                    <a:gd name="connsiteY1" fmla="*/ 1276180 h 3579812"/>
                    <a:gd name="connsiteX2" fmla="*/ 1345917 w 2649991"/>
                    <a:gd name="connsiteY2" fmla="*/ 3554242 h 3579812"/>
                    <a:gd name="connsiteX3" fmla="*/ 34868 w 2649991"/>
                    <a:gd name="connsiteY3" fmla="*/ 1276180 h 3579812"/>
                    <a:gd name="connsiteX4" fmla="*/ 1345917 w 2649991"/>
                    <a:gd name="connsiteY4" fmla="*/ 34868 h 3579812"/>
                    <a:gd name="connsiteX5" fmla="*/ 1345917 w 2649991"/>
                    <a:gd name="connsiteY5" fmla="*/ 2033984 h 3579812"/>
                    <a:gd name="connsiteX6" fmla="*/ 2145563 w 2649991"/>
                    <a:gd name="connsiteY6" fmla="*/ 1280829 h 3579812"/>
                    <a:gd name="connsiteX7" fmla="*/ 1345917 w 2649991"/>
                    <a:gd name="connsiteY7" fmla="*/ 527674 h 3579812"/>
                    <a:gd name="connsiteX8" fmla="*/ 546270 w 2649991"/>
                    <a:gd name="connsiteY8" fmla="*/ 1276180 h 3579812"/>
                    <a:gd name="connsiteX9" fmla="*/ 1345917 w 2649991"/>
                    <a:gd name="connsiteY9" fmla="*/ 2033984 h 3579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49991" h="3579812">
                      <a:moveTo>
                        <a:pt x="1345917" y="34868"/>
                      </a:moveTo>
                      <a:cubicBezTo>
                        <a:pt x="2071177" y="34868"/>
                        <a:pt x="2656965" y="588112"/>
                        <a:pt x="2656965" y="1276180"/>
                      </a:cubicBezTo>
                      <a:cubicBezTo>
                        <a:pt x="2656965" y="1959599"/>
                        <a:pt x="2233896" y="2591877"/>
                        <a:pt x="1345917" y="3554242"/>
                      </a:cubicBezTo>
                      <a:cubicBezTo>
                        <a:pt x="457937" y="2591877"/>
                        <a:pt x="34868" y="1964248"/>
                        <a:pt x="34868" y="1276180"/>
                      </a:cubicBezTo>
                      <a:cubicBezTo>
                        <a:pt x="34868" y="592761"/>
                        <a:pt x="620656" y="34868"/>
                        <a:pt x="1345917" y="34868"/>
                      </a:cubicBezTo>
                      <a:close/>
                      <a:moveTo>
                        <a:pt x="1345917" y="2033984"/>
                      </a:moveTo>
                      <a:cubicBezTo>
                        <a:pt x="1787582" y="2033984"/>
                        <a:pt x="2145563" y="1694600"/>
                        <a:pt x="2145563" y="1280829"/>
                      </a:cubicBezTo>
                      <a:cubicBezTo>
                        <a:pt x="2145563" y="862409"/>
                        <a:pt x="1787582" y="527674"/>
                        <a:pt x="1345917" y="527674"/>
                      </a:cubicBezTo>
                      <a:cubicBezTo>
                        <a:pt x="904251" y="523025"/>
                        <a:pt x="546270" y="862409"/>
                        <a:pt x="546270" y="1276180"/>
                      </a:cubicBezTo>
                      <a:cubicBezTo>
                        <a:pt x="546270" y="1694600"/>
                        <a:pt x="904251" y="2033984"/>
                        <a:pt x="1345917" y="2033984"/>
                      </a:cubicBezTo>
                    </a:path>
                  </a:pathLst>
                </a:custGeom>
                <a:gradFill flip="none" rotWithShape="1">
                  <a:gsLst>
                    <a:gs pos="85000">
                      <a:srgbClr val="44E0DF"/>
                    </a:gs>
                    <a:gs pos="17000">
                      <a:srgbClr val="30B1F9"/>
                    </a:gs>
                  </a:gsLst>
                  <a:lin ang="16200000" scaled="1"/>
                  <a:tileRect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 dirty="0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3A95172D-2AFE-4C27-8DF9-4D6CC81A6C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61802" y="2439409"/>
                  <a:ext cx="182104" cy="140480"/>
                </a:xfrm>
                <a:custGeom>
                  <a:avLst/>
                  <a:gdLst>
                    <a:gd name="connsiteX0" fmla="*/ 834515 w 1627187"/>
                    <a:gd name="connsiteY0" fmla="*/ 788024 h 1255258"/>
                    <a:gd name="connsiteX1" fmla="*/ 34868 w 1627187"/>
                    <a:gd name="connsiteY1" fmla="*/ 34868 h 1255258"/>
                    <a:gd name="connsiteX2" fmla="*/ 34868 w 1627187"/>
                    <a:gd name="connsiteY2" fmla="*/ 476533 h 1255258"/>
                    <a:gd name="connsiteX3" fmla="*/ 834515 w 1627187"/>
                    <a:gd name="connsiteY3" fmla="*/ 1229689 h 1255258"/>
                    <a:gd name="connsiteX4" fmla="*/ 1634161 w 1627187"/>
                    <a:gd name="connsiteY4" fmla="*/ 476533 h 1255258"/>
                    <a:gd name="connsiteX5" fmla="*/ 1634161 w 1627187"/>
                    <a:gd name="connsiteY5" fmla="*/ 34868 h 1255258"/>
                    <a:gd name="connsiteX6" fmla="*/ 834515 w 1627187"/>
                    <a:gd name="connsiteY6" fmla="*/ 788024 h 12552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27187" h="1255258">
                      <a:moveTo>
                        <a:pt x="834515" y="788024"/>
                      </a:moveTo>
                      <a:cubicBezTo>
                        <a:pt x="392850" y="788024"/>
                        <a:pt x="34868" y="448639"/>
                        <a:pt x="34868" y="34868"/>
                      </a:cubicBezTo>
                      <a:lnTo>
                        <a:pt x="34868" y="476533"/>
                      </a:lnTo>
                      <a:cubicBezTo>
                        <a:pt x="34868" y="894953"/>
                        <a:pt x="392850" y="1229689"/>
                        <a:pt x="834515" y="1229689"/>
                      </a:cubicBezTo>
                      <a:cubicBezTo>
                        <a:pt x="1276180" y="1229689"/>
                        <a:pt x="1634161" y="890304"/>
                        <a:pt x="1634161" y="476533"/>
                      </a:cubicBezTo>
                      <a:lnTo>
                        <a:pt x="1634161" y="34868"/>
                      </a:lnTo>
                      <a:cubicBezTo>
                        <a:pt x="1634161" y="448639"/>
                        <a:pt x="1276180" y="788024"/>
                        <a:pt x="834515" y="788024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13000">
                      <a:srgbClr val="6C38DE"/>
                    </a:gs>
                    <a:gs pos="100000">
                      <a:srgbClr val="1AB6E8"/>
                    </a:gs>
                  </a:gsLst>
                  <a:lin ang="2700000" scaled="1"/>
                  <a:tileRect/>
                </a:gradFill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</p:grpSp>
      </p:grpSp>
      <p:pic>
        <p:nvPicPr>
          <p:cNvPr id="131" name="Picture 2" descr="A picture containing window&#10;&#10;Description automatically generated">
            <a:extLst>
              <a:ext uri="{FF2B5EF4-FFF2-40B4-BE49-F238E27FC236}">
                <a16:creationId xmlns:a16="http://schemas.microsoft.com/office/drawing/2014/main" id="{4CD23D29-0012-2144-85B2-237FA226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072" y="4066612"/>
            <a:ext cx="2709862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11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10133C"/>
            </a:gs>
            <a:gs pos="26000">
              <a:srgbClr val="2A319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51470-39D5-4824-85A3-72E38B6C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D6D9"/>
                </a:solidFill>
                <a:latin typeface="Fjalla One" panose="02000506040000020004" pitchFamily="2" charset="0"/>
              </a:rPr>
              <a:t>What is Machine learning ?</a:t>
            </a:r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1D84F01-346F-4D0D-B061-9720A2D4E9E3}"/>
              </a:ext>
            </a:extLst>
          </p:cNvPr>
          <p:cNvSpPr/>
          <p:nvPr/>
        </p:nvSpPr>
        <p:spPr>
          <a:xfrm>
            <a:off x="406455" y="1802871"/>
            <a:ext cx="71805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4FD6D9"/>
                </a:solidFill>
                <a:latin typeface="Fjalla One" panose="02000506040000020004" pitchFamily="2" charset="0"/>
              </a:rPr>
              <a:t>What is Machine Learning and How Will It Impact Business?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5519CB-A1B6-4451-BD0E-5223FD09AC91}"/>
              </a:ext>
            </a:extLst>
          </p:cNvPr>
          <p:cNvCxnSpPr>
            <a:cxnSpLocks/>
          </p:cNvCxnSpPr>
          <p:nvPr/>
        </p:nvCxnSpPr>
        <p:spPr>
          <a:xfrm flipH="1">
            <a:off x="695325" y="1007551"/>
            <a:ext cx="685800" cy="0"/>
          </a:xfrm>
          <a:prstGeom prst="line">
            <a:avLst/>
          </a:prstGeom>
          <a:ln w="22225">
            <a:solidFill>
              <a:srgbClr val="4FD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E81AE2C-66FA-440E-9F54-D7175CA9D69E}"/>
              </a:ext>
            </a:extLst>
          </p:cNvPr>
          <p:cNvSpPr/>
          <p:nvPr/>
        </p:nvSpPr>
        <p:spPr>
          <a:xfrm>
            <a:off x="620696" y="2774204"/>
            <a:ext cx="768015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A branch of artificial intelligence, concerned with the design and development of algorithms that allow computers to evolve </a:t>
            </a:r>
            <a:r>
              <a:rPr lang="en-IN" sz="16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behaviors</a:t>
            </a:r>
            <a:r>
              <a:rPr lang="en-IN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based on empirical data.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As intelligence requires knowledge, it is necessary for the computers to acquire knowledge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Ultimately – What is an A.I ?</a:t>
            </a:r>
          </a:p>
        </p:txBody>
      </p:sp>
    </p:spTree>
    <p:extLst>
      <p:ext uri="{BB962C8B-B14F-4D97-AF65-F5344CB8AC3E}">
        <p14:creationId xmlns:p14="http://schemas.microsoft.com/office/powerpoint/2010/main" val="301793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10133C"/>
            </a:gs>
            <a:gs pos="26000">
              <a:srgbClr val="2A319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51470-39D5-4824-85A3-72E38B6C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D6D9"/>
                </a:solidFill>
                <a:latin typeface="Fjalla One" panose="02000506040000020004" pitchFamily="2" charset="0"/>
              </a:rPr>
              <a:t>What is Machine learning ?</a:t>
            </a:r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1D84F01-346F-4D0D-B061-9720A2D4E9E3}"/>
              </a:ext>
            </a:extLst>
          </p:cNvPr>
          <p:cNvSpPr/>
          <p:nvPr/>
        </p:nvSpPr>
        <p:spPr>
          <a:xfrm>
            <a:off x="406455" y="1802871"/>
            <a:ext cx="7180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4FD6D9"/>
                </a:solidFill>
                <a:latin typeface="Fjalla One" panose="02000506040000020004" pitchFamily="2" charset="0"/>
              </a:rPr>
              <a:t>Performance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5519CB-A1B6-4451-BD0E-5223FD09AC91}"/>
              </a:ext>
            </a:extLst>
          </p:cNvPr>
          <p:cNvCxnSpPr>
            <a:cxnSpLocks/>
          </p:cNvCxnSpPr>
          <p:nvPr/>
        </p:nvCxnSpPr>
        <p:spPr>
          <a:xfrm flipH="1">
            <a:off x="695325" y="1007551"/>
            <a:ext cx="685800" cy="0"/>
          </a:xfrm>
          <a:prstGeom prst="line">
            <a:avLst/>
          </a:prstGeom>
          <a:ln w="22225">
            <a:solidFill>
              <a:srgbClr val="4FD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E81AE2C-66FA-440E-9F54-D7175CA9D69E}"/>
              </a:ext>
            </a:extLst>
          </p:cNvPr>
          <p:cNvSpPr/>
          <p:nvPr/>
        </p:nvSpPr>
        <p:spPr>
          <a:xfrm>
            <a:off x="620696" y="2774204"/>
            <a:ext cx="76801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buFont typeface="Wingdings 2" charset="2"/>
              <a:buChar char=""/>
              <a:defRPr/>
            </a:pPr>
            <a:r>
              <a:rPr lang="en-US" altLang="zh-TW" sz="2400" dirty="0">
                <a:solidFill>
                  <a:schemeClr val="bg1"/>
                </a:solidFill>
              </a:rPr>
              <a:t>There are several factors affecting the performance:</a:t>
            </a:r>
          </a:p>
          <a:p>
            <a:pPr lvl="1" fontAlgn="auto">
              <a:buFont typeface="Wingdings 2" charset="2"/>
              <a:buChar char=""/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Types of training</a:t>
            </a:r>
            <a:r>
              <a:rPr lang="en-US" altLang="zh-TW" sz="2000" dirty="0">
                <a:solidFill>
                  <a:schemeClr val="bg1"/>
                </a:solidFill>
              </a:rPr>
              <a:t> provided</a:t>
            </a:r>
          </a:p>
          <a:p>
            <a:pPr lvl="1" fontAlgn="auto">
              <a:buFont typeface="Wingdings 2" charset="2"/>
              <a:buChar char=""/>
              <a:defRPr/>
            </a:pPr>
            <a:r>
              <a:rPr lang="en-US" altLang="zh-TW" sz="2000" dirty="0">
                <a:solidFill>
                  <a:schemeClr val="bg1"/>
                </a:solidFill>
              </a:rPr>
              <a:t>The form and extent of any initial </a:t>
            </a:r>
            <a:r>
              <a:rPr lang="en-US" altLang="zh-TW" sz="2000" b="1" dirty="0">
                <a:solidFill>
                  <a:schemeClr val="bg1"/>
                </a:solidFill>
              </a:rPr>
              <a:t>background knowledge</a:t>
            </a:r>
          </a:p>
          <a:p>
            <a:pPr lvl="1" fontAlgn="auto">
              <a:buFont typeface="Wingdings 2" charset="2"/>
              <a:buChar char=""/>
              <a:defRPr/>
            </a:pPr>
            <a:r>
              <a:rPr lang="en-US" altLang="zh-TW" sz="2000" dirty="0">
                <a:solidFill>
                  <a:schemeClr val="bg1"/>
                </a:solidFill>
              </a:rPr>
              <a:t>The </a:t>
            </a:r>
            <a:r>
              <a:rPr lang="en-US" altLang="zh-TW" sz="2000" b="1" dirty="0">
                <a:solidFill>
                  <a:schemeClr val="bg1"/>
                </a:solidFill>
              </a:rPr>
              <a:t>type of feedback</a:t>
            </a:r>
            <a:r>
              <a:rPr lang="en-US" altLang="zh-TW" sz="2000" dirty="0">
                <a:solidFill>
                  <a:schemeClr val="bg1"/>
                </a:solidFill>
              </a:rPr>
              <a:t> provided</a:t>
            </a:r>
          </a:p>
          <a:p>
            <a:pPr lvl="1" fontAlgn="auto">
              <a:buFont typeface="Wingdings 2" charset="2"/>
              <a:buChar char=""/>
              <a:defRPr/>
            </a:pPr>
            <a:r>
              <a:rPr lang="en-US" altLang="zh-TW" sz="2000" dirty="0">
                <a:solidFill>
                  <a:schemeClr val="bg1"/>
                </a:solidFill>
              </a:rPr>
              <a:t>The </a:t>
            </a:r>
            <a:r>
              <a:rPr lang="en-US" altLang="zh-TW" sz="2000" b="1" dirty="0">
                <a:solidFill>
                  <a:schemeClr val="bg1"/>
                </a:solidFill>
              </a:rPr>
              <a:t>learning algorithms</a:t>
            </a:r>
            <a:r>
              <a:rPr lang="en-US" altLang="zh-TW" sz="2000" dirty="0">
                <a:solidFill>
                  <a:schemeClr val="bg1"/>
                </a:solidFill>
              </a:rPr>
              <a:t> used</a:t>
            </a:r>
          </a:p>
          <a:p>
            <a:pPr lvl="1">
              <a:defRPr/>
            </a:pPr>
            <a:endParaRPr lang="en-US" altLang="zh-TW" sz="2000" dirty="0">
              <a:solidFill>
                <a:schemeClr val="bg1"/>
              </a:solidFill>
            </a:endParaRPr>
          </a:p>
          <a:p>
            <a:pPr algn="just" fontAlgn="auto">
              <a:buFont typeface="Wingdings 2" charset="2"/>
              <a:buChar char=""/>
              <a:defRPr/>
            </a:pPr>
            <a:r>
              <a:rPr lang="en-US" altLang="zh-TW" sz="2400" dirty="0">
                <a:solidFill>
                  <a:schemeClr val="bg1"/>
                </a:solidFill>
              </a:rPr>
              <a:t>Two important factors:</a:t>
            </a:r>
          </a:p>
          <a:p>
            <a:pPr lvl="1" algn="just" fontAlgn="auto">
              <a:buFont typeface="Wingdings 2" charset="2"/>
              <a:buChar char=""/>
              <a:defRPr/>
            </a:pPr>
            <a:r>
              <a:rPr lang="en-US" altLang="zh-TW" sz="2000" dirty="0">
                <a:solidFill>
                  <a:schemeClr val="bg1"/>
                </a:solidFill>
              </a:rPr>
              <a:t>Modeling</a:t>
            </a:r>
          </a:p>
          <a:p>
            <a:pPr lvl="1" algn="just" fontAlgn="auto">
              <a:buFont typeface="Wingdings 2" charset="2"/>
              <a:buChar char=""/>
              <a:defRPr/>
            </a:pPr>
            <a:r>
              <a:rPr lang="en-US" altLang="zh-TW" sz="2000" dirty="0">
                <a:solidFill>
                  <a:schemeClr val="bg1"/>
                </a:solidFill>
              </a:rPr>
              <a:t>Optimization</a:t>
            </a:r>
          </a:p>
          <a:p>
            <a:pPr lvl="1">
              <a:defRPr/>
            </a:pPr>
            <a:endParaRPr lang="en-US" altLang="zh-TW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2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10133C"/>
            </a:gs>
            <a:gs pos="26000">
              <a:srgbClr val="2A3199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51470-39D5-4824-85A3-72E38B6C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D6D9"/>
                </a:solidFill>
                <a:latin typeface="Fjalla One" panose="02000506040000020004" pitchFamily="2" charset="0"/>
              </a:rPr>
              <a:t>Different types of algorithms</a:t>
            </a:r>
            <a:endParaRPr lang="en-IN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1D84F01-346F-4D0D-B061-9720A2D4E9E3}"/>
              </a:ext>
            </a:extLst>
          </p:cNvPr>
          <p:cNvSpPr/>
          <p:nvPr/>
        </p:nvSpPr>
        <p:spPr>
          <a:xfrm>
            <a:off x="406455" y="1591054"/>
            <a:ext cx="71805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4FD6D9"/>
                </a:solidFill>
                <a:latin typeface="Fjalla One" panose="02000506040000020004" pitchFamily="2" charset="0"/>
              </a:rPr>
              <a:t>Algorithms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5519CB-A1B6-4451-BD0E-5223FD09AC91}"/>
              </a:ext>
            </a:extLst>
          </p:cNvPr>
          <p:cNvCxnSpPr>
            <a:cxnSpLocks/>
          </p:cNvCxnSpPr>
          <p:nvPr/>
        </p:nvCxnSpPr>
        <p:spPr>
          <a:xfrm flipH="1">
            <a:off x="695325" y="1007551"/>
            <a:ext cx="685800" cy="0"/>
          </a:xfrm>
          <a:prstGeom prst="line">
            <a:avLst/>
          </a:prstGeom>
          <a:ln w="22225">
            <a:solidFill>
              <a:srgbClr val="4FD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E81AE2C-66FA-440E-9F54-D7175CA9D69E}"/>
              </a:ext>
            </a:extLst>
          </p:cNvPr>
          <p:cNvSpPr/>
          <p:nvPr/>
        </p:nvSpPr>
        <p:spPr>
          <a:xfrm>
            <a:off x="582707" y="2357611"/>
            <a:ext cx="768015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buFont typeface="Wingdings 2" charset="2"/>
              <a:buChar char=""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Supervised learning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lvl="1" fontAlgn="auto">
              <a:buFont typeface="Wingdings 2" charset="2"/>
              <a:buChar char=""/>
              <a:defRPr/>
            </a:pPr>
            <a:r>
              <a:rPr lang="en-US" altLang="zh-TW" sz="2000" dirty="0">
                <a:solidFill>
                  <a:schemeClr val="bg1"/>
                </a:solidFill>
              </a:rPr>
              <a:t>Prediction</a:t>
            </a:r>
          </a:p>
          <a:p>
            <a:pPr lvl="1" fontAlgn="auto">
              <a:buFont typeface="Wingdings 2" charset="2"/>
              <a:buChar char=""/>
              <a:defRPr/>
            </a:pPr>
            <a:r>
              <a:rPr lang="en-US" altLang="zh-TW" sz="2000" dirty="0">
                <a:solidFill>
                  <a:schemeClr val="bg1"/>
                </a:solidFill>
              </a:rPr>
              <a:t>Classification (discrete labels), Regression (real values)</a:t>
            </a:r>
          </a:p>
          <a:p>
            <a:pPr fontAlgn="auto">
              <a:buFont typeface="Wingdings 2" charset="2"/>
              <a:buChar char=""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Unsupervised learning</a:t>
            </a:r>
            <a:endParaRPr lang="en-US" altLang="zh-TW" sz="2400" dirty="0">
              <a:solidFill>
                <a:schemeClr val="bg1"/>
              </a:solidFill>
            </a:endParaRPr>
          </a:p>
          <a:p>
            <a:pPr lvl="1" fontAlgn="auto">
              <a:buFont typeface="Wingdings 2" charset="2"/>
              <a:buChar char=""/>
              <a:defRPr/>
            </a:pPr>
            <a:r>
              <a:rPr lang="en-US" altLang="zh-TW" sz="2000" dirty="0">
                <a:solidFill>
                  <a:schemeClr val="bg1"/>
                </a:solidFill>
              </a:rPr>
              <a:t>Clustering</a:t>
            </a:r>
          </a:p>
          <a:p>
            <a:pPr lvl="1" fontAlgn="auto">
              <a:buFont typeface="Wingdings 2" charset="2"/>
              <a:buChar char=""/>
              <a:defRPr/>
            </a:pPr>
            <a:r>
              <a:rPr lang="en-US" altLang="zh-TW" sz="2000" dirty="0">
                <a:solidFill>
                  <a:schemeClr val="bg1"/>
                </a:solidFill>
              </a:rPr>
              <a:t>Probability distribution estimation</a:t>
            </a:r>
          </a:p>
          <a:p>
            <a:pPr lvl="1" fontAlgn="auto">
              <a:buFont typeface="Wingdings 2" charset="2"/>
              <a:buChar char=""/>
              <a:defRPr/>
            </a:pPr>
            <a:r>
              <a:rPr lang="en-US" altLang="zh-TW" sz="2000" dirty="0">
                <a:solidFill>
                  <a:schemeClr val="bg1"/>
                </a:solidFill>
              </a:rPr>
              <a:t>Finding association (in features)</a:t>
            </a:r>
          </a:p>
          <a:p>
            <a:pPr lvl="1" fontAlgn="auto">
              <a:buFont typeface="Wingdings 2" charset="2"/>
              <a:buChar char=""/>
              <a:defRPr/>
            </a:pPr>
            <a:r>
              <a:rPr lang="en-US" altLang="zh-TW" sz="2000" dirty="0">
                <a:solidFill>
                  <a:schemeClr val="bg1"/>
                </a:solidFill>
              </a:rPr>
              <a:t>Dimension reduction </a:t>
            </a:r>
          </a:p>
          <a:p>
            <a:pPr fontAlgn="auto">
              <a:buFont typeface="Wingdings 2" charset="2"/>
              <a:buChar char=""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Semi-supervised learning</a:t>
            </a:r>
          </a:p>
          <a:p>
            <a:pPr fontAlgn="auto">
              <a:buFont typeface="Wingdings 2" charset="2"/>
              <a:buChar char=""/>
              <a:defRPr/>
            </a:pPr>
            <a:r>
              <a:rPr lang="en-US" altLang="zh-TW" sz="2400" b="1" dirty="0">
                <a:solidFill>
                  <a:schemeClr val="bg1"/>
                </a:solidFill>
              </a:rPr>
              <a:t>Reinforcement learning</a:t>
            </a:r>
          </a:p>
          <a:p>
            <a:pPr lvl="1" fontAlgn="auto">
              <a:buFont typeface="Wingdings 2" charset="2"/>
              <a:buChar char=""/>
              <a:defRPr/>
            </a:pPr>
            <a:r>
              <a:rPr lang="en-US" altLang="zh-TW" sz="2000" dirty="0">
                <a:solidFill>
                  <a:schemeClr val="bg1"/>
                </a:solidFill>
              </a:rPr>
              <a:t>Decision making (robot, chess machine)</a:t>
            </a:r>
          </a:p>
          <a:p>
            <a:pPr fontAlgn="auto">
              <a:buFont typeface="Wingdings 2" charset="2"/>
              <a:buChar char=""/>
              <a:defRPr/>
            </a:pPr>
            <a:endParaRPr lang="zh-TW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3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10133C"/>
            </a:gs>
            <a:gs pos="13000">
              <a:srgbClr val="2A3199">
                <a:lumMod val="97000"/>
                <a:alpha val="94000"/>
              </a:srgb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51470-39D5-4824-85A3-72E38B6C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D6D9"/>
                </a:solidFill>
                <a:latin typeface="Fjalla One" panose="02000506040000020004" pitchFamily="2" charset="0"/>
              </a:rPr>
              <a:t>What is Machine learning ?</a:t>
            </a:r>
            <a:endParaRPr lang="en-IN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5519CB-A1B6-4451-BD0E-5223FD09AC91}"/>
              </a:ext>
            </a:extLst>
          </p:cNvPr>
          <p:cNvCxnSpPr>
            <a:cxnSpLocks/>
          </p:cNvCxnSpPr>
          <p:nvPr/>
        </p:nvCxnSpPr>
        <p:spPr>
          <a:xfrm flipH="1">
            <a:off x="695325" y="1007551"/>
            <a:ext cx="685800" cy="0"/>
          </a:xfrm>
          <a:prstGeom prst="line">
            <a:avLst/>
          </a:prstGeom>
          <a:ln w="22225">
            <a:solidFill>
              <a:srgbClr val="4FD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12">
            <a:extLst>
              <a:ext uri="{FF2B5EF4-FFF2-40B4-BE49-F238E27FC236}">
                <a16:creationId xmlns:a16="http://schemas.microsoft.com/office/drawing/2014/main" id="{2EA82819-0558-134E-8EF0-114786235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05113"/>
            <a:ext cx="1697038" cy="83026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chemeClr val="bg1"/>
                </a:solidFill>
              </a:rPr>
              <a:t>Input Samples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文字方塊 25">
            <a:extLst>
              <a:ext uri="{FF2B5EF4-FFF2-40B4-BE49-F238E27FC236}">
                <a16:creationId xmlns:a16="http://schemas.microsoft.com/office/drawing/2014/main" id="{53D0B42B-6248-D94C-9E1B-4C6B23B84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805113"/>
            <a:ext cx="1565275" cy="83026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TW" sz="2400" dirty="0">
                <a:solidFill>
                  <a:schemeClr val="bg1"/>
                </a:solidFill>
              </a:rPr>
              <a:t>Learning Method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字方塊 26">
            <a:extLst>
              <a:ext uri="{FF2B5EF4-FFF2-40B4-BE49-F238E27FC236}">
                <a16:creationId xmlns:a16="http://schemas.microsoft.com/office/drawing/2014/main" id="{5355B860-24D8-1E4C-9DD8-15F283EDB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4563" y="4159250"/>
            <a:ext cx="1468437" cy="830263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s-ES" altLang="zh-TW" sz="2400" dirty="0">
                <a:solidFill>
                  <a:schemeClr val="bg1"/>
                </a:solidFill>
              </a:rPr>
              <a:t>Training </a:t>
            </a:r>
            <a:r>
              <a:rPr lang="es-ES" altLang="zh-TW" sz="2400" dirty="0" err="1">
                <a:solidFill>
                  <a:schemeClr val="bg1"/>
                </a:solidFill>
              </a:rPr>
              <a:t>process</a:t>
            </a:r>
            <a:endParaRPr lang="zh-TW" alt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肘形接點 15">
            <a:extLst>
              <a:ext uri="{FF2B5EF4-FFF2-40B4-BE49-F238E27FC236}">
                <a16:creationId xmlns:a16="http://schemas.microsoft.com/office/drawing/2014/main" id="{98641648-9DF2-524E-9875-8FE605A71A3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916238" y="3219450"/>
            <a:ext cx="568325" cy="1355725"/>
          </a:xfrm>
          <a:prstGeom prst="bentConnector3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19">
            <a:extLst>
              <a:ext uri="{FF2B5EF4-FFF2-40B4-BE49-F238E27FC236}">
                <a16:creationId xmlns:a16="http://schemas.microsoft.com/office/drawing/2014/main" id="{28D02B98-0A91-A94A-BC98-C663B184734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00400" y="3219450"/>
            <a:ext cx="2092325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32">
            <a:extLst>
              <a:ext uri="{FF2B5EF4-FFF2-40B4-BE49-F238E27FC236}">
                <a16:creationId xmlns:a16="http://schemas.microsoft.com/office/drawing/2014/main" id="{23BB5DFC-9B37-B94F-87A2-A5D1A392038A}"/>
              </a:ext>
            </a:extLst>
          </p:cNvPr>
          <p:cNvCxnSpPr>
            <a:cxnSpLocks/>
          </p:cNvCxnSpPr>
          <p:nvPr/>
        </p:nvCxnSpPr>
        <p:spPr>
          <a:xfrm>
            <a:off x="6858000" y="3219450"/>
            <a:ext cx="828675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35">
            <a:extLst>
              <a:ext uri="{FF2B5EF4-FFF2-40B4-BE49-F238E27FC236}">
                <a16:creationId xmlns:a16="http://schemas.microsoft.com/office/drawing/2014/main" id="{451D52CE-A558-4446-A4C5-73525B2DAB7A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4953000" y="3635375"/>
            <a:ext cx="1122363" cy="939800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58">
            <a:extLst>
              <a:ext uri="{FF2B5EF4-FFF2-40B4-BE49-F238E27FC236}">
                <a16:creationId xmlns:a16="http://schemas.microsoft.com/office/drawing/2014/main" id="{B37191A1-F755-884D-AB2B-248008178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2989263"/>
            <a:ext cx="1289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bg1"/>
                </a:solidFill>
              </a:rPr>
              <a:t>Testing</a:t>
            </a:r>
            <a:endParaRPr lang="zh-TW" alt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445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10133C"/>
            </a:gs>
            <a:gs pos="13000">
              <a:srgbClr val="2A3199">
                <a:lumMod val="97000"/>
                <a:alpha val="94000"/>
              </a:srgb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C51470-39D5-4824-85A3-72E38B6C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4FD6D9"/>
                </a:solidFill>
                <a:latin typeface="Fjalla One" panose="02000506040000020004" pitchFamily="2" charset="0"/>
              </a:rPr>
              <a:t>What is Machine learning ?</a:t>
            </a:r>
            <a:endParaRPr lang="en-IN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5519CB-A1B6-4451-BD0E-5223FD09AC91}"/>
              </a:ext>
            </a:extLst>
          </p:cNvPr>
          <p:cNvCxnSpPr>
            <a:cxnSpLocks/>
          </p:cNvCxnSpPr>
          <p:nvPr/>
        </p:nvCxnSpPr>
        <p:spPr>
          <a:xfrm flipH="1">
            <a:off x="695325" y="1007551"/>
            <a:ext cx="685800" cy="0"/>
          </a:xfrm>
          <a:prstGeom prst="line">
            <a:avLst/>
          </a:prstGeom>
          <a:ln w="22225">
            <a:solidFill>
              <a:srgbClr val="4FD6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圖: 程序 177">
            <a:extLst>
              <a:ext uri="{FF2B5EF4-FFF2-40B4-BE49-F238E27FC236}">
                <a16:creationId xmlns:a16="http://schemas.microsoft.com/office/drawing/2014/main" id="{904B699F-AF74-0143-952C-77A2739EF3DF}"/>
              </a:ext>
            </a:extLst>
          </p:cNvPr>
          <p:cNvSpPr/>
          <p:nvPr/>
        </p:nvSpPr>
        <p:spPr>
          <a:xfrm>
            <a:off x="5940425" y="3933825"/>
            <a:ext cx="2592388" cy="1943100"/>
          </a:xfrm>
          <a:prstGeom prst="flowChartProcess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5" name="流程圖: 程序 159">
            <a:extLst>
              <a:ext uri="{FF2B5EF4-FFF2-40B4-BE49-F238E27FC236}">
                <a16:creationId xmlns:a16="http://schemas.microsoft.com/office/drawing/2014/main" id="{D4E3545C-5206-F94A-880A-AF42ECDC3715}"/>
              </a:ext>
            </a:extLst>
          </p:cNvPr>
          <p:cNvSpPr/>
          <p:nvPr/>
        </p:nvSpPr>
        <p:spPr>
          <a:xfrm>
            <a:off x="3381375" y="1773238"/>
            <a:ext cx="2592388" cy="1943100"/>
          </a:xfrm>
          <a:prstGeom prst="flowChartProcess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6" name="流程圖: 程序 120">
            <a:extLst>
              <a:ext uri="{FF2B5EF4-FFF2-40B4-BE49-F238E27FC236}">
                <a16:creationId xmlns:a16="http://schemas.microsoft.com/office/drawing/2014/main" id="{1FBB395C-E3A4-8349-94D2-2B1DE70F3DCF}"/>
              </a:ext>
            </a:extLst>
          </p:cNvPr>
          <p:cNvSpPr/>
          <p:nvPr/>
        </p:nvSpPr>
        <p:spPr>
          <a:xfrm>
            <a:off x="755650" y="3905250"/>
            <a:ext cx="2592388" cy="1943100"/>
          </a:xfrm>
          <a:prstGeom prst="flowChartProcess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7" name="乘號 105">
            <a:extLst>
              <a:ext uri="{FF2B5EF4-FFF2-40B4-BE49-F238E27FC236}">
                <a16:creationId xmlns:a16="http://schemas.microsoft.com/office/drawing/2014/main" id="{6365DAB6-DF93-714A-B054-2E4645FE463D}"/>
              </a:ext>
            </a:extLst>
          </p:cNvPr>
          <p:cNvSpPr/>
          <p:nvPr/>
        </p:nvSpPr>
        <p:spPr>
          <a:xfrm>
            <a:off x="1042988" y="4192588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8" name="乘號 106">
            <a:extLst>
              <a:ext uri="{FF2B5EF4-FFF2-40B4-BE49-F238E27FC236}">
                <a16:creationId xmlns:a16="http://schemas.microsoft.com/office/drawing/2014/main" id="{4E838149-1BC7-3A43-989C-293B2049BA1A}"/>
              </a:ext>
            </a:extLst>
          </p:cNvPr>
          <p:cNvSpPr/>
          <p:nvPr/>
        </p:nvSpPr>
        <p:spPr>
          <a:xfrm>
            <a:off x="1258888" y="4337050"/>
            <a:ext cx="217487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9" name="乘號 107">
            <a:extLst>
              <a:ext uri="{FF2B5EF4-FFF2-40B4-BE49-F238E27FC236}">
                <a16:creationId xmlns:a16="http://schemas.microsoft.com/office/drawing/2014/main" id="{3406F6C5-A8D7-A24B-8B1A-0B5D5BAAE63A}"/>
              </a:ext>
            </a:extLst>
          </p:cNvPr>
          <p:cNvSpPr/>
          <p:nvPr/>
        </p:nvSpPr>
        <p:spPr>
          <a:xfrm>
            <a:off x="1331913" y="4121150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0" name="乘號 108">
            <a:extLst>
              <a:ext uri="{FF2B5EF4-FFF2-40B4-BE49-F238E27FC236}">
                <a16:creationId xmlns:a16="http://schemas.microsoft.com/office/drawing/2014/main" id="{03FD3ADD-D5FD-3D4C-AD74-E08102BF087E}"/>
              </a:ext>
            </a:extLst>
          </p:cNvPr>
          <p:cNvSpPr/>
          <p:nvPr/>
        </p:nvSpPr>
        <p:spPr>
          <a:xfrm>
            <a:off x="1042988" y="4408488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1" name="乘號 109">
            <a:extLst>
              <a:ext uri="{FF2B5EF4-FFF2-40B4-BE49-F238E27FC236}">
                <a16:creationId xmlns:a16="http://schemas.microsoft.com/office/drawing/2014/main" id="{99391F64-F101-4244-A951-B14E7E886E0B}"/>
              </a:ext>
            </a:extLst>
          </p:cNvPr>
          <p:cNvSpPr/>
          <p:nvPr/>
        </p:nvSpPr>
        <p:spPr>
          <a:xfrm>
            <a:off x="1547813" y="4337050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2" name="乘號 110">
            <a:extLst>
              <a:ext uri="{FF2B5EF4-FFF2-40B4-BE49-F238E27FC236}">
                <a16:creationId xmlns:a16="http://schemas.microsoft.com/office/drawing/2014/main" id="{01E3F876-B4F6-DF4F-A30F-AEB674890F5E}"/>
              </a:ext>
            </a:extLst>
          </p:cNvPr>
          <p:cNvSpPr/>
          <p:nvPr/>
        </p:nvSpPr>
        <p:spPr>
          <a:xfrm>
            <a:off x="1476375" y="4552950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3" name="乘號 111">
            <a:extLst>
              <a:ext uri="{FF2B5EF4-FFF2-40B4-BE49-F238E27FC236}">
                <a16:creationId xmlns:a16="http://schemas.microsoft.com/office/drawing/2014/main" id="{A8D4167F-9BFB-BE48-A33B-FFD21422D0E2}"/>
              </a:ext>
            </a:extLst>
          </p:cNvPr>
          <p:cNvSpPr/>
          <p:nvPr/>
        </p:nvSpPr>
        <p:spPr>
          <a:xfrm>
            <a:off x="1187450" y="4624388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24" name="流程圖: 接點 112">
            <a:extLst>
              <a:ext uri="{FF2B5EF4-FFF2-40B4-BE49-F238E27FC236}">
                <a16:creationId xmlns:a16="http://schemas.microsoft.com/office/drawing/2014/main" id="{F30C09D0-1C43-3649-AC57-A33F470F6791}"/>
              </a:ext>
            </a:extLst>
          </p:cNvPr>
          <p:cNvSpPr/>
          <p:nvPr/>
        </p:nvSpPr>
        <p:spPr>
          <a:xfrm>
            <a:off x="1908175" y="4913313"/>
            <a:ext cx="142875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流程圖: 接點 113">
            <a:extLst>
              <a:ext uri="{FF2B5EF4-FFF2-40B4-BE49-F238E27FC236}">
                <a16:creationId xmlns:a16="http://schemas.microsoft.com/office/drawing/2014/main" id="{3143C4F5-8025-C442-A584-E430E237F46C}"/>
              </a:ext>
            </a:extLst>
          </p:cNvPr>
          <p:cNvSpPr/>
          <p:nvPr/>
        </p:nvSpPr>
        <p:spPr>
          <a:xfrm>
            <a:off x="1692275" y="5129213"/>
            <a:ext cx="142875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6" name="流程圖: 接點 114">
            <a:extLst>
              <a:ext uri="{FF2B5EF4-FFF2-40B4-BE49-F238E27FC236}">
                <a16:creationId xmlns:a16="http://schemas.microsoft.com/office/drawing/2014/main" id="{D4917DE2-5A71-7140-BC16-978A354E7413}"/>
              </a:ext>
            </a:extLst>
          </p:cNvPr>
          <p:cNvSpPr/>
          <p:nvPr/>
        </p:nvSpPr>
        <p:spPr>
          <a:xfrm>
            <a:off x="2195513" y="4913313"/>
            <a:ext cx="144462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流程圖: 接點 115">
            <a:extLst>
              <a:ext uri="{FF2B5EF4-FFF2-40B4-BE49-F238E27FC236}">
                <a16:creationId xmlns:a16="http://schemas.microsoft.com/office/drawing/2014/main" id="{53CB1A92-7B4F-7243-A720-17F3EB6E48B5}"/>
              </a:ext>
            </a:extLst>
          </p:cNvPr>
          <p:cNvSpPr/>
          <p:nvPr/>
        </p:nvSpPr>
        <p:spPr>
          <a:xfrm>
            <a:off x="1979613" y="5129213"/>
            <a:ext cx="144462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流程圖: 接點 116">
            <a:extLst>
              <a:ext uri="{FF2B5EF4-FFF2-40B4-BE49-F238E27FC236}">
                <a16:creationId xmlns:a16="http://schemas.microsoft.com/office/drawing/2014/main" id="{EC8D984A-E0BD-244A-867D-79EAB052414E}"/>
              </a:ext>
            </a:extLst>
          </p:cNvPr>
          <p:cNvSpPr/>
          <p:nvPr/>
        </p:nvSpPr>
        <p:spPr>
          <a:xfrm>
            <a:off x="1835150" y="5345113"/>
            <a:ext cx="144463" cy="14446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9" name="流程圖: 接點 117">
            <a:extLst>
              <a:ext uri="{FF2B5EF4-FFF2-40B4-BE49-F238E27FC236}">
                <a16:creationId xmlns:a16="http://schemas.microsoft.com/office/drawing/2014/main" id="{D297EA03-1819-AD42-836D-0236C3378F92}"/>
              </a:ext>
            </a:extLst>
          </p:cNvPr>
          <p:cNvSpPr/>
          <p:nvPr/>
        </p:nvSpPr>
        <p:spPr>
          <a:xfrm>
            <a:off x="2268538" y="5129213"/>
            <a:ext cx="142875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流程圖: 接點 118">
            <a:extLst>
              <a:ext uri="{FF2B5EF4-FFF2-40B4-BE49-F238E27FC236}">
                <a16:creationId xmlns:a16="http://schemas.microsoft.com/office/drawing/2014/main" id="{2C4F1A96-5693-E440-99A7-ED2F7432270C}"/>
              </a:ext>
            </a:extLst>
          </p:cNvPr>
          <p:cNvSpPr/>
          <p:nvPr/>
        </p:nvSpPr>
        <p:spPr>
          <a:xfrm>
            <a:off x="2124075" y="5345113"/>
            <a:ext cx="144463" cy="14446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1" name="流程圖: 接點 119">
            <a:extLst>
              <a:ext uri="{FF2B5EF4-FFF2-40B4-BE49-F238E27FC236}">
                <a16:creationId xmlns:a16="http://schemas.microsoft.com/office/drawing/2014/main" id="{DA9C141D-8688-3E46-BBB5-233333A4B85D}"/>
              </a:ext>
            </a:extLst>
          </p:cNvPr>
          <p:cNvSpPr/>
          <p:nvPr/>
        </p:nvSpPr>
        <p:spPr>
          <a:xfrm>
            <a:off x="1979613" y="5489575"/>
            <a:ext cx="144462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乘號 121">
            <a:extLst>
              <a:ext uri="{FF2B5EF4-FFF2-40B4-BE49-F238E27FC236}">
                <a16:creationId xmlns:a16="http://schemas.microsoft.com/office/drawing/2014/main" id="{82929DFA-C635-3249-9E27-C1E9D86709DF}"/>
              </a:ext>
            </a:extLst>
          </p:cNvPr>
          <p:cNvSpPr/>
          <p:nvPr/>
        </p:nvSpPr>
        <p:spPr>
          <a:xfrm>
            <a:off x="3635375" y="2205038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3" name="乘號 122">
            <a:extLst>
              <a:ext uri="{FF2B5EF4-FFF2-40B4-BE49-F238E27FC236}">
                <a16:creationId xmlns:a16="http://schemas.microsoft.com/office/drawing/2014/main" id="{6D280150-ED67-8246-A481-E248FFB615E7}"/>
              </a:ext>
            </a:extLst>
          </p:cNvPr>
          <p:cNvSpPr/>
          <p:nvPr/>
        </p:nvSpPr>
        <p:spPr>
          <a:xfrm>
            <a:off x="3851275" y="2349500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4" name="乘號 123">
            <a:extLst>
              <a:ext uri="{FF2B5EF4-FFF2-40B4-BE49-F238E27FC236}">
                <a16:creationId xmlns:a16="http://schemas.microsoft.com/office/drawing/2014/main" id="{CA4207D0-2646-9F43-8B1C-6780A8A22D67}"/>
              </a:ext>
            </a:extLst>
          </p:cNvPr>
          <p:cNvSpPr/>
          <p:nvPr/>
        </p:nvSpPr>
        <p:spPr>
          <a:xfrm>
            <a:off x="3779838" y="1989138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5" name="乘號 124">
            <a:extLst>
              <a:ext uri="{FF2B5EF4-FFF2-40B4-BE49-F238E27FC236}">
                <a16:creationId xmlns:a16="http://schemas.microsoft.com/office/drawing/2014/main" id="{EFCCB6DE-CF61-9741-9E2F-A9FEEB8B5799}"/>
              </a:ext>
            </a:extLst>
          </p:cNvPr>
          <p:cNvSpPr/>
          <p:nvPr/>
        </p:nvSpPr>
        <p:spPr>
          <a:xfrm>
            <a:off x="3635375" y="2420938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6" name="乘號 125">
            <a:extLst>
              <a:ext uri="{FF2B5EF4-FFF2-40B4-BE49-F238E27FC236}">
                <a16:creationId xmlns:a16="http://schemas.microsoft.com/office/drawing/2014/main" id="{DF39773F-B94E-E648-9961-6DD864D0272D}"/>
              </a:ext>
            </a:extLst>
          </p:cNvPr>
          <p:cNvSpPr/>
          <p:nvPr/>
        </p:nvSpPr>
        <p:spPr>
          <a:xfrm>
            <a:off x="3419475" y="2420938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7" name="乘號 126">
            <a:extLst>
              <a:ext uri="{FF2B5EF4-FFF2-40B4-BE49-F238E27FC236}">
                <a16:creationId xmlns:a16="http://schemas.microsoft.com/office/drawing/2014/main" id="{6CAF94DB-F8D6-1F4D-90D8-59B3D3EE7DBC}"/>
              </a:ext>
            </a:extLst>
          </p:cNvPr>
          <p:cNvSpPr/>
          <p:nvPr/>
        </p:nvSpPr>
        <p:spPr>
          <a:xfrm>
            <a:off x="4067175" y="2565400"/>
            <a:ext cx="217488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8" name="乘號 127">
            <a:extLst>
              <a:ext uri="{FF2B5EF4-FFF2-40B4-BE49-F238E27FC236}">
                <a16:creationId xmlns:a16="http://schemas.microsoft.com/office/drawing/2014/main" id="{6ABCAB00-CA85-9F44-B200-5888EB255B70}"/>
              </a:ext>
            </a:extLst>
          </p:cNvPr>
          <p:cNvSpPr/>
          <p:nvPr/>
        </p:nvSpPr>
        <p:spPr>
          <a:xfrm>
            <a:off x="3779838" y="2636838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39" name="乘號 128">
            <a:extLst>
              <a:ext uri="{FF2B5EF4-FFF2-40B4-BE49-F238E27FC236}">
                <a16:creationId xmlns:a16="http://schemas.microsoft.com/office/drawing/2014/main" id="{F0139B1E-254A-7E4F-ADD8-D8918AD94A4D}"/>
              </a:ext>
            </a:extLst>
          </p:cNvPr>
          <p:cNvSpPr/>
          <p:nvPr/>
        </p:nvSpPr>
        <p:spPr>
          <a:xfrm>
            <a:off x="4284663" y="2205038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40" name="乘號 129">
            <a:extLst>
              <a:ext uri="{FF2B5EF4-FFF2-40B4-BE49-F238E27FC236}">
                <a16:creationId xmlns:a16="http://schemas.microsoft.com/office/drawing/2014/main" id="{D115ADBA-9EC9-7245-BA5A-932AB6007D28}"/>
              </a:ext>
            </a:extLst>
          </p:cNvPr>
          <p:cNvSpPr/>
          <p:nvPr/>
        </p:nvSpPr>
        <p:spPr>
          <a:xfrm>
            <a:off x="4643438" y="2205038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41" name="乘號 130">
            <a:extLst>
              <a:ext uri="{FF2B5EF4-FFF2-40B4-BE49-F238E27FC236}">
                <a16:creationId xmlns:a16="http://schemas.microsoft.com/office/drawing/2014/main" id="{0687CF9A-0465-D94F-AF6E-5158D30ED1AF}"/>
              </a:ext>
            </a:extLst>
          </p:cNvPr>
          <p:cNvSpPr/>
          <p:nvPr/>
        </p:nvSpPr>
        <p:spPr>
          <a:xfrm>
            <a:off x="4427538" y="2420938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42" name="乘號 131">
            <a:extLst>
              <a:ext uri="{FF2B5EF4-FFF2-40B4-BE49-F238E27FC236}">
                <a16:creationId xmlns:a16="http://schemas.microsoft.com/office/drawing/2014/main" id="{95DA49C2-2A4B-3348-BC01-2267E045FFFE}"/>
              </a:ext>
            </a:extLst>
          </p:cNvPr>
          <p:cNvSpPr/>
          <p:nvPr/>
        </p:nvSpPr>
        <p:spPr>
          <a:xfrm>
            <a:off x="4427538" y="1989138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43" name="乘號 132">
            <a:extLst>
              <a:ext uri="{FF2B5EF4-FFF2-40B4-BE49-F238E27FC236}">
                <a16:creationId xmlns:a16="http://schemas.microsoft.com/office/drawing/2014/main" id="{AA13105E-5FB0-5F45-8E17-657E45A75B53}"/>
              </a:ext>
            </a:extLst>
          </p:cNvPr>
          <p:cNvSpPr/>
          <p:nvPr/>
        </p:nvSpPr>
        <p:spPr>
          <a:xfrm>
            <a:off x="4140200" y="1989138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44" name="乘號 133">
            <a:extLst>
              <a:ext uri="{FF2B5EF4-FFF2-40B4-BE49-F238E27FC236}">
                <a16:creationId xmlns:a16="http://schemas.microsoft.com/office/drawing/2014/main" id="{8F40FE62-A7E3-704F-8BAD-8DC450442D69}"/>
              </a:ext>
            </a:extLst>
          </p:cNvPr>
          <p:cNvSpPr/>
          <p:nvPr/>
        </p:nvSpPr>
        <p:spPr>
          <a:xfrm>
            <a:off x="3924300" y="2133600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45" name="乘號 134">
            <a:extLst>
              <a:ext uri="{FF2B5EF4-FFF2-40B4-BE49-F238E27FC236}">
                <a16:creationId xmlns:a16="http://schemas.microsoft.com/office/drawing/2014/main" id="{661447EA-2458-5E44-AB27-F3684D912712}"/>
              </a:ext>
            </a:extLst>
          </p:cNvPr>
          <p:cNvSpPr/>
          <p:nvPr/>
        </p:nvSpPr>
        <p:spPr>
          <a:xfrm>
            <a:off x="4140200" y="2349500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46" name="乘號 135">
            <a:extLst>
              <a:ext uri="{FF2B5EF4-FFF2-40B4-BE49-F238E27FC236}">
                <a16:creationId xmlns:a16="http://schemas.microsoft.com/office/drawing/2014/main" id="{A058CAFB-8421-CD4D-8DED-F7D75E393A6B}"/>
              </a:ext>
            </a:extLst>
          </p:cNvPr>
          <p:cNvSpPr/>
          <p:nvPr/>
        </p:nvSpPr>
        <p:spPr>
          <a:xfrm>
            <a:off x="3419475" y="2636838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47" name="流程圖: 接點 136">
            <a:extLst>
              <a:ext uri="{FF2B5EF4-FFF2-40B4-BE49-F238E27FC236}">
                <a16:creationId xmlns:a16="http://schemas.microsoft.com/office/drawing/2014/main" id="{25C5AF00-F45B-4543-9C12-5891B63F8A98}"/>
              </a:ext>
            </a:extLst>
          </p:cNvPr>
          <p:cNvSpPr/>
          <p:nvPr/>
        </p:nvSpPr>
        <p:spPr>
          <a:xfrm>
            <a:off x="4643438" y="2781300"/>
            <a:ext cx="144462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流程圖: 接點 137">
            <a:extLst>
              <a:ext uri="{FF2B5EF4-FFF2-40B4-BE49-F238E27FC236}">
                <a16:creationId xmlns:a16="http://schemas.microsoft.com/office/drawing/2014/main" id="{BC6563E4-C462-0F43-AC9D-18D8114117D0}"/>
              </a:ext>
            </a:extLst>
          </p:cNvPr>
          <p:cNvSpPr/>
          <p:nvPr/>
        </p:nvSpPr>
        <p:spPr>
          <a:xfrm>
            <a:off x="4427538" y="2997200"/>
            <a:ext cx="144462" cy="14446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9" name="流程圖: 接點 138">
            <a:extLst>
              <a:ext uri="{FF2B5EF4-FFF2-40B4-BE49-F238E27FC236}">
                <a16:creationId xmlns:a16="http://schemas.microsoft.com/office/drawing/2014/main" id="{40C49117-781E-8546-9A88-7993AE49A66E}"/>
              </a:ext>
            </a:extLst>
          </p:cNvPr>
          <p:cNvSpPr/>
          <p:nvPr/>
        </p:nvSpPr>
        <p:spPr>
          <a:xfrm>
            <a:off x="4932363" y="2781300"/>
            <a:ext cx="144462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流程圖: 接點 139">
            <a:extLst>
              <a:ext uri="{FF2B5EF4-FFF2-40B4-BE49-F238E27FC236}">
                <a16:creationId xmlns:a16="http://schemas.microsoft.com/office/drawing/2014/main" id="{D919DCDC-5134-E643-8DF0-B93214FA87FC}"/>
              </a:ext>
            </a:extLst>
          </p:cNvPr>
          <p:cNvSpPr/>
          <p:nvPr/>
        </p:nvSpPr>
        <p:spPr>
          <a:xfrm>
            <a:off x="4716463" y="2997200"/>
            <a:ext cx="142875" cy="14446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1" name="流程圖: 接點 140">
            <a:extLst>
              <a:ext uri="{FF2B5EF4-FFF2-40B4-BE49-F238E27FC236}">
                <a16:creationId xmlns:a16="http://schemas.microsoft.com/office/drawing/2014/main" id="{E82A3078-732C-1A48-91F0-106AA4C34BA5}"/>
              </a:ext>
            </a:extLst>
          </p:cNvPr>
          <p:cNvSpPr/>
          <p:nvPr/>
        </p:nvSpPr>
        <p:spPr>
          <a:xfrm>
            <a:off x="4572000" y="3213100"/>
            <a:ext cx="144463" cy="14446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2" name="流程圖: 接點 141">
            <a:extLst>
              <a:ext uri="{FF2B5EF4-FFF2-40B4-BE49-F238E27FC236}">
                <a16:creationId xmlns:a16="http://schemas.microsoft.com/office/drawing/2014/main" id="{13CAD3B6-1EC0-3544-8D93-B0286E19AB10}"/>
              </a:ext>
            </a:extLst>
          </p:cNvPr>
          <p:cNvSpPr/>
          <p:nvPr/>
        </p:nvSpPr>
        <p:spPr>
          <a:xfrm>
            <a:off x="5003800" y="2997200"/>
            <a:ext cx="144463" cy="14446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流程圖: 接點 142">
            <a:extLst>
              <a:ext uri="{FF2B5EF4-FFF2-40B4-BE49-F238E27FC236}">
                <a16:creationId xmlns:a16="http://schemas.microsoft.com/office/drawing/2014/main" id="{0E6700F9-AE22-0046-98B3-79D78F469F87}"/>
              </a:ext>
            </a:extLst>
          </p:cNvPr>
          <p:cNvSpPr/>
          <p:nvPr/>
        </p:nvSpPr>
        <p:spPr>
          <a:xfrm>
            <a:off x="4859338" y="3213100"/>
            <a:ext cx="144462" cy="14446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流程圖: 接點 143">
            <a:extLst>
              <a:ext uri="{FF2B5EF4-FFF2-40B4-BE49-F238E27FC236}">
                <a16:creationId xmlns:a16="http://schemas.microsoft.com/office/drawing/2014/main" id="{0898FA22-DD83-2C47-A322-7374ABE803A4}"/>
              </a:ext>
            </a:extLst>
          </p:cNvPr>
          <p:cNvSpPr/>
          <p:nvPr/>
        </p:nvSpPr>
        <p:spPr>
          <a:xfrm>
            <a:off x="4716463" y="3357563"/>
            <a:ext cx="142875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流程圖: 接點 144">
            <a:extLst>
              <a:ext uri="{FF2B5EF4-FFF2-40B4-BE49-F238E27FC236}">
                <a16:creationId xmlns:a16="http://schemas.microsoft.com/office/drawing/2014/main" id="{5423BF61-4872-DC48-A0A4-B3957A2BF4F1}"/>
              </a:ext>
            </a:extLst>
          </p:cNvPr>
          <p:cNvSpPr/>
          <p:nvPr/>
        </p:nvSpPr>
        <p:spPr>
          <a:xfrm>
            <a:off x="5076825" y="2636838"/>
            <a:ext cx="142875" cy="14446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6" name="流程圖: 接點 145">
            <a:extLst>
              <a:ext uri="{FF2B5EF4-FFF2-40B4-BE49-F238E27FC236}">
                <a16:creationId xmlns:a16="http://schemas.microsoft.com/office/drawing/2014/main" id="{504FFCEF-C823-E04C-B0EF-863C5B6AA913}"/>
              </a:ext>
            </a:extLst>
          </p:cNvPr>
          <p:cNvSpPr/>
          <p:nvPr/>
        </p:nvSpPr>
        <p:spPr>
          <a:xfrm>
            <a:off x="5292725" y="2997200"/>
            <a:ext cx="142875" cy="14446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7" name="流程圖: 接點 146">
            <a:extLst>
              <a:ext uri="{FF2B5EF4-FFF2-40B4-BE49-F238E27FC236}">
                <a16:creationId xmlns:a16="http://schemas.microsoft.com/office/drawing/2014/main" id="{898163B4-37AD-6D43-B1E2-8C228DA4EDD3}"/>
              </a:ext>
            </a:extLst>
          </p:cNvPr>
          <p:cNvSpPr/>
          <p:nvPr/>
        </p:nvSpPr>
        <p:spPr>
          <a:xfrm>
            <a:off x="5219700" y="3141663"/>
            <a:ext cx="144463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8" name="流程圖: 接點 147">
            <a:extLst>
              <a:ext uri="{FF2B5EF4-FFF2-40B4-BE49-F238E27FC236}">
                <a16:creationId xmlns:a16="http://schemas.microsoft.com/office/drawing/2014/main" id="{EA5A1688-768C-AA4F-9474-D955AA146C87}"/>
              </a:ext>
            </a:extLst>
          </p:cNvPr>
          <p:cNvSpPr/>
          <p:nvPr/>
        </p:nvSpPr>
        <p:spPr>
          <a:xfrm>
            <a:off x="5292725" y="2781300"/>
            <a:ext cx="142875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9" name="流程圖: 接點 148">
            <a:extLst>
              <a:ext uri="{FF2B5EF4-FFF2-40B4-BE49-F238E27FC236}">
                <a16:creationId xmlns:a16="http://schemas.microsoft.com/office/drawing/2014/main" id="{B24397A0-6E65-1C44-A4BC-819C24D42845}"/>
              </a:ext>
            </a:extLst>
          </p:cNvPr>
          <p:cNvSpPr/>
          <p:nvPr/>
        </p:nvSpPr>
        <p:spPr>
          <a:xfrm>
            <a:off x="5076825" y="3284538"/>
            <a:ext cx="142875" cy="14446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0" name="流程圖: 接點 149">
            <a:extLst>
              <a:ext uri="{FF2B5EF4-FFF2-40B4-BE49-F238E27FC236}">
                <a16:creationId xmlns:a16="http://schemas.microsoft.com/office/drawing/2014/main" id="{05A4CFE5-AB1D-BE44-BBAF-64ED4288E4AA}"/>
              </a:ext>
            </a:extLst>
          </p:cNvPr>
          <p:cNvSpPr/>
          <p:nvPr/>
        </p:nvSpPr>
        <p:spPr>
          <a:xfrm>
            <a:off x="4211638" y="2924175"/>
            <a:ext cx="144462" cy="14446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1" name="流程圖: 接點 150">
            <a:extLst>
              <a:ext uri="{FF2B5EF4-FFF2-40B4-BE49-F238E27FC236}">
                <a16:creationId xmlns:a16="http://schemas.microsoft.com/office/drawing/2014/main" id="{757C62BB-3A12-8D45-8F55-FD7B3C60350E}"/>
              </a:ext>
            </a:extLst>
          </p:cNvPr>
          <p:cNvSpPr/>
          <p:nvPr/>
        </p:nvSpPr>
        <p:spPr>
          <a:xfrm>
            <a:off x="4427538" y="3357563"/>
            <a:ext cx="144462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2" name="流程圖: 接點 151">
            <a:extLst>
              <a:ext uri="{FF2B5EF4-FFF2-40B4-BE49-F238E27FC236}">
                <a16:creationId xmlns:a16="http://schemas.microsoft.com/office/drawing/2014/main" id="{12F855F0-967E-3343-9CE5-773460998684}"/>
              </a:ext>
            </a:extLst>
          </p:cNvPr>
          <p:cNvSpPr/>
          <p:nvPr/>
        </p:nvSpPr>
        <p:spPr>
          <a:xfrm>
            <a:off x="4284663" y="3213100"/>
            <a:ext cx="142875" cy="14446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3" name="流程圖: 接點 152">
            <a:extLst>
              <a:ext uri="{FF2B5EF4-FFF2-40B4-BE49-F238E27FC236}">
                <a16:creationId xmlns:a16="http://schemas.microsoft.com/office/drawing/2014/main" id="{AB7E35F8-AED7-1E45-83FC-79D168C5AD2C}"/>
              </a:ext>
            </a:extLst>
          </p:cNvPr>
          <p:cNvSpPr/>
          <p:nvPr/>
        </p:nvSpPr>
        <p:spPr>
          <a:xfrm>
            <a:off x="4067175" y="3068638"/>
            <a:ext cx="144463" cy="14446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4" name="流程圖: 接點 153">
            <a:extLst>
              <a:ext uri="{FF2B5EF4-FFF2-40B4-BE49-F238E27FC236}">
                <a16:creationId xmlns:a16="http://schemas.microsoft.com/office/drawing/2014/main" id="{F7AC965F-F6F3-6A4D-935A-4AF2B05881AA}"/>
              </a:ext>
            </a:extLst>
          </p:cNvPr>
          <p:cNvSpPr/>
          <p:nvPr/>
        </p:nvSpPr>
        <p:spPr>
          <a:xfrm>
            <a:off x="4859338" y="3429000"/>
            <a:ext cx="144462" cy="14446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5" name="流程圖: 接點 154">
            <a:extLst>
              <a:ext uri="{FF2B5EF4-FFF2-40B4-BE49-F238E27FC236}">
                <a16:creationId xmlns:a16="http://schemas.microsoft.com/office/drawing/2014/main" id="{1CC9FC4B-99C2-D64B-99C2-310E238722B6}"/>
              </a:ext>
            </a:extLst>
          </p:cNvPr>
          <p:cNvSpPr/>
          <p:nvPr/>
        </p:nvSpPr>
        <p:spPr>
          <a:xfrm>
            <a:off x="4067175" y="3357563"/>
            <a:ext cx="144463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6" name="流程圖: 接點 155">
            <a:extLst>
              <a:ext uri="{FF2B5EF4-FFF2-40B4-BE49-F238E27FC236}">
                <a16:creationId xmlns:a16="http://schemas.microsoft.com/office/drawing/2014/main" id="{1E121847-52A4-C044-83E8-8D0B90B3C87D}"/>
              </a:ext>
            </a:extLst>
          </p:cNvPr>
          <p:cNvSpPr/>
          <p:nvPr/>
        </p:nvSpPr>
        <p:spPr>
          <a:xfrm>
            <a:off x="4716463" y="2060575"/>
            <a:ext cx="142875" cy="14446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7" name="流程圖: 接點 156">
            <a:extLst>
              <a:ext uri="{FF2B5EF4-FFF2-40B4-BE49-F238E27FC236}">
                <a16:creationId xmlns:a16="http://schemas.microsoft.com/office/drawing/2014/main" id="{7B754510-A828-974E-BB28-714CF1D0962A}"/>
              </a:ext>
            </a:extLst>
          </p:cNvPr>
          <p:cNvSpPr/>
          <p:nvPr/>
        </p:nvSpPr>
        <p:spPr>
          <a:xfrm>
            <a:off x="4284663" y="2565400"/>
            <a:ext cx="142875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8" name="乘號 157">
            <a:extLst>
              <a:ext uri="{FF2B5EF4-FFF2-40B4-BE49-F238E27FC236}">
                <a16:creationId xmlns:a16="http://schemas.microsoft.com/office/drawing/2014/main" id="{04BE758D-055D-4A45-BB35-A837A5FB095A}"/>
              </a:ext>
            </a:extLst>
          </p:cNvPr>
          <p:cNvSpPr/>
          <p:nvPr/>
        </p:nvSpPr>
        <p:spPr>
          <a:xfrm>
            <a:off x="4211638" y="3357563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69" name="乘號 158">
            <a:extLst>
              <a:ext uri="{FF2B5EF4-FFF2-40B4-BE49-F238E27FC236}">
                <a16:creationId xmlns:a16="http://schemas.microsoft.com/office/drawing/2014/main" id="{65627638-6768-3649-9F58-911C473D1001}"/>
              </a:ext>
            </a:extLst>
          </p:cNvPr>
          <p:cNvSpPr/>
          <p:nvPr/>
        </p:nvSpPr>
        <p:spPr>
          <a:xfrm>
            <a:off x="5076825" y="2852738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0" name="文字方塊 161">
            <a:extLst>
              <a:ext uri="{FF2B5EF4-FFF2-40B4-BE49-F238E27FC236}">
                <a16:creationId xmlns:a16="http://schemas.microsoft.com/office/drawing/2014/main" id="{AA33D91C-782C-2A4B-A6A4-B11E8DE52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736975"/>
            <a:ext cx="1800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zh-TW" sz="2000" dirty="0">
                <a:solidFill>
                  <a:schemeClr val="bg1"/>
                </a:solidFill>
              </a:rPr>
              <a:t>Universal set</a:t>
            </a:r>
          </a:p>
          <a:p>
            <a:pPr algn="ctr" eaLnBrk="1" hangingPunct="1"/>
            <a:r>
              <a:rPr lang="en-US" altLang="zh-TW" sz="2000" dirty="0">
                <a:solidFill>
                  <a:schemeClr val="bg1"/>
                </a:solidFill>
              </a:rPr>
              <a:t>(unobserved)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71" name="乘號 162">
            <a:extLst>
              <a:ext uri="{FF2B5EF4-FFF2-40B4-BE49-F238E27FC236}">
                <a16:creationId xmlns:a16="http://schemas.microsoft.com/office/drawing/2014/main" id="{60DCC57D-7938-144B-9E0D-90B0D1FF6398}"/>
              </a:ext>
            </a:extLst>
          </p:cNvPr>
          <p:cNvSpPr/>
          <p:nvPr/>
        </p:nvSpPr>
        <p:spPr>
          <a:xfrm>
            <a:off x="6227763" y="4365625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2" name="乘號 163">
            <a:extLst>
              <a:ext uri="{FF2B5EF4-FFF2-40B4-BE49-F238E27FC236}">
                <a16:creationId xmlns:a16="http://schemas.microsoft.com/office/drawing/2014/main" id="{40E6CFD6-65B7-EF40-B278-3A854B5DDD33}"/>
              </a:ext>
            </a:extLst>
          </p:cNvPr>
          <p:cNvSpPr/>
          <p:nvPr/>
        </p:nvSpPr>
        <p:spPr>
          <a:xfrm>
            <a:off x="6443663" y="4076700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3" name="乘號 164">
            <a:extLst>
              <a:ext uri="{FF2B5EF4-FFF2-40B4-BE49-F238E27FC236}">
                <a16:creationId xmlns:a16="http://schemas.microsoft.com/office/drawing/2014/main" id="{902587B3-022B-D148-8262-1A7D49F4DD72}"/>
              </a:ext>
            </a:extLst>
          </p:cNvPr>
          <p:cNvSpPr/>
          <p:nvPr/>
        </p:nvSpPr>
        <p:spPr>
          <a:xfrm>
            <a:off x="6732588" y="4149725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4" name="乘號 165">
            <a:extLst>
              <a:ext uri="{FF2B5EF4-FFF2-40B4-BE49-F238E27FC236}">
                <a16:creationId xmlns:a16="http://schemas.microsoft.com/office/drawing/2014/main" id="{4E67F9F8-7B54-F544-882E-D0CFB643A424}"/>
              </a:ext>
            </a:extLst>
          </p:cNvPr>
          <p:cNvSpPr/>
          <p:nvPr/>
        </p:nvSpPr>
        <p:spPr>
          <a:xfrm>
            <a:off x="7092950" y="3933825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6" name="乘號 166">
            <a:extLst>
              <a:ext uri="{FF2B5EF4-FFF2-40B4-BE49-F238E27FC236}">
                <a16:creationId xmlns:a16="http://schemas.microsoft.com/office/drawing/2014/main" id="{FB2EAB8D-41B5-ED4E-B2AA-4C44D7DC7523}"/>
              </a:ext>
            </a:extLst>
          </p:cNvPr>
          <p:cNvSpPr/>
          <p:nvPr/>
        </p:nvSpPr>
        <p:spPr>
          <a:xfrm>
            <a:off x="6875463" y="4365625"/>
            <a:ext cx="217487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7" name="乘號 167">
            <a:extLst>
              <a:ext uri="{FF2B5EF4-FFF2-40B4-BE49-F238E27FC236}">
                <a16:creationId xmlns:a16="http://schemas.microsoft.com/office/drawing/2014/main" id="{FF697185-C8A4-FB46-9A1A-6CD62D2320FA}"/>
              </a:ext>
            </a:extLst>
          </p:cNvPr>
          <p:cNvSpPr/>
          <p:nvPr/>
        </p:nvSpPr>
        <p:spPr>
          <a:xfrm>
            <a:off x="6659563" y="4581525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8" name="乘號 168">
            <a:extLst>
              <a:ext uri="{FF2B5EF4-FFF2-40B4-BE49-F238E27FC236}">
                <a16:creationId xmlns:a16="http://schemas.microsoft.com/office/drawing/2014/main" id="{0E2ADD72-7871-5E46-BE2D-5F28C33B6A3B}"/>
              </a:ext>
            </a:extLst>
          </p:cNvPr>
          <p:cNvSpPr/>
          <p:nvPr/>
        </p:nvSpPr>
        <p:spPr>
          <a:xfrm>
            <a:off x="6372225" y="4652963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79" name="流程圖: 接點 169">
            <a:extLst>
              <a:ext uri="{FF2B5EF4-FFF2-40B4-BE49-F238E27FC236}">
                <a16:creationId xmlns:a16="http://schemas.microsoft.com/office/drawing/2014/main" id="{7D9AEE8C-D7CF-DE47-B4FA-38DC0C6692E0}"/>
              </a:ext>
            </a:extLst>
          </p:cNvPr>
          <p:cNvSpPr/>
          <p:nvPr/>
        </p:nvSpPr>
        <p:spPr>
          <a:xfrm>
            <a:off x="7092950" y="4941888"/>
            <a:ext cx="142875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0" name="流程圖: 接點 170">
            <a:extLst>
              <a:ext uri="{FF2B5EF4-FFF2-40B4-BE49-F238E27FC236}">
                <a16:creationId xmlns:a16="http://schemas.microsoft.com/office/drawing/2014/main" id="{EE24AC81-260B-C044-ADC4-A07D67EDAF81}"/>
              </a:ext>
            </a:extLst>
          </p:cNvPr>
          <p:cNvSpPr/>
          <p:nvPr/>
        </p:nvSpPr>
        <p:spPr>
          <a:xfrm>
            <a:off x="6875463" y="5157788"/>
            <a:ext cx="144462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1" name="流程圖: 接點 171">
            <a:extLst>
              <a:ext uri="{FF2B5EF4-FFF2-40B4-BE49-F238E27FC236}">
                <a16:creationId xmlns:a16="http://schemas.microsoft.com/office/drawing/2014/main" id="{261650F8-27D0-6242-BB3A-7865821ED3F3}"/>
              </a:ext>
            </a:extLst>
          </p:cNvPr>
          <p:cNvSpPr/>
          <p:nvPr/>
        </p:nvSpPr>
        <p:spPr>
          <a:xfrm>
            <a:off x="7380288" y="4941888"/>
            <a:ext cx="144462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2" name="流程圖: 接點 172">
            <a:extLst>
              <a:ext uri="{FF2B5EF4-FFF2-40B4-BE49-F238E27FC236}">
                <a16:creationId xmlns:a16="http://schemas.microsoft.com/office/drawing/2014/main" id="{20727BC4-817D-2E44-9A2E-D8673275A55A}"/>
              </a:ext>
            </a:extLst>
          </p:cNvPr>
          <p:cNvSpPr/>
          <p:nvPr/>
        </p:nvSpPr>
        <p:spPr>
          <a:xfrm>
            <a:off x="7164388" y="5157788"/>
            <a:ext cx="144462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3" name="流程圖: 接點 173">
            <a:extLst>
              <a:ext uri="{FF2B5EF4-FFF2-40B4-BE49-F238E27FC236}">
                <a16:creationId xmlns:a16="http://schemas.microsoft.com/office/drawing/2014/main" id="{468EE4AD-40BF-0A4D-A59E-5F55FCDC399C}"/>
              </a:ext>
            </a:extLst>
          </p:cNvPr>
          <p:cNvSpPr/>
          <p:nvPr/>
        </p:nvSpPr>
        <p:spPr>
          <a:xfrm>
            <a:off x="7019925" y="5300663"/>
            <a:ext cx="144463" cy="14446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4" name="流程圖: 接點 174">
            <a:extLst>
              <a:ext uri="{FF2B5EF4-FFF2-40B4-BE49-F238E27FC236}">
                <a16:creationId xmlns:a16="http://schemas.microsoft.com/office/drawing/2014/main" id="{0823217B-D0EC-A348-B51A-0ADF72D88C62}"/>
              </a:ext>
            </a:extLst>
          </p:cNvPr>
          <p:cNvSpPr/>
          <p:nvPr/>
        </p:nvSpPr>
        <p:spPr>
          <a:xfrm>
            <a:off x="7451725" y="5157788"/>
            <a:ext cx="144463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5" name="流程圖: 接點 175">
            <a:extLst>
              <a:ext uri="{FF2B5EF4-FFF2-40B4-BE49-F238E27FC236}">
                <a16:creationId xmlns:a16="http://schemas.microsoft.com/office/drawing/2014/main" id="{F5A078D5-EA49-6048-83A2-842D770CBD3D}"/>
              </a:ext>
            </a:extLst>
          </p:cNvPr>
          <p:cNvSpPr/>
          <p:nvPr/>
        </p:nvSpPr>
        <p:spPr>
          <a:xfrm>
            <a:off x="7308850" y="5373688"/>
            <a:ext cx="142875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6" name="流程圖: 接點 176">
            <a:extLst>
              <a:ext uri="{FF2B5EF4-FFF2-40B4-BE49-F238E27FC236}">
                <a16:creationId xmlns:a16="http://schemas.microsoft.com/office/drawing/2014/main" id="{7C8337B7-6CA5-D442-9DD5-9295A6E4C5E0}"/>
              </a:ext>
            </a:extLst>
          </p:cNvPr>
          <p:cNvSpPr/>
          <p:nvPr/>
        </p:nvSpPr>
        <p:spPr>
          <a:xfrm>
            <a:off x="6948488" y="5516563"/>
            <a:ext cx="144462" cy="14446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7" name="乘號 179">
            <a:extLst>
              <a:ext uri="{FF2B5EF4-FFF2-40B4-BE49-F238E27FC236}">
                <a16:creationId xmlns:a16="http://schemas.microsoft.com/office/drawing/2014/main" id="{53BFF581-94FD-434C-A8B8-554CB4A18CD7}"/>
              </a:ext>
            </a:extLst>
          </p:cNvPr>
          <p:cNvSpPr/>
          <p:nvPr/>
        </p:nvSpPr>
        <p:spPr>
          <a:xfrm>
            <a:off x="6516688" y="4365625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88" name="乘號 180">
            <a:extLst>
              <a:ext uri="{FF2B5EF4-FFF2-40B4-BE49-F238E27FC236}">
                <a16:creationId xmlns:a16="http://schemas.microsoft.com/office/drawing/2014/main" id="{6A5FBD6C-80F5-2143-9A8B-C19D6C42B3D8}"/>
              </a:ext>
            </a:extLst>
          </p:cNvPr>
          <p:cNvSpPr/>
          <p:nvPr/>
        </p:nvSpPr>
        <p:spPr>
          <a:xfrm>
            <a:off x="7164388" y="4149725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89" name="乘號 181">
            <a:extLst>
              <a:ext uri="{FF2B5EF4-FFF2-40B4-BE49-F238E27FC236}">
                <a16:creationId xmlns:a16="http://schemas.microsoft.com/office/drawing/2014/main" id="{A1A33340-0F01-3D4D-8C81-A83E7B8B23B9}"/>
              </a:ext>
            </a:extLst>
          </p:cNvPr>
          <p:cNvSpPr/>
          <p:nvPr/>
        </p:nvSpPr>
        <p:spPr>
          <a:xfrm>
            <a:off x="7451725" y="4797425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90" name="乘號 182">
            <a:extLst>
              <a:ext uri="{FF2B5EF4-FFF2-40B4-BE49-F238E27FC236}">
                <a16:creationId xmlns:a16="http://schemas.microsoft.com/office/drawing/2014/main" id="{E9181E5B-5291-864A-9339-61532D35F75D}"/>
              </a:ext>
            </a:extLst>
          </p:cNvPr>
          <p:cNvSpPr/>
          <p:nvPr/>
        </p:nvSpPr>
        <p:spPr>
          <a:xfrm>
            <a:off x="6732588" y="5300663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91" name="流程圖: 接點 183">
            <a:extLst>
              <a:ext uri="{FF2B5EF4-FFF2-40B4-BE49-F238E27FC236}">
                <a16:creationId xmlns:a16="http://schemas.microsoft.com/office/drawing/2014/main" id="{4C032CCF-9E8C-1845-B491-B20BF857555A}"/>
              </a:ext>
            </a:extLst>
          </p:cNvPr>
          <p:cNvSpPr/>
          <p:nvPr/>
        </p:nvSpPr>
        <p:spPr>
          <a:xfrm>
            <a:off x="6588125" y="5157788"/>
            <a:ext cx="144463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2" name="流程圖: 接點 184">
            <a:extLst>
              <a:ext uri="{FF2B5EF4-FFF2-40B4-BE49-F238E27FC236}">
                <a16:creationId xmlns:a16="http://schemas.microsoft.com/office/drawing/2014/main" id="{954091E0-F094-EE48-9240-E7A55D9183F8}"/>
              </a:ext>
            </a:extLst>
          </p:cNvPr>
          <p:cNvSpPr/>
          <p:nvPr/>
        </p:nvSpPr>
        <p:spPr>
          <a:xfrm>
            <a:off x="6588125" y="5462588"/>
            <a:ext cx="144463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3" name="流程圖: 接點 185">
            <a:extLst>
              <a:ext uri="{FF2B5EF4-FFF2-40B4-BE49-F238E27FC236}">
                <a16:creationId xmlns:a16="http://schemas.microsoft.com/office/drawing/2014/main" id="{ADD65410-3C72-4341-A4BE-5BA7CE78DB5C}"/>
              </a:ext>
            </a:extLst>
          </p:cNvPr>
          <p:cNvSpPr/>
          <p:nvPr/>
        </p:nvSpPr>
        <p:spPr>
          <a:xfrm>
            <a:off x="7164388" y="4365625"/>
            <a:ext cx="144462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4" name="流程圖: 接點 186">
            <a:extLst>
              <a:ext uri="{FF2B5EF4-FFF2-40B4-BE49-F238E27FC236}">
                <a16:creationId xmlns:a16="http://schemas.microsoft.com/office/drawing/2014/main" id="{A7C1AF68-70CE-F341-98B1-E03F95D8D8F1}"/>
              </a:ext>
            </a:extLst>
          </p:cNvPr>
          <p:cNvSpPr/>
          <p:nvPr/>
        </p:nvSpPr>
        <p:spPr>
          <a:xfrm>
            <a:off x="7524750" y="5373688"/>
            <a:ext cx="142875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5" name="直線單箭頭接點 187">
            <a:extLst>
              <a:ext uri="{FF2B5EF4-FFF2-40B4-BE49-F238E27FC236}">
                <a16:creationId xmlns:a16="http://schemas.microsoft.com/office/drawing/2014/main" id="{018E94BD-1F55-0447-B545-C469761AC4E7}"/>
              </a:ext>
            </a:extLst>
          </p:cNvPr>
          <p:cNvCxnSpPr/>
          <p:nvPr/>
        </p:nvCxnSpPr>
        <p:spPr>
          <a:xfrm flipH="1">
            <a:off x="2484438" y="2708275"/>
            <a:ext cx="719137" cy="1081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188">
            <a:extLst>
              <a:ext uri="{FF2B5EF4-FFF2-40B4-BE49-F238E27FC236}">
                <a16:creationId xmlns:a16="http://schemas.microsoft.com/office/drawing/2014/main" id="{EB05A181-245F-7845-88CA-69C87DCA9CB4}"/>
              </a:ext>
            </a:extLst>
          </p:cNvPr>
          <p:cNvCxnSpPr/>
          <p:nvPr/>
        </p:nvCxnSpPr>
        <p:spPr>
          <a:xfrm>
            <a:off x="6084888" y="2708275"/>
            <a:ext cx="755650" cy="1081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189">
            <a:extLst>
              <a:ext uri="{FF2B5EF4-FFF2-40B4-BE49-F238E27FC236}">
                <a16:creationId xmlns:a16="http://schemas.microsoft.com/office/drawing/2014/main" id="{BC5EC937-E6E1-E645-9CEE-F61047DDE1F9}"/>
              </a:ext>
            </a:extLst>
          </p:cNvPr>
          <p:cNvCxnSpPr/>
          <p:nvPr/>
        </p:nvCxnSpPr>
        <p:spPr>
          <a:xfrm rot="10800000" flipV="1">
            <a:off x="900113" y="4121150"/>
            <a:ext cx="1800225" cy="12954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190">
            <a:extLst>
              <a:ext uri="{FF2B5EF4-FFF2-40B4-BE49-F238E27FC236}">
                <a16:creationId xmlns:a16="http://schemas.microsoft.com/office/drawing/2014/main" id="{A9FEE3F5-53AB-A74C-B435-D35B87F75AFF}"/>
              </a:ext>
            </a:extLst>
          </p:cNvPr>
          <p:cNvCxnSpPr/>
          <p:nvPr/>
        </p:nvCxnSpPr>
        <p:spPr>
          <a:xfrm rot="10800000" flipV="1">
            <a:off x="6084888" y="4076700"/>
            <a:ext cx="1800225" cy="129698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乘號 191">
            <a:extLst>
              <a:ext uri="{FF2B5EF4-FFF2-40B4-BE49-F238E27FC236}">
                <a16:creationId xmlns:a16="http://schemas.microsoft.com/office/drawing/2014/main" id="{EABD3A28-43DE-F74A-B5E6-4F4D2DCB8024}"/>
              </a:ext>
            </a:extLst>
          </p:cNvPr>
          <p:cNvSpPr/>
          <p:nvPr/>
        </p:nvSpPr>
        <p:spPr>
          <a:xfrm>
            <a:off x="4716463" y="2420938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00" name="乘號 192">
            <a:extLst>
              <a:ext uri="{FF2B5EF4-FFF2-40B4-BE49-F238E27FC236}">
                <a16:creationId xmlns:a16="http://schemas.microsoft.com/office/drawing/2014/main" id="{1834782E-62EB-5A40-8DF6-5A33397138A3}"/>
              </a:ext>
            </a:extLst>
          </p:cNvPr>
          <p:cNvSpPr/>
          <p:nvPr/>
        </p:nvSpPr>
        <p:spPr>
          <a:xfrm>
            <a:off x="4932363" y="2276475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01" name="流程圖: 接點 193">
            <a:extLst>
              <a:ext uri="{FF2B5EF4-FFF2-40B4-BE49-F238E27FC236}">
                <a16:creationId xmlns:a16="http://schemas.microsoft.com/office/drawing/2014/main" id="{A5893470-505A-D640-9B71-BC5FFCAA3FF9}"/>
              </a:ext>
            </a:extLst>
          </p:cNvPr>
          <p:cNvSpPr/>
          <p:nvPr/>
        </p:nvSpPr>
        <p:spPr>
          <a:xfrm>
            <a:off x="3924300" y="3213100"/>
            <a:ext cx="142875" cy="14446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2" name="流程圖: 接點 194">
            <a:extLst>
              <a:ext uri="{FF2B5EF4-FFF2-40B4-BE49-F238E27FC236}">
                <a16:creationId xmlns:a16="http://schemas.microsoft.com/office/drawing/2014/main" id="{A2BC0476-5C4B-7C42-A316-EF2487135886}"/>
              </a:ext>
            </a:extLst>
          </p:cNvPr>
          <p:cNvSpPr/>
          <p:nvPr/>
        </p:nvSpPr>
        <p:spPr>
          <a:xfrm>
            <a:off x="3779838" y="3068638"/>
            <a:ext cx="144462" cy="14446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3" name="流程圖: 接點 195">
            <a:extLst>
              <a:ext uri="{FF2B5EF4-FFF2-40B4-BE49-F238E27FC236}">
                <a16:creationId xmlns:a16="http://schemas.microsoft.com/office/drawing/2014/main" id="{3E5ACF2E-076E-3241-9924-918E97C35187}"/>
              </a:ext>
            </a:extLst>
          </p:cNvPr>
          <p:cNvSpPr/>
          <p:nvPr/>
        </p:nvSpPr>
        <p:spPr>
          <a:xfrm>
            <a:off x="3851275" y="3373438"/>
            <a:ext cx="144463" cy="14446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4" name="乘號 196">
            <a:extLst>
              <a:ext uri="{FF2B5EF4-FFF2-40B4-BE49-F238E27FC236}">
                <a16:creationId xmlns:a16="http://schemas.microsoft.com/office/drawing/2014/main" id="{6ED7136E-1FF8-A340-9865-1C907384C63B}"/>
              </a:ext>
            </a:extLst>
          </p:cNvPr>
          <p:cNvSpPr/>
          <p:nvPr/>
        </p:nvSpPr>
        <p:spPr>
          <a:xfrm>
            <a:off x="6948488" y="4652963"/>
            <a:ext cx="215900" cy="2159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05" name="流程圖: 接點 197">
            <a:extLst>
              <a:ext uri="{FF2B5EF4-FFF2-40B4-BE49-F238E27FC236}">
                <a16:creationId xmlns:a16="http://schemas.microsoft.com/office/drawing/2014/main" id="{46C31E59-30FB-9C47-8106-52B7FC22E291}"/>
              </a:ext>
            </a:extLst>
          </p:cNvPr>
          <p:cNvSpPr/>
          <p:nvPr/>
        </p:nvSpPr>
        <p:spPr>
          <a:xfrm>
            <a:off x="6372225" y="5157788"/>
            <a:ext cx="144463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6" name="手繪多邊形 198">
            <a:extLst>
              <a:ext uri="{FF2B5EF4-FFF2-40B4-BE49-F238E27FC236}">
                <a16:creationId xmlns:a16="http://schemas.microsoft.com/office/drawing/2014/main" id="{AD4806D7-E9ED-CB40-B015-312191DB91D1}"/>
              </a:ext>
            </a:extLst>
          </p:cNvPr>
          <p:cNvSpPr/>
          <p:nvPr/>
        </p:nvSpPr>
        <p:spPr>
          <a:xfrm>
            <a:off x="1484313" y="3976688"/>
            <a:ext cx="558800" cy="1741487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07" name="手繪多邊形 199">
            <a:extLst>
              <a:ext uri="{FF2B5EF4-FFF2-40B4-BE49-F238E27FC236}">
                <a16:creationId xmlns:a16="http://schemas.microsoft.com/office/drawing/2014/main" id="{C6D00117-AD06-8A4E-87E9-9EC7B60C75F2}"/>
              </a:ext>
            </a:extLst>
          </p:cNvPr>
          <p:cNvSpPr/>
          <p:nvPr/>
        </p:nvSpPr>
        <p:spPr>
          <a:xfrm>
            <a:off x="6588125" y="4005263"/>
            <a:ext cx="560388" cy="1741487"/>
          </a:xfrm>
          <a:custGeom>
            <a:avLst/>
            <a:gdLst>
              <a:gd name="connsiteX0" fmla="*/ 164926 w 559496"/>
              <a:gd name="connsiteY0" fmla="*/ 0 h 1741118"/>
              <a:gd name="connsiteX1" fmla="*/ 540707 w 559496"/>
              <a:gd name="connsiteY1" fmla="*/ 363255 h 1741118"/>
              <a:gd name="connsiteX2" fmla="*/ 52192 w 559496"/>
              <a:gd name="connsiteY2" fmla="*/ 1189973 h 1741118"/>
              <a:gd name="connsiteX3" fmla="*/ 227556 w 559496"/>
              <a:gd name="connsiteY3" fmla="*/ 1741118 h 174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96" h="1741118">
                <a:moveTo>
                  <a:pt x="164926" y="0"/>
                </a:moveTo>
                <a:cubicBezTo>
                  <a:pt x="362211" y="82463"/>
                  <a:pt x="559496" y="164926"/>
                  <a:pt x="540707" y="363255"/>
                </a:cubicBezTo>
                <a:cubicBezTo>
                  <a:pt x="521918" y="561584"/>
                  <a:pt x="104384" y="960329"/>
                  <a:pt x="52192" y="1189973"/>
                </a:cubicBezTo>
                <a:cubicBezTo>
                  <a:pt x="0" y="1419617"/>
                  <a:pt x="113778" y="1580367"/>
                  <a:pt x="227556" y="1741118"/>
                </a:cubicBezTo>
              </a:path>
            </a:pathLst>
          </a:custGeom>
          <a:ln w="25400"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/>
          </a:p>
        </p:txBody>
      </p:sp>
      <p:sp>
        <p:nvSpPr>
          <p:cNvPr id="108" name="流程圖: 接點 200">
            <a:extLst>
              <a:ext uri="{FF2B5EF4-FFF2-40B4-BE49-F238E27FC236}">
                <a16:creationId xmlns:a16="http://schemas.microsoft.com/office/drawing/2014/main" id="{F8937AC6-C84D-514A-A960-61A3BA3F5BF4}"/>
              </a:ext>
            </a:extLst>
          </p:cNvPr>
          <p:cNvSpPr/>
          <p:nvPr/>
        </p:nvSpPr>
        <p:spPr>
          <a:xfrm>
            <a:off x="6372225" y="5373688"/>
            <a:ext cx="144463" cy="14287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9" name="文字方塊 201">
            <a:extLst>
              <a:ext uri="{FF2B5EF4-FFF2-40B4-BE49-F238E27FC236}">
                <a16:creationId xmlns:a16="http://schemas.microsoft.com/office/drawing/2014/main" id="{B5FDE8CD-CC5F-9347-B02A-E0B66879F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2760663"/>
            <a:ext cx="2413000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</a:rPr>
              <a:t>Data acquisition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110" name="文字方塊 202">
            <a:extLst>
              <a:ext uri="{FF2B5EF4-FFF2-40B4-BE49-F238E27FC236}">
                <a16:creationId xmlns:a16="http://schemas.microsoft.com/office/drawing/2014/main" id="{3AE9EAC1-AE78-AD48-AC94-4E98ED608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2849563"/>
            <a:ext cx="2170112" cy="400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zh-TW" sz="2000" dirty="0">
                <a:solidFill>
                  <a:schemeClr val="bg1"/>
                </a:solidFill>
              </a:rPr>
              <a:t>Practical usage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65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E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184">
            <a:extLst>
              <a:ext uri="{FF2B5EF4-FFF2-40B4-BE49-F238E27FC236}">
                <a16:creationId xmlns:a16="http://schemas.microsoft.com/office/drawing/2014/main" id="{23BC2723-CF3A-4392-8D6D-875384815D9F}"/>
              </a:ext>
            </a:extLst>
          </p:cNvPr>
          <p:cNvSpPr>
            <a:spLocks/>
          </p:cNvSpPr>
          <p:nvPr/>
        </p:nvSpPr>
        <p:spPr bwMode="auto">
          <a:xfrm>
            <a:off x="8740344" y="1598065"/>
            <a:ext cx="940794" cy="948144"/>
          </a:xfrm>
          <a:prstGeom prst="flowChartConnector">
            <a:avLst/>
          </a:prstGeom>
          <a:solidFill>
            <a:srgbClr val="71EEE8">
              <a:alpha val="11000"/>
            </a:srgbClr>
          </a:solidFill>
          <a:ln>
            <a:noFill/>
          </a:ln>
          <a:effectLst>
            <a:glow rad="1600200">
              <a:srgbClr val="71EEE8">
                <a:alpha val="35000"/>
              </a:srgb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2DF5841-1D63-4F26-9D15-0BC35540344D}"/>
              </a:ext>
            </a:extLst>
          </p:cNvPr>
          <p:cNvGrpSpPr>
            <a:grpSpLocks noChangeAspect="1"/>
          </p:cNvGrpSpPr>
          <p:nvPr/>
        </p:nvGrpSpPr>
        <p:grpSpPr>
          <a:xfrm>
            <a:off x="6326673" y="531233"/>
            <a:ext cx="5441950" cy="5473700"/>
            <a:chOff x="6780213" y="881063"/>
            <a:chExt cx="5441950" cy="5473700"/>
          </a:xfrm>
        </p:grpSpPr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983E11DE-373A-4001-B4B9-F13908E65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3225" y="4283075"/>
              <a:ext cx="993775" cy="581025"/>
            </a:xfrm>
            <a:custGeom>
              <a:avLst/>
              <a:gdLst>
                <a:gd name="T0" fmla="*/ 85 w 1216"/>
                <a:gd name="T1" fmla="*/ 709 h 709"/>
                <a:gd name="T2" fmla="*/ 1196 w 1216"/>
                <a:gd name="T3" fmla="*/ 59 h 709"/>
                <a:gd name="T4" fmla="*/ 1198 w 1216"/>
                <a:gd name="T5" fmla="*/ 9 h 709"/>
                <a:gd name="T6" fmla="*/ 1186 w 1216"/>
                <a:gd name="T7" fmla="*/ 0 h 709"/>
                <a:gd name="T8" fmla="*/ 0 w 1216"/>
                <a:gd name="T9" fmla="*/ 674 h 709"/>
                <a:gd name="T10" fmla="*/ 85 w 1216"/>
                <a:gd name="T11" fmla="*/ 709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6" h="709">
                  <a:moveTo>
                    <a:pt x="85" y="709"/>
                  </a:moveTo>
                  <a:cubicBezTo>
                    <a:pt x="89" y="708"/>
                    <a:pt x="993" y="178"/>
                    <a:pt x="1196" y="59"/>
                  </a:cubicBezTo>
                  <a:cubicBezTo>
                    <a:pt x="1215" y="48"/>
                    <a:pt x="1216" y="21"/>
                    <a:pt x="1198" y="9"/>
                  </a:cubicBezTo>
                  <a:lnTo>
                    <a:pt x="1186" y="0"/>
                  </a:lnTo>
                  <a:lnTo>
                    <a:pt x="0" y="674"/>
                  </a:lnTo>
                  <a:lnTo>
                    <a:pt x="85" y="709"/>
                  </a:lnTo>
                </a:path>
              </a:pathLst>
            </a:custGeom>
            <a:solidFill>
              <a:srgbClr val="1C2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007DCA3E-F93E-4DEC-91B4-979526A8E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213" y="3856038"/>
              <a:ext cx="4313238" cy="2498725"/>
            </a:xfrm>
            <a:custGeom>
              <a:avLst/>
              <a:gdLst>
                <a:gd name="T0" fmla="*/ 1359 w 2717"/>
                <a:gd name="T1" fmla="*/ 1574 h 1574"/>
                <a:gd name="T2" fmla="*/ 0 w 2717"/>
                <a:gd name="T3" fmla="*/ 787 h 1574"/>
                <a:gd name="T4" fmla="*/ 1359 w 2717"/>
                <a:gd name="T5" fmla="*/ 0 h 1574"/>
                <a:gd name="T6" fmla="*/ 2717 w 2717"/>
                <a:gd name="T7" fmla="*/ 787 h 1574"/>
                <a:gd name="T8" fmla="*/ 1359 w 2717"/>
                <a:gd name="T9" fmla="*/ 1574 h 1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7" h="1574">
                  <a:moveTo>
                    <a:pt x="1359" y="1574"/>
                  </a:moveTo>
                  <a:lnTo>
                    <a:pt x="0" y="787"/>
                  </a:lnTo>
                  <a:lnTo>
                    <a:pt x="1359" y="0"/>
                  </a:lnTo>
                  <a:lnTo>
                    <a:pt x="2717" y="787"/>
                  </a:lnTo>
                  <a:lnTo>
                    <a:pt x="1359" y="1574"/>
                  </a:lnTo>
                  <a:close/>
                </a:path>
              </a:pathLst>
            </a:custGeom>
            <a:solidFill>
              <a:srgbClr val="1C2437">
                <a:alpha val="5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34E02CBC-A293-4AC9-AA29-C8F3CA75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988" y="2176463"/>
              <a:ext cx="1065213" cy="1849438"/>
            </a:xfrm>
            <a:custGeom>
              <a:avLst/>
              <a:gdLst>
                <a:gd name="T0" fmla="*/ 671 w 671"/>
                <a:gd name="T1" fmla="*/ 777 h 1165"/>
                <a:gd name="T2" fmla="*/ 0 w 671"/>
                <a:gd name="T3" fmla="*/ 1165 h 1165"/>
                <a:gd name="T4" fmla="*/ 0 w 671"/>
                <a:gd name="T5" fmla="*/ 388 h 1165"/>
                <a:gd name="T6" fmla="*/ 671 w 671"/>
                <a:gd name="T7" fmla="*/ 0 h 1165"/>
                <a:gd name="T8" fmla="*/ 671 w 671"/>
                <a:gd name="T9" fmla="*/ 777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1165">
                  <a:moveTo>
                    <a:pt x="671" y="777"/>
                  </a:moveTo>
                  <a:lnTo>
                    <a:pt x="0" y="1165"/>
                  </a:lnTo>
                  <a:lnTo>
                    <a:pt x="0" y="388"/>
                  </a:lnTo>
                  <a:lnTo>
                    <a:pt x="671" y="0"/>
                  </a:lnTo>
                  <a:lnTo>
                    <a:pt x="671" y="777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70352B69-DF1A-4338-B18D-5BB1C237F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0625" y="3517900"/>
              <a:ext cx="1501775" cy="1431925"/>
            </a:xfrm>
            <a:custGeom>
              <a:avLst/>
              <a:gdLst>
                <a:gd name="T0" fmla="*/ 1810 w 1836"/>
                <a:gd name="T1" fmla="*/ 924 h 1745"/>
                <a:gd name="T2" fmla="*/ 530 w 1836"/>
                <a:gd name="T3" fmla="*/ 1663 h 1745"/>
                <a:gd name="T4" fmla="*/ 274 w 1836"/>
                <a:gd name="T5" fmla="*/ 1515 h 1745"/>
                <a:gd name="T6" fmla="*/ 274 w 1836"/>
                <a:gd name="T7" fmla="*/ 264 h 1745"/>
                <a:gd name="T8" fmla="*/ 78 w 1836"/>
                <a:gd name="T9" fmla="*/ 151 h 1745"/>
                <a:gd name="T10" fmla="*/ 0 w 1836"/>
                <a:gd name="T11" fmla="*/ 196 h 1745"/>
                <a:gd name="T12" fmla="*/ 0 w 1836"/>
                <a:gd name="T13" fmla="*/ 126 h 1745"/>
                <a:gd name="T14" fmla="*/ 78 w 1836"/>
                <a:gd name="T15" fmla="*/ 81 h 1745"/>
                <a:gd name="T16" fmla="*/ 335 w 1836"/>
                <a:gd name="T17" fmla="*/ 229 h 1745"/>
                <a:gd name="T18" fmla="*/ 335 w 1836"/>
                <a:gd name="T19" fmla="*/ 1512 h 1745"/>
                <a:gd name="T20" fmla="*/ 502 w 1836"/>
                <a:gd name="T21" fmla="*/ 1609 h 1745"/>
                <a:gd name="T22" fmla="*/ 1800 w 1836"/>
                <a:gd name="T23" fmla="*/ 860 h 1745"/>
                <a:gd name="T24" fmla="*/ 1836 w 1836"/>
                <a:gd name="T25" fmla="*/ 880 h 1745"/>
                <a:gd name="T26" fmla="*/ 1810 w 1836"/>
                <a:gd name="T27" fmla="*/ 924 h 1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36" h="1745">
                  <a:moveTo>
                    <a:pt x="1810" y="924"/>
                  </a:moveTo>
                  <a:lnTo>
                    <a:pt x="530" y="1663"/>
                  </a:lnTo>
                  <a:cubicBezTo>
                    <a:pt x="389" y="1745"/>
                    <a:pt x="274" y="1678"/>
                    <a:pt x="274" y="1515"/>
                  </a:cubicBezTo>
                  <a:lnTo>
                    <a:pt x="274" y="264"/>
                  </a:lnTo>
                  <a:cubicBezTo>
                    <a:pt x="274" y="140"/>
                    <a:pt x="186" y="89"/>
                    <a:pt x="78" y="151"/>
                  </a:cubicBezTo>
                  <a:lnTo>
                    <a:pt x="0" y="196"/>
                  </a:lnTo>
                  <a:lnTo>
                    <a:pt x="0" y="126"/>
                  </a:lnTo>
                  <a:lnTo>
                    <a:pt x="78" y="81"/>
                  </a:lnTo>
                  <a:cubicBezTo>
                    <a:pt x="219" y="0"/>
                    <a:pt x="335" y="66"/>
                    <a:pt x="335" y="229"/>
                  </a:cubicBezTo>
                  <a:lnTo>
                    <a:pt x="335" y="1512"/>
                  </a:lnTo>
                  <a:cubicBezTo>
                    <a:pt x="335" y="1619"/>
                    <a:pt x="410" y="1662"/>
                    <a:pt x="502" y="1609"/>
                  </a:cubicBezTo>
                  <a:lnTo>
                    <a:pt x="1800" y="860"/>
                  </a:lnTo>
                  <a:cubicBezTo>
                    <a:pt x="1816" y="851"/>
                    <a:pt x="1836" y="862"/>
                    <a:pt x="1836" y="880"/>
                  </a:cubicBezTo>
                  <a:cubicBezTo>
                    <a:pt x="1836" y="898"/>
                    <a:pt x="1826" y="915"/>
                    <a:pt x="1810" y="924"/>
                  </a:cubicBezTo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A21F1047-7DFF-43E4-80B7-54EED6DD2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2184400"/>
              <a:ext cx="1065213" cy="1851025"/>
            </a:xfrm>
            <a:custGeom>
              <a:avLst/>
              <a:gdLst>
                <a:gd name="T0" fmla="*/ 671 w 671"/>
                <a:gd name="T1" fmla="*/ 777 h 1166"/>
                <a:gd name="T2" fmla="*/ 0 w 671"/>
                <a:gd name="T3" fmla="*/ 1166 h 1166"/>
                <a:gd name="T4" fmla="*/ 0 w 671"/>
                <a:gd name="T5" fmla="*/ 389 h 1166"/>
                <a:gd name="T6" fmla="*/ 671 w 671"/>
                <a:gd name="T7" fmla="*/ 0 h 1166"/>
                <a:gd name="T8" fmla="*/ 671 w 671"/>
                <a:gd name="T9" fmla="*/ 777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1166">
                  <a:moveTo>
                    <a:pt x="671" y="777"/>
                  </a:moveTo>
                  <a:lnTo>
                    <a:pt x="0" y="1166"/>
                  </a:lnTo>
                  <a:lnTo>
                    <a:pt x="0" y="389"/>
                  </a:lnTo>
                  <a:lnTo>
                    <a:pt x="671" y="0"/>
                  </a:lnTo>
                  <a:lnTo>
                    <a:pt x="671" y="777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36D81019-5E37-489D-9046-590AB40B0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4776788"/>
              <a:ext cx="55563" cy="33338"/>
            </a:xfrm>
            <a:custGeom>
              <a:avLst/>
              <a:gdLst>
                <a:gd name="T0" fmla="*/ 17 w 35"/>
                <a:gd name="T1" fmla="*/ 21 h 21"/>
                <a:gd name="T2" fmla="*/ 0 w 35"/>
                <a:gd name="T3" fmla="*/ 10 h 21"/>
                <a:gd name="T4" fmla="*/ 17 w 35"/>
                <a:gd name="T5" fmla="*/ 0 h 21"/>
                <a:gd name="T6" fmla="*/ 35 w 35"/>
                <a:gd name="T7" fmla="*/ 10 h 21"/>
                <a:gd name="T8" fmla="*/ 17 w 35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17" y="21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35" y="10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74F408A8-D0AC-41D9-B9E8-68B8F1FBF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4597400"/>
              <a:ext cx="55563" cy="31750"/>
            </a:xfrm>
            <a:custGeom>
              <a:avLst/>
              <a:gdLst>
                <a:gd name="T0" fmla="*/ 17 w 35"/>
                <a:gd name="T1" fmla="*/ 20 h 20"/>
                <a:gd name="T2" fmla="*/ 0 w 35"/>
                <a:gd name="T3" fmla="*/ 10 h 20"/>
                <a:gd name="T4" fmla="*/ 17 w 35"/>
                <a:gd name="T5" fmla="*/ 0 h 20"/>
                <a:gd name="T6" fmla="*/ 35 w 35"/>
                <a:gd name="T7" fmla="*/ 10 h 20"/>
                <a:gd name="T8" fmla="*/ 17 w 3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7" y="20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35" y="1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CC8A1C90-24B9-46DB-BEAE-5DD1B0477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4467225"/>
              <a:ext cx="55563" cy="31750"/>
            </a:xfrm>
            <a:custGeom>
              <a:avLst/>
              <a:gdLst>
                <a:gd name="T0" fmla="*/ 17 w 35"/>
                <a:gd name="T1" fmla="*/ 20 h 20"/>
                <a:gd name="T2" fmla="*/ 0 w 35"/>
                <a:gd name="T3" fmla="*/ 9 h 20"/>
                <a:gd name="T4" fmla="*/ 17 w 35"/>
                <a:gd name="T5" fmla="*/ 0 h 20"/>
                <a:gd name="T6" fmla="*/ 35 w 35"/>
                <a:gd name="T7" fmla="*/ 9 h 20"/>
                <a:gd name="T8" fmla="*/ 17 w 3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7" y="20"/>
                  </a:moveTo>
                  <a:lnTo>
                    <a:pt x="0" y="9"/>
                  </a:lnTo>
                  <a:lnTo>
                    <a:pt x="17" y="0"/>
                  </a:lnTo>
                  <a:lnTo>
                    <a:pt x="35" y="9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15">
              <a:extLst>
                <a:ext uri="{FF2B5EF4-FFF2-40B4-BE49-F238E27FC236}">
                  <a16:creationId xmlns:a16="http://schemas.microsoft.com/office/drawing/2014/main" id="{DF82E069-FFB9-4F54-90B3-D876E1B7F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4286250"/>
              <a:ext cx="55563" cy="31750"/>
            </a:xfrm>
            <a:custGeom>
              <a:avLst/>
              <a:gdLst>
                <a:gd name="T0" fmla="*/ 17 w 35"/>
                <a:gd name="T1" fmla="*/ 20 h 20"/>
                <a:gd name="T2" fmla="*/ 0 w 35"/>
                <a:gd name="T3" fmla="*/ 10 h 20"/>
                <a:gd name="T4" fmla="*/ 17 w 35"/>
                <a:gd name="T5" fmla="*/ 0 h 20"/>
                <a:gd name="T6" fmla="*/ 35 w 35"/>
                <a:gd name="T7" fmla="*/ 10 h 20"/>
                <a:gd name="T8" fmla="*/ 17 w 3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7" y="20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35" y="1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16">
              <a:extLst>
                <a:ext uri="{FF2B5EF4-FFF2-40B4-BE49-F238E27FC236}">
                  <a16:creationId xmlns:a16="http://schemas.microsoft.com/office/drawing/2014/main" id="{0A1DA7A4-E83C-4DF4-8579-0D73893FD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4156075"/>
              <a:ext cx="55563" cy="31750"/>
            </a:xfrm>
            <a:custGeom>
              <a:avLst/>
              <a:gdLst>
                <a:gd name="T0" fmla="*/ 17 w 35"/>
                <a:gd name="T1" fmla="*/ 20 h 20"/>
                <a:gd name="T2" fmla="*/ 0 w 35"/>
                <a:gd name="T3" fmla="*/ 10 h 20"/>
                <a:gd name="T4" fmla="*/ 17 w 35"/>
                <a:gd name="T5" fmla="*/ 0 h 20"/>
                <a:gd name="T6" fmla="*/ 35 w 35"/>
                <a:gd name="T7" fmla="*/ 10 h 20"/>
                <a:gd name="T8" fmla="*/ 17 w 3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7" y="20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35" y="1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7">
              <a:extLst>
                <a:ext uri="{FF2B5EF4-FFF2-40B4-BE49-F238E27FC236}">
                  <a16:creationId xmlns:a16="http://schemas.microsoft.com/office/drawing/2014/main" id="{575B9132-8840-494C-8A69-6B207308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3975100"/>
              <a:ext cx="55563" cy="33338"/>
            </a:xfrm>
            <a:custGeom>
              <a:avLst/>
              <a:gdLst>
                <a:gd name="T0" fmla="*/ 17 w 35"/>
                <a:gd name="T1" fmla="*/ 21 h 21"/>
                <a:gd name="T2" fmla="*/ 0 w 35"/>
                <a:gd name="T3" fmla="*/ 11 h 21"/>
                <a:gd name="T4" fmla="*/ 17 w 35"/>
                <a:gd name="T5" fmla="*/ 0 h 21"/>
                <a:gd name="T6" fmla="*/ 35 w 35"/>
                <a:gd name="T7" fmla="*/ 11 h 21"/>
                <a:gd name="T8" fmla="*/ 17 w 35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17" y="21"/>
                  </a:moveTo>
                  <a:lnTo>
                    <a:pt x="0" y="11"/>
                  </a:lnTo>
                  <a:lnTo>
                    <a:pt x="17" y="0"/>
                  </a:lnTo>
                  <a:lnTo>
                    <a:pt x="35" y="11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8">
              <a:extLst>
                <a:ext uri="{FF2B5EF4-FFF2-40B4-BE49-F238E27FC236}">
                  <a16:creationId xmlns:a16="http://schemas.microsoft.com/office/drawing/2014/main" id="{60DAFDBB-9295-4653-B7EB-6CF716780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3844925"/>
              <a:ext cx="55563" cy="33338"/>
            </a:xfrm>
            <a:custGeom>
              <a:avLst/>
              <a:gdLst>
                <a:gd name="T0" fmla="*/ 17 w 35"/>
                <a:gd name="T1" fmla="*/ 21 h 21"/>
                <a:gd name="T2" fmla="*/ 0 w 35"/>
                <a:gd name="T3" fmla="*/ 10 h 21"/>
                <a:gd name="T4" fmla="*/ 17 w 35"/>
                <a:gd name="T5" fmla="*/ 0 h 21"/>
                <a:gd name="T6" fmla="*/ 35 w 35"/>
                <a:gd name="T7" fmla="*/ 10 h 21"/>
                <a:gd name="T8" fmla="*/ 17 w 35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17" y="21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35" y="10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9">
              <a:extLst>
                <a:ext uri="{FF2B5EF4-FFF2-40B4-BE49-F238E27FC236}">
                  <a16:creationId xmlns:a16="http://schemas.microsoft.com/office/drawing/2014/main" id="{DCC2AF21-D9FA-4B7E-A499-BB2D80F17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3665538"/>
              <a:ext cx="55563" cy="31750"/>
            </a:xfrm>
            <a:custGeom>
              <a:avLst/>
              <a:gdLst>
                <a:gd name="T0" fmla="*/ 17 w 35"/>
                <a:gd name="T1" fmla="*/ 20 h 20"/>
                <a:gd name="T2" fmla="*/ 0 w 35"/>
                <a:gd name="T3" fmla="*/ 10 h 20"/>
                <a:gd name="T4" fmla="*/ 17 w 35"/>
                <a:gd name="T5" fmla="*/ 0 h 20"/>
                <a:gd name="T6" fmla="*/ 35 w 35"/>
                <a:gd name="T7" fmla="*/ 10 h 20"/>
                <a:gd name="T8" fmla="*/ 17 w 3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7" y="20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35" y="1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0">
              <a:extLst>
                <a:ext uri="{FF2B5EF4-FFF2-40B4-BE49-F238E27FC236}">
                  <a16:creationId xmlns:a16="http://schemas.microsoft.com/office/drawing/2014/main" id="{C54BAED4-ED95-4AAA-8664-B11246730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3535363"/>
              <a:ext cx="55563" cy="31750"/>
            </a:xfrm>
            <a:custGeom>
              <a:avLst/>
              <a:gdLst>
                <a:gd name="T0" fmla="*/ 17 w 35"/>
                <a:gd name="T1" fmla="*/ 20 h 20"/>
                <a:gd name="T2" fmla="*/ 0 w 35"/>
                <a:gd name="T3" fmla="*/ 10 h 20"/>
                <a:gd name="T4" fmla="*/ 17 w 35"/>
                <a:gd name="T5" fmla="*/ 0 h 20"/>
                <a:gd name="T6" fmla="*/ 35 w 35"/>
                <a:gd name="T7" fmla="*/ 10 h 20"/>
                <a:gd name="T8" fmla="*/ 17 w 3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7" y="20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35" y="1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1">
              <a:extLst>
                <a:ext uri="{FF2B5EF4-FFF2-40B4-BE49-F238E27FC236}">
                  <a16:creationId xmlns:a16="http://schemas.microsoft.com/office/drawing/2014/main" id="{1DB7CBA5-92B0-447D-986D-326295A89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3354388"/>
              <a:ext cx="55563" cy="31750"/>
            </a:xfrm>
            <a:custGeom>
              <a:avLst/>
              <a:gdLst>
                <a:gd name="T0" fmla="*/ 17 w 35"/>
                <a:gd name="T1" fmla="*/ 20 h 20"/>
                <a:gd name="T2" fmla="*/ 0 w 35"/>
                <a:gd name="T3" fmla="*/ 10 h 20"/>
                <a:gd name="T4" fmla="*/ 17 w 35"/>
                <a:gd name="T5" fmla="*/ 0 h 20"/>
                <a:gd name="T6" fmla="*/ 35 w 35"/>
                <a:gd name="T7" fmla="*/ 10 h 20"/>
                <a:gd name="T8" fmla="*/ 17 w 3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7" y="20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35" y="1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70B8E208-69AF-4D05-AC96-D4521112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3224213"/>
              <a:ext cx="55563" cy="31750"/>
            </a:xfrm>
            <a:custGeom>
              <a:avLst/>
              <a:gdLst>
                <a:gd name="T0" fmla="*/ 17 w 35"/>
                <a:gd name="T1" fmla="*/ 20 h 20"/>
                <a:gd name="T2" fmla="*/ 0 w 35"/>
                <a:gd name="T3" fmla="*/ 10 h 20"/>
                <a:gd name="T4" fmla="*/ 17 w 35"/>
                <a:gd name="T5" fmla="*/ 0 h 20"/>
                <a:gd name="T6" fmla="*/ 35 w 35"/>
                <a:gd name="T7" fmla="*/ 10 h 20"/>
                <a:gd name="T8" fmla="*/ 17 w 3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7" y="20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35" y="1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3">
              <a:extLst>
                <a:ext uri="{FF2B5EF4-FFF2-40B4-BE49-F238E27FC236}">
                  <a16:creationId xmlns:a16="http://schemas.microsoft.com/office/drawing/2014/main" id="{E22DC078-2385-414B-B49D-0ED16C846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3043238"/>
              <a:ext cx="55563" cy="33338"/>
            </a:xfrm>
            <a:custGeom>
              <a:avLst/>
              <a:gdLst>
                <a:gd name="T0" fmla="*/ 17 w 35"/>
                <a:gd name="T1" fmla="*/ 21 h 21"/>
                <a:gd name="T2" fmla="*/ 0 w 35"/>
                <a:gd name="T3" fmla="*/ 11 h 21"/>
                <a:gd name="T4" fmla="*/ 17 w 35"/>
                <a:gd name="T5" fmla="*/ 0 h 21"/>
                <a:gd name="T6" fmla="*/ 35 w 35"/>
                <a:gd name="T7" fmla="*/ 11 h 21"/>
                <a:gd name="T8" fmla="*/ 17 w 35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17" y="21"/>
                  </a:moveTo>
                  <a:lnTo>
                    <a:pt x="0" y="11"/>
                  </a:lnTo>
                  <a:lnTo>
                    <a:pt x="17" y="0"/>
                  </a:lnTo>
                  <a:lnTo>
                    <a:pt x="35" y="11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4">
              <a:extLst>
                <a:ext uri="{FF2B5EF4-FFF2-40B4-BE49-F238E27FC236}">
                  <a16:creationId xmlns:a16="http://schemas.microsoft.com/office/drawing/2014/main" id="{7F62AA84-90D2-49F8-8AE9-998B3E2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2913063"/>
              <a:ext cx="55563" cy="33338"/>
            </a:xfrm>
            <a:custGeom>
              <a:avLst/>
              <a:gdLst>
                <a:gd name="T0" fmla="*/ 17 w 35"/>
                <a:gd name="T1" fmla="*/ 21 h 21"/>
                <a:gd name="T2" fmla="*/ 0 w 35"/>
                <a:gd name="T3" fmla="*/ 10 h 21"/>
                <a:gd name="T4" fmla="*/ 17 w 35"/>
                <a:gd name="T5" fmla="*/ 0 h 21"/>
                <a:gd name="T6" fmla="*/ 35 w 35"/>
                <a:gd name="T7" fmla="*/ 10 h 21"/>
                <a:gd name="T8" fmla="*/ 17 w 35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17" y="21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35" y="10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5">
              <a:extLst>
                <a:ext uri="{FF2B5EF4-FFF2-40B4-BE49-F238E27FC236}">
                  <a16:creationId xmlns:a16="http://schemas.microsoft.com/office/drawing/2014/main" id="{DCAF5C76-33D1-4F2F-95EF-0B34A71E7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2733675"/>
              <a:ext cx="55563" cy="31750"/>
            </a:xfrm>
            <a:custGeom>
              <a:avLst/>
              <a:gdLst>
                <a:gd name="T0" fmla="*/ 17 w 35"/>
                <a:gd name="T1" fmla="*/ 20 h 20"/>
                <a:gd name="T2" fmla="*/ 0 w 35"/>
                <a:gd name="T3" fmla="*/ 10 h 20"/>
                <a:gd name="T4" fmla="*/ 17 w 35"/>
                <a:gd name="T5" fmla="*/ 0 h 20"/>
                <a:gd name="T6" fmla="*/ 35 w 35"/>
                <a:gd name="T7" fmla="*/ 10 h 20"/>
                <a:gd name="T8" fmla="*/ 17 w 3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7" y="20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35" y="1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7">
              <a:extLst>
                <a:ext uri="{FF2B5EF4-FFF2-40B4-BE49-F238E27FC236}">
                  <a16:creationId xmlns:a16="http://schemas.microsoft.com/office/drawing/2014/main" id="{E05D31A8-EBEA-4EFA-964B-C4665FD81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2422525"/>
              <a:ext cx="55563" cy="31750"/>
            </a:xfrm>
            <a:custGeom>
              <a:avLst/>
              <a:gdLst>
                <a:gd name="T0" fmla="*/ 17 w 35"/>
                <a:gd name="T1" fmla="*/ 20 h 20"/>
                <a:gd name="T2" fmla="*/ 0 w 35"/>
                <a:gd name="T3" fmla="*/ 10 h 20"/>
                <a:gd name="T4" fmla="*/ 17 w 35"/>
                <a:gd name="T5" fmla="*/ 0 h 20"/>
                <a:gd name="T6" fmla="*/ 35 w 35"/>
                <a:gd name="T7" fmla="*/ 10 h 20"/>
                <a:gd name="T8" fmla="*/ 17 w 3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7" y="20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35" y="1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8">
              <a:extLst>
                <a:ext uri="{FF2B5EF4-FFF2-40B4-BE49-F238E27FC236}">
                  <a16:creationId xmlns:a16="http://schemas.microsoft.com/office/drawing/2014/main" id="{F3B9684E-869A-4CCA-ACAA-691C2411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2292350"/>
              <a:ext cx="55563" cy="31750"/>
            </a:xfrm>
            <a:custGeom>
              <a:avLst/>
              <a:gdLst>
                <a:gd name="T0" fmla="*/ 17 w 35"/>
                <a:gd name="T1" fmla="*/ 20 h 20"/>
                <a:gd name="T2" fmla="*/ 0 w 35"/>
                <a:gd name="T3" fmla="*/ 10 h 20"/>
                <a:gd name="T4" fmla="*/ 17 w 35"/>
                <a:gd name="T5" fmla="*/ 0 h 20"/>
                <a:gd name="T6" fmla="*/ 35 w 35"/>
                <a:gd name="T7" fmla="*/ 10 h 20"/>
                <a:gd name="T8" fmla="*/ 17 w 3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7" y="20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35" y="1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B7732433-9940-4A69-9DB1-C46127095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2111375"/>
              <a:ext cx="55563" cy="33338"/>
            </a:xfrm>
            <a:custGeom>
              <a:avLst/>
              <a:gdLst>
                <a:gd name="T0" fmla="*/ 17 w 35"/>
                <a:gd name="T1" fmla="*/ 21 h 21"/>
                <a:gd name="T2" fmla="*/ 0 w 35"/>
                <a:gd name="T3" fmla="*/ 11 h 21"/>
                <a:gd name="T4" fmla="*/ 17 w 35"/>
                <a:gd name="T5" fmla="*/ 0 h 21"/>
                <a:gd name="T6" fmla="*/ 35 w 35"/>
                <a:gd name="T7" fmla="*/ 11 h 21"/>
                <a:gd name="T8" fmla="*/ 17 w 35"/>
                <a:gd name="T9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1">
                  <a:moveTo>
                    <a:pt x="17" y="21"/>
                  </a:moveTo>
                  <a:lnTo>
                    <a:pt x="0" y="11"/>
                  </a:lnTo>
                  <a:lnTo>
                    <a:pt x="17" y="0"/>
                  </a:lnTo>
                  <a:lnTo>
                    <a:pt x="35" y="11"/>
                  </a:lnTo>
                  <a:lnTo>
                    <a:pt x="17" y="21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01D05541-E59E-4DA9-844F-F8079E9D3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1982788"/>
              <a:ext cx="55563" cy="31750"/>
            </a:xfrm>
            <a:custGeom>
              <a:avLst/>
              <a:gdLst>
                <a:gd name="T0" fmla="*/ 17 w 35"/>
                <a:gd name="T1" fmla="*/ 20 h 20"/>
                <a:gd name="T2" fmla="*/ 0 w 35"/>
                <a:gd name="T3" fmla="*/ 10 h 20"/>
                <a:gd name="T4" fmla="*/ 17 w 35"/>
                <a:gd name="T5" fmla="*/ 0 h 20"/>
                <a:gd name="T6" fmla="*/ 35 w 35"/>
                <a:gd name="T7" fmla="*/ 10 h 20"/>
                <a:gd name="T8" fmla="*/ 17 w 3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7" y="20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35" y="1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31">
              <a:extLst>
                <a:ext uri="{FF2B5EF4-FFF2-40B4-BE49-F238E27FC236}">
                  <a16:creationId xmlns:a16="http://schemas.microsoft.com/office/drawing/2014/main" id="{118B8B1D-E725-4861-AFDB-F4862F7A2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1812925"/>
              <a:ext cx="55563" cy="31750"/>
            </a:xfrm>
            <a:custGeom>
              <a:avLst/>
              <a:gdLst>
                <a:gd name="T0" fmla="*/ 17 w 35"/>
                <a:gd name="T1" fmla="*/ 20 h 20"/>
                <a:gd name="T2" fmla="*/ 0 w 35"/>
                <a:gd name="T3" fmla="*/ 10 h 20"/>
                <a:gd name="T4" fmla="*/ 17 w 35"/>
                <a:gd name="T5" fmla="*/ 0 h 20"/>
                <a:gd name="T6" fmla="*/ 35 w 35"/>
                <a:gd name="T7" fmla="*/ 10 h 20"/>
                <a:gd name="T8" fmla="*/ 17 w 35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17" y="20"/>
                  </a:moveTo>
                  <a:lnTo>
                    <a:pt x="0" y="10"/>
                  </a:lnTo>
                  <a:lnTo>
                    <a:pt x="17" y="0"/>
                  </a:lnTo>
                  <a:lnTo>
                    <a:pt x="35" y="10"/>
                  </a:lnTo>
                  <a:lnTo>
                    <a:pt x="17" y="20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32">
              <a:extLst>
                <a:ext uri="{FF2B5EF4-FFF2-40B4-BE49-F238E27FC236}">
                  <a16:creationId xmlns:a16="http://schemas.microsoft.com/office/drawing/2014/main" id="{48040D1B-5F64-48F6-B0C9-7E1AE4060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575" y="2271713"/>
              <a:ext cx="255588" cy="3546475"/>
            </a:xfrm>
            <a:custGeom>
              <a:avLst/>
              <a:gdLst>
                <a:gd name="T0" fmla="*/ 0 w 161"/>
                <a:gd name="T1" fmla="*/ 0 h 2234"/>
                <a:gd name="T2" fmla="*/ 161 w 161"/>
                <a:gd name="T3" fmla="*/ 0 h 2234"/>
                <a:gd name="T4" fmla="*/ 161 w 161"/>
                <a:gd name="T5" fmla="*/ 2173 h 2234"/>
                <a:gd name="T6" fmla="*/ 92 w 161"/>
                <a:gd name="T7" fmla="*/ 2234 h 2234"/>
                <a:gd name="T8" fmla="*/ 22 w 161"/>
                <a:gd name="T9" fmla="*/ 2120 h 2234"/>
                <a:gd name="T10" fmla="*/ 0 w 161"/>
                <a:gd name="T11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2234">
                  <a:moveTo>
                    <a:pt x="0" y="0"/>
                  </a:moveTo>
                  <a:lnTo>
                    <a:pt x="161" y="0"/>
                  </a:lnTo>
                  <a:lnTo>
                    <a:pt x="161" y="2173"/>
                  </a:lnTo>
                  <a:lnTo>
                    <a:pt x="92" y="2234"/>
                  </a:lnTo>
                  <a:lnTo>
                    <a:pt x="22" y="2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33">
              <a:extLst>
                <a:ext uri="{FF2B5EF4-FFF2-40B4-BE49-F238E27FC236}">
                  <a16:creationId xmlns:a16="http://schemas.microsoft.com/office/drawing/2014/main" id="{41F4C896-2523-48D5-B62D-6D81BD48A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1817688"/>
              <a:ext cx="1200150" cy="963613"/>
            </a:xfrm>
            <a:custGeom>
              <a:avLst/>
              <a:gdLst>
                <a:gd name="T0" fmla="*/ 730 w 756"/>
                <a:gd name="T1" fmla="*/ 537 h 607"/>
                <a:gd name="T2" fmla="*/ 730 w 756"/>
                <a:gd name="T3" fmla="*/ 479 h 607"/>
                <a:gd name="T4" fmla="*/ 756 w 756"/>
                <a:gd name="T5" fmla="*/ 494 h 607"/>
                <a:gd name="T6" fmla="*/ 756 w 756"/>
                <a:gd name="T7" fmla="*/ 438 h 607"/>
                <a:gd name="T8" fmla="*/ 0 w 756"/>
                <a:gd name="T9" fmla="*/ 0 h 607"/>
                <a:gd name="T10" fmla="*/ 0 w 756"/>
                <a:gd name="T11" fmla="*/ 56 h 607"/>
                <a:gd name="T12" fmla="*/ 25 w 756"/>
                <a:gd name="T13" fmla="*/ 71 h 607"/>
                <a:gd name="T14" fmla="*/ 25 w 756"/>
                <a:gd name="T15" fmla="*/ 129 h 607"/>
                <a:gd name="T16" fmla="*/ 0 w 756"/>
                <a:gd name="T17" fmla="*/ 114 h 607"/>
                <a:gd name="T18" fmla="*/ 0 w 756"/>
                <a:gd name="T19" fmla="*/ 170 h 607"/>
                <a:gd name="T20" fmla="*/ 756 w 756"/>
                <a:gd name="T21" fmla="*/ 607 h 607"/>
                <a:gd name="T22" fmla="*/ 756 w 756"/>
                <a:gd name="T23" fmla="*/ 552 h 607"/>
                <a:gd name="T24" fmla="*/ 730 w 756"/>
                <a:gd name="T25" fmla="*/ 53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6" h="607">
                  <a:moveTo>
                    <a:pt x="730" y="537"/>
                  </a:moveTo>
                  <a:lnTo>
                    <a:pt x="730" y="479"/>
                  </a:lnTo>
                  <a:lnTo>
                    <a:pt x="756" y="494"/>
                  </a:lnTo>
                  <a:lnTo>
                    <a:pt x="756" y="438"/>
                  </a:lnTo>
                  <a:lnTo>
                    <a:pt x="0" y="0"/>
                  </a:lnTo>
                  <a:lnTo>
                    <a:pt x="0" y="56"/>
                  </a:lnTo>
                  <a:lnTo>
                    <a:pt x="25" y="71"/>
                  </a:lnTo>
                  <a:lnTo>
                    <a:pt x="25" y="129"/>
                  </a:lnTo>
                  <a:lnTo>
                    <a:pt x="0" y="114"/>
                  </a:lnTo>
                  <a:lnTo>
                    <a:pt x="0" y="170"/>
                  </a:lnTo>
                  <a:lnTo>
                    <a:pt x="756" y="607"/>
                  </a:lnTo>
                  <a:lnTo>
                    <a:pt x="756" y="552"/>
                  </a:lnTo>
                  <a:lnTo>
                    <a:pt x="730" y="537"/>
                  </a:lnTo>
                  <a:close/>
                </a:path>
              </a:pathLst>
            </a:custGeom>
            <a:solidFill>
              <a:srgbClr val="46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4">
              <a:extLst>
                <a:ext uri="{FF2B5EF4-FFF2-40B4-BE49-F238E27FC236}">
                  <a16:creationId xmlns:a16="http://schemas.microsoft.com/office/drawing/2014/main" id="{4EF81F3C-77C9-404E-9A26-1A3D6C9F8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1919288"/>
              <a:ext cx="1158875" cy="762000"/>
            </a:xfrm>
            <a:custGeom>
              <a:avLst/>
              <a:gdLst>
                <a:gd name="T0" fmla="*/ 730 w 730"/>
                <a:gd name="T1" fmla="*/ 480 h 480"/>
                <a:gd name="T2" fmla="*/ 0 w 730"/>
                <a:gd name="T3" fmla="*/ 57 h 480"/>
                <a:gd name="T4" fmla="*/ 0 w 730"/>
                <a:gd name="T5" fmla="*/ 0 h 480"/>
                <a:gd name="T6" fmla="*/ 730 w 730"/>
                <a:gd name="T7" fmla="*/ 423 h 480"/>
                <a:gd name="T8" fmla="*/ 730 w 730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80">
                  <a:moveTo>
                    <a:pt x="730" y="480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730" y="423"/>
                  </a:lnTo>
                  <a:lnTo>
                    <a:pt x="730" y="480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id="{BAF77E1A-32FD-4411-AB8E-7BBFF8195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1919288"/>
              <a:ext cx="1158875" cy="701675"/>
            </a:xfrm>
            <a:custGeom>
              <a:avLst/>
              <a:gdLst>
                <a:gd name="T0" fmla="*/ 730 w 730"/>
                <a:gd name="T1" fmla="*/ 442 h 442"/>
                <a:gd name="T2" fmla="*/ 0 w 730"/>
                <a:gd name="T3" fmla="*/ 20 h 442"/>
                <a:gd name="T4" fmla="*/ 0 w 730"/>
                <a:gd name="T5" fmla="*/ 0 h 442"/>
                <a:gd name="T6" fmla="*/ 730 w 730"/>
                <a:gd name="T7" fmla="*/ 423 h 442"/>
                <a:gd name="T8" fmla="*/ 730 w 730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2">
                  <a:moveTo>
                    <a:pt x="730" y="442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730" y="423"/>
                  </a:lnTo>
                  <a:lnTo>
                    <a:pt x="730" y="442"/>
                  </a:lnTo>
                  <a:close/>
                </a:path>
              </a:pathLst>
            </a:custGeom>
            <a:solidFill>
              <a:srgbClr val="64B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36">
              <a:extLst>
                <a:ext uri="{FF2B5EF4-FFF2-40B4-BE49-F238E27FC236}">
                  <a16:creationId xmlns:a16="http://schemas.microsoft.com/office/drawing/2014/main" id="{8A9A5C13-4FA8-47BD-8797-63EAB7108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1866900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37">
              <a:extLst>
                <a:ext uri="{FF2B5EF4-FFF2-40B4-BE49-F238E27FC236}">
                  <a16:creationId xmlns:a16="http://schemas.microsoft.com/office/drawing/2014/main" id="{6D962B0E-8F2F-4187-B828-0D4801E73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1928813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38">
              <a:extLst>
                <a:ext uri="{FF2B5EF4-FFF2-40B4-BE49-F238E27FC236}">
                  <a16:creationId xmlns:a16="http://schemas.microsoft.com/office/drawing/2014/main" id="{69D97B30-D745-4CFF-B3E9-72F716D1C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013" y="1990725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 39">
              <a:extLst>
                <a:ext uri="{FF2B5EF4-FFF2-40B4-BE49-F238E27FC236}">
                  <a16:creationId xmlns:a16="http://schemas.microsoft.com/office/drawing/2014/main" id="{A3A243D1-B06E-4F4F-AF52-6A858B4ED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100263"/>
              <a:ext cx="1158875" cy="711200"/>
            </a:xfrm>
            <a:custGeom>
              <a:avLst/>
              <a:gdLst>
                <a:gd name="T0" fmla="*/ 730 w 730"/>
                <a:gd name="T1" fmla="*/ 448 h 448"/>
                <a:gd name="T2" fmla="*/ 0 w 730"/>
                <a:gd name="T3" fmla="*/ 25 h 448"/>
                <a:gd name="T4" fmla="*/ 0 w 730"/>
                <a:gd name="T5" fmla="*/ 0 h 448"/>
                <a:gd name="T6" fmla="*/ 730 w 730"/>
                <a:gd name="T7" fmla="*/ 422 h 448"/>
                <a:gd name="T8" fmla="*/ 730 w 730"/>
                <a:gd name="T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8">
                  <a:moveTo>
                    <a:pt x="730" y="448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48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40">
              <a:extLst>
                <a:ext uri="{FF2B5EF4-FFF2-40B4-BE49-F238E27FC236}">
                  <a16:creationId xmlns:a16="http://schemas.microsoft.com/office/drawing/2014/main" id="{1C819F66-3817-45AE-B692-2D58AC9AF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2128838"/>
              <a:ext cx="1200150" cy="963613"/>
            </a:xfrm>
            <a:custGeom>
              <a:avLst/>
              <a:gdLst>
                <a:gd name="T0" fmla="*/ 730 w 756"/>
                <a:gd name="T1" fmla="*/ 536 h 607"/>
                <a:gd name="T2" fmla="*/ 730 w 756"/>
                <a:gd name="T3" fmla="*/ 479 h 607"/>
                <a:gd name="T4" fmla="*/ 756 w 756"/>
                <a:gd name="T5" fmla="*/ 494 h 607"/>
                <a:gd name="T6" fmla="*/ 756 w 756"/>
                <a:gd name="T7" fmla="*/ 438 h 607"/>
                <a:gd name="T8" fmla="*/ 0 w 756"/>
                <a:gd name="T9" fmla="*/ 0 h 607"/>
                <a:gd name="T10" fmla="*/ 0 w 756"/>
                <a:gd name="T11" fmla="*/ 56 h 607"/>
                <a:gd name="T12" fmla="*/ 25 w 756"/>
                <a:gd name="T13" fmla="*/ 71 h 607"/>
                <a:gd name="T14" fmla="*/ 25 w 756"/>
                <a:gd name="T15" fmla="*/ 128 h 607"/>
                <a:gd name="T16" fmla="*/ 0 w 756"/>
                <a:gd name="T17" fmla="*/ 113 h 607"/>
                <a:gd name="T18" fmla="*/ 0 w 756"/>
                <a:gd name="T19" fmla="*/ 170 h 607"/>
                <a:gd name="T20" fmla="*/ 756 w 756"/>
                <a:gd name="T21" fmla="*/ 607 h 607"/>
                <a:gd name="T22" fmla="*/ 756 w 756"/>
                <a:gd name="T23" fmla="*/ 551 h 607"/>
                <a:gd name="T24" fmla="*/ 730 w 756"/>
                <a:gd name="T25" fmla="*/ 536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6" h="607">
                  <a:moveTo>
                    <a:pt x="730" y="536"/>
                  </a:moveTo>
                  <a:lnTo>
                    <a:pt x="730" y="479"/>
                  </a:lnTo>
                  <a:lnTo>
                    <a:pt x="756" y="494"/>
                  </a:lnTo>
                  <a:lnTo>
                    <a:pt x="756" y="438"/>
                  </a:lnTo>
                  <a:lnTo>
                    <a:pt x="0" y="0"/>
                  </a:lnTo>
                  <a:lnTo>
                    <a:pt x="0" y="56"/>
                  </a:lnTo>
                  <a:lnTo>
                    <a:pt x="25" y="71"/>
                  </a:lnTo>
                  <a:lnTo>
                    <a:pt x="25" y="128"/>
                  </a:lnTo>
                  <a:lnTo>
                    <a:pt x="0" y="113"/>
                  </a:lnTo>
                  <a:lnTo>
                    <a:pt x="0" y="170"/>
                  </a:lnTo>
                  <a:lnTo>
                    <a:pt x="756" y="607"/>
                  </a:lnTo>
                  <a:lnTo>
                    <a:pt x="756" y="551"/>
                  </a:lnTo>
                  <a:lnTo>
                    <a:pt x="730" y="536"/>
                  </a:lnTo>
                  <a:close/>
                </a:path>
              </a:pathLst>
            </a:custGeom>
            <a:solidFill>
              <a:srgbClr val="46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41">
              <a:extLst>
                <a:ext uri="{FF2B5EF4-FFF2-40B4-BE49-F238E27FC236}">
                  <a16:creationId xmlns:a16="http://schemas.microsoft.com/office/drawing/2014/main" id="{3D834840-CD7B-4D30-AE75-0A6C06E42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230438"/>
              <a:ext cx="1158875" cy="762000"/>
            </a:xfrm>
            <a:custGeom>
              <a:avLst/>
              <a:gdLst>
                <a:gd name="T0" fmla="*/ 730 w 730"/>
                <a:gd name="T1" fmla="*/ 480 h 480"/>
                <a:gd name="T2" fmla="*/ 0 w 730"/>
                <a:gd name="T3" fmla="*/ 57 h 480"/>
                <a:gd name="T4" fmla="*/ 0 w 730"/>
                <a:gd name="T5" fmla="*/ 0 h 480"/>
                <a:gd name="T6" fmla="*/ 730 w 730"/>
                <a:gd name="T7" fmla="*/ 422 h 480"/>
                <a:gd name="T8" fmla="*/ 730 w 730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80">
                  <a:moveTo>
                    <a:pt x="730" y="480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80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42">
              <a:extLst>
                <a:ext uri="{FF2B5EF4-FFF2-40B4-BE49-F238E27FC236}">
                  <a16:creationId xmlns:a16="http://schemas.microsoft.com/office/drawing/2014/main" id="{6E8F86FF-BD40-4819-90B5-95217209C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230438"/>
              <a:ext cx="1158875" cy="701675"/>
            </a:xfrm>
            <a:custGeom>
              <a:avLst/>
              <a:gdLst>
                <a:gd name="T0" fmla="*/ 730 w 730"/>
                <a:gd name="T1" fmla="*/ 442 h 442"/>
                <a:gd name="T2" fmla="*/ 0 w 730"/>
                <a:gd name="T3" fmla="*/ 19 h 442"/>
                <a:gd name="T4" fmla="*/ 0 w 730"/>
                <a:gd name="T5" fmla="*/ 0 h 442"/>
                <a:gd name="T6" fmla="*/ 730 w 730"/>
                <a:gd name="T7" fmla="*/ 422 h 442"/>
                <a:gd name="T8" fmla="*/ 730 w 730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2">
                  <a:moveTo>
                    <a:pt x="730" y="442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42"/>
                  </a:lnTo>
                  <a:close/>
                </a:path>
              </a:pathLst>
            </a:custGeom>
            <a:solidFill>
              <a:srgbClr val="64B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C1570B6C-CDD2-4F36-9B82-5D88B132A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178050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93EEF847-00D2-4B9B-9405-372631A7E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2239963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45">
              <a:extLst>
                <a:ext uri="{FF2B5EF4-FFF2-40B4-BE49-F238E27FC236}">
                  <a16:creationId xmlns:a16="http://schemas.microsoft.com/office/drawing/2014/main" id="{B2EA15E7-DAAA-4000-B65B-4F3ABB6C8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013" y="2301875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46">
              <a:extLst>
                <a:ext uri="{FF2B5EF4-FFF2-40B4-BE49-F238E27FC236}">
                  <a16:creationId xmlns:a16="http://schemas.microsoft.com/office/drawing/2014/main" id="{83C6FE0F-F793-4C46-8220-2D83371DA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409825"/>
              <a:ext cx="1158875" cy="712788"/>
            </a:xfrm>
            <a:custGeom>
              <a:avLst/>
              <a:gdLst>
                <a:gd name="T0" fmla="*/ 730 w 730"/>
                <a:gd name="T1" fmla="*/ 449 h 449"/>
                <a:gd name="T2" fmla="*/ 0 w 730"/>
                <a:gd name="T3" fmla="*/ 26 h 449"/>
                <a:gd name="T4" fmla="*/ 0 w 730"/>
                <a:gd name="T5" fmla="*/ 0 h 449"/>
                <a:gd name="T6" fmla="*/ 730 w 730"/>
                <a:gd name="T7" fmla="*/ 423 h 449"/>
                <a:gd name="T8" fmla="*/ 730 w 730"/>
                <a:gd name="T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9">
                  <a:moveTo>
                    <a:pt x="730" y="449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730" y="423"/>
                  </a:lnTo>
                  <a:lnTo>
                    <a:pt x="730" y="449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47">
              <a:extLst>
                <a:ext uri="{FF2B5EF4-FFF2-40B4-BE49-F238E27FC236}">
                  <a16:creationId xmlns:a16="http://schemas.microsoft.com/office/drawing/2014/main" id="{902BB51B-FC43-4AB8-A589-98E21128C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2438400"/>
              <a:ext cx="1200150" cy="965200"/>
            </a:xfrm>
            <a:custGeom>
              <a:avLst/>
              <a:gdLst>
                <a:gd name="T0" fmla="*/ 730 w 756"/>
                <a:gd name="T1" fmla="*/ 537 h 608"/>
                <a:gd name="T2" fmla="*/ 730 w 756"/>
                <a:gd name="T3" fmla="*/ 479 h 608"/>
                <a:gd name="T4" fmla="*/ 756 w 756"/>
                <a:gd name="T5" fmla="*/ 494 h 608"/>
                <a:gd name="T6" fmla="*/ 756 w 756"/>
                <a:gd name="T7" fmla="*/ 438 h 608"/>
                <a:gd name="T8" fmla="*/ 0 w 756"/>
                <a:gd name="T9" fmla="*/ 0 h 608"/>
                <a:gd name="T10" fmla="*/ 0 w 756"/>
                <a:gd name="T11" fmla="*/ 57 h 608"/>
                <a:gd name="T12" fmla="*/ 25 w 756"/>
                <a:gd name="T13" fmla="*/ 71 h 608"/>
                <a:gd name="T14" fmla="*/ 25 w 756"/>
                <a:gd name="T15" fmla="*/ 129 h 608"/>
                <a:gd name="T16" fmla="*/ 0 w 756"/>
                <a:gd name="T17" fmla="*/ 114 h 608"/>
                <a:gd name="T18" fmla="*/ 0 w 756"/>
                <a:gd name="T19" fmla="*/ 170 h 608"/>
                <a:gd name="T20" fmla="*/ 756 w 756"/>
                <a:gd name="T21" fmla="*/ 608 h 608"/>
                <a:gd name="T22" fmla="*/ 756 w 756"/>
                <a:gd name="T23" fmla="*/ 552 h 608"/>
                <a:gd name="T24" fmla="*/ 730 w 756"/>
                <a:gd name="T25" fmla="*/ 537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6" h="608">
                  <a:moveTo>
                    <a:pt x="730" y="537"/>
                  </a:moveTo>
                  <a:lnTo>
                    <a:pt x="730" y="479"/>
                  </a:lnTo>
                  <a:lnTo>
                    <a:pt x="756" y="494"/>
                  </a:lnTo>
                  <a:lnTo>
                    <a:pt x="756" y="438"/>
                  </a:lnTo>
                  <a:lnTo>
                    <a:pt x="0" y="0"/>
                  </a:lnTo>
                  <a:lnTo>
                    <a:pt x="0" y="57"/>
                  </a:lnTo>
                  <a:lnTo>
                    <a:pt x="25" y="71"/>
                  </a:lnTo>
                  <a:lnTo>
                    <a:pt x="25" y="129"/>
                  </a:lnTo>
                  <a:lnTo>
                    <a:pt x="0" y="114"/>
                  </a:lnTo>
                  <a:lnTo>
                    <a:pt x="0" y="170"/>
                  </a:lnTo>
                  <a:lnTo>
                    <a:pt x="756" y="608"/>
                  </a:lnTo>
                  <a:lnTo>
                    <a:pt x="756" y="552"/>
                  </a:lnTo>
                  <a:lnTo>
                    <a:pt x="730" y="537"/>
                  </a:lnTo>
                  <a:close/>
                </a:path>
              </a:pathLst>
            </a:custGeom>
            <a:solidFill>
              <a:srgbClr val="46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48">
              <a:extLst>
                <a:ext uri="{FF2B5EF4-FFF2-40B4-BE49-F238E27FC236}">
                  <a16:creationId xmlns:a16="http://schemas.microsoft.com/office/drawing/2014/main" id="{6E90B9C0-305F-4DF6-95C4-D694275D1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540000"/>
              <a:ext cx="1158875" cy="762000"/>
            </a:xfrm>
            <a:custGeom>
              <a:avLst/>
              <a:gdLst>
                <a:gd name="T0" fmla="*/ 730 w 730"/>
                <a:gd name="T1" fmla="*/ 480 h 480"/>
                <a:gd name="T2" fmla="*/ 0 w 730"/>
                <a:gd name="T3" fmla="*/ 57 h 480"/>
                <a:gd name="T4" fmla="*/ 0 w 730"/>
                <a:gd name="T5" fmla="*/ 0 h 480"/>
                <a:gd name="T6" fmla="*/ 730 w 730"/>
                <a:gd name="T7" fmla="*/ 423 h 480"/>
                <a:gd name="T8" fmla="*/ 730 w 730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80">
                  <a:moveTo>
                    <a:pt x="730" y="480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730" y="423"/>
                  </a:lnTo>
                  <a:lnTo>
                    <a:pt x="730" y="480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49">
              <a:extLst>
                <a:ext uri="{FF2B5EF4-FFF2-40B4-BE49-F238E27FC236}">
                  <a16:creationId xmlns:a16="http://schemas.microsoft.com/office/drawing/2014/main" id="{7237FC00-84A1-4616-BC45-88EAAED4E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540000"/>
              <a:ext cx="1158875" cy="701675"/>
            </a:xfrm>
            <a:custGeom>
              <a:avLst/>
              <a:gdLst>
                <a:gd name="T0" fmla="*/ 730 w 730"/>
                <a:gd name="T1" fmla="*/ 442 h 442"/>
                <a:gd name="T2" fmla="*/ 0 w 730"/>
                <a:gd name="T3" fmla="*/ 20 h 442"/>
                <a:gd name="T4" fmla="*/ 0 w 730"/>
                <a:gd name="T5" fmla="*/ 0 h 442"/>
                <a:gd name="T6" fmla="*/ 730 w 730"/>
                <a:gd name="T7" fmla="*/ 423 h 442"/>
                <a:gd name="T8" fmla="*/ 730 w 730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2">
                  <a:moveTo>
                    <a:pt x="730" y="442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730" y="423"/>
                  </a:lnTo>
                  <a:lnTo>
                    <a:pt x="730" y="442"/>
                  </a:lnTo>
                  <a:close/>
                </a:path>
              </a:pathLst>
            </a:custGeom>
            <a:solidFill>
              <a:srgbClr val="64B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0">
              <a:extLst>
                <a:ext uri="{FF2B5EF4-FFF2-40B4-BE49-F238E27FC236}">
                  <a16:creationId xmlns:a16="http://schemas.microsoft.com/office/drawing/2014/main" id="{F353AD3F-15E4-4EDE-8CE5-1F281329F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487613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1">
              <a:extLst>
                <a:ext uri="{FF2B5EF4-FFF2-40B4-BE49-F238E27FC236}">
                  <a16:creationId xmlns:a16="http://schemas.microsoft.com/office/drawing/2014/main" id="{D0EEAD2A-25BC-481E-A47A-54814784E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2551113"/>
              <a:ext cx="82550" cy="65088"/>
            </a:xfrm>
            <a:custGeom>
              <a:avLst/>
              <a:gdLst>
                <a:gd name="T0" fmla="*/ 52 w 52"/>
                <a:gd name="T1" fmla="*/ 41 h 41"/>
                <a:gd name="T2" fmla="*/ 0 w 52"/>
                <a:gd name="T3" fmla="*/ 12 h 41"/>
                <a:gd name="T4" fmla="*/ 0 w 52"/>
                <a:gd name="T5" fmla="*/ 0 h 41"/>
                <a:gd name="T6" fmla="*/ 52 w 52"/>
                <a:gd name="T7" fmla="*/ 29 h 41"/>
                <a:gd name="T8" fmla="*/ 52 w 5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1">
                  <a:moveTo>
                    <a:pt x="52" y="41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29"/>
                  </a:lnTo>
                  <a:lnTo>
                    <a:pt x="52" y="41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52">
              <a:extLst>
                <a:ext uri="{FF2B5EF4-FFF2-40B4-BE49-F238E27FC236}">
                  <a16:creationId xmlns:a16="http://schemas.microsoft.com/office/drawing/2014/main" id="{D0380C8B-5E81-4093-BEBD-5461681E2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013" y="2613025"/>
              <a:ext cx="82550" cy="65088"/>
            </a:xfrm>
            <a:custGeom>
              <a:avLst/>
              <a:gdLst>
                <a:gd name="T0" fmla="*/ 52 w 52"/>
                <a:gd name="T1" fmla="*/ 41 h 41"/>
                <a:gd name="T2" fmla="*/ 0 w 52"/>
                <a:gd name="T3" fmla="*/ 11 h 41"/>
                <a:gd name="T4" fmla="*/ 0 w 52"/>
                <a:gd name="T5" fmla="*/ 0 h 41"/>
                <a:gd name="T6" fmla="*/ 52 w 52"/>
                <a:gd name="T7" fmla="*/ 29 h 41"/>
                <a:gd name="T8" fmla="*/ 52 w 5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1">
                  <a:moveTo>
                    <a:pt x="52" y="4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2" y="29"/>
                  </a:lnTo>
                  <a:lnTo>
                    <a:pt x="52" y="41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53">
              <a:extLst>
                <a:ext uri="{FF2B5EF4-FFF2-40B4-BE49-F238E27FC236}">
                  <a16:creationId xmlns:a16="http://schemas.microsoft.com/office/drawing/2014/main" id="{4E607D46-3258-47A2-82BB-35EA3385A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720975"/>
              <a:ext cx="1158875" cy="711200"/>
            </a:xfrm>
            <a:custGeom>
              <a:avLst/>
              <a:gdLst>
                <a:gd name="T0" fmla="*/ 730 w 730"/>
                <a:gd name="T1" fmla="*/ 448 h 448"/>
                <a:gd name="T2" fmla="*/ 0 w 730"/>
                <a:gd name="T3" fmla="*/ 26 h 448"/>
                <a:gd name="T4" fmla="*/ 0 w 730"/>
                <a:gd name="T5" fmla="*/ 0 h 448"/>
                <a:gd name="T6" fmla="*/ 730 w 730"/>
                <a:gd name="T7" fmla="*/ 422 h 448"/>
                <a:gd name="T8" fmla="*/ 730 w 730"/>
                <a:gd name="T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8">
                  <a:moveTo>
                    <a:pt x="730" y="448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48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54">
              <a:extLst>
                <a:ext uri="{FF2B5EF4-FFF2-40B4-BE49-F238E27FC236}">
                  <a16:creationId xmlns:a16="http://schemas.microsoft.com/office/drawing/2014/main" id="{D2D2C749-6EA0-4156-BBAD-6C469362F9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2749550"/>
              <a:ext cx="1200150" cy="963613"/>
            </a:xfrm>
            <a:custGeom>
              <a:avLst/>
              <a:gdLst>
                <a:gd name="T0" fmla="*/ 730 w 756"/>
                <a:gd name="T1" fmla="*/ 537 h 607"/>
                <a:gd name="T2" fmla="*/ 730 w 756"/>
                <a:gd name="T3" fmla="*/ 479 h 607"/>
                <a:gd name="T4" fmla="*/ 756 w 756"/>
                <a:gd name="T5" fmla="*/ 494 h 607"/>
                <a:gd name="T6" fmla="*/ 756 w 756"/>
                <a:gd name="T7" fmla="*/ 438 h 607"/>
                <a:gd name="T8" fmla="*/ 0 w 756"/>
                <a:gd name="T9" fmla="*/ 0 h 607"/>
                <a:gd name="T10" fmla="*/ 0 w 756"/>
                <a:gd name="T11" fmla="*/ 56 h 607"/>
                <a:gd name="T12" fmla="*/ 25 w 756"/>
                <a:gd name="T13" fmla="*/ 71 h 607"/>
                <a:gd name="T14" fmla="*/ 25 w 756"/>
                <a:gd name="T15" fmla="*/ 128 h 607"/>
                <a:gd name="T16" fmla="*/ 0 w 756"/>
                <a:gd name="T17" fmla="*/ 113 h 607"/>
                <a:gd name="T18" fmla="*/ 0 w 756"/>
                <a:gd name="T19" fmla="*/ 170 h 607"/>
                <a:gd name="T20" fmla="*/ 756 w 756"/>
                <a:gd name="T21" fmla="*/ 607 h 607"/>
                <a:gd name="T22" fmla="*/ 756 w 756"/>
                <a:gd name="T23" fmla="*/ 552 h 607"/>
                <a:gd name="T24" fmla="*/ 730 w 756"/>
                <a:gd name="T25" fmla="*/ 537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6" h="607">
                  <a:moveTo>
                    <a:pt x="730" y="537"/>
                  </a:moveTo>
                  <a:lnTo>
                    <a:pt x="730" y="479"/>
                  </a:lnTo>
                  <a:lnTo>
                    <a:pt x="756" y="494"/>
                  </a:lnTo>
                  <a:lnTo>
                    <a:pt x="756" y="438"/>
                  </a:lnTo>
                  <a:lnTo>
                    <a:pt x="0" y="0"/>
                  </a:lnTo>
                  <a:lnTo>
                    <a:pt x="0" y="56"/>
                  </a:lnTo>
                  <a:lnTo>
                    <a:pt x="25" y="71"/>
                  </a:lnTo>
                  <a:lnTo>
                    <a:pt x="25" y="128"/>
                  </a:lnTo>
                  <a:lnTo>
                    <a:pt x="0" y="113"/>
                  </a:lnTo>
                  <a:lnTo>
                    <a:pt x="0" y="170"/>
                  </a:lnTo>
                  <a:lnTo>
                    <a:pt x="756" y="607"/>
                  </a:lnTo>
                  <a:lnTo>
                    <a:pt x="756" y="552"/>
                  </a:lnTo>
                  <a:lnTo>
                    <a:pt x="730" y="537"/>
                  </a:lnTo>
                  <a:close/>
                </a:path>
              </a:pathLst>
            </a:custGeom>
            <a:solidFill>
              <a:srgbClr val="46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5">
              <a:extLst>
                <a:ext uri="{FF2B5EF4-FFF2-40B4-BE49-F238E27FC236}">
                  <a16:creationId xmlns:a16="http://schemas.microsoft.com/office/drawing/2014/main" id="{3681C9A1-2975-4BC9-9D94-5B8E10B35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851150"/>
              <a:ext cx="1158875" cy="762000"/>
            </a:xfrm>
            <a:custGeom>
              <a:avLst/>
              <a:gdLst>
                <a:gd name="T0" fmla="*/ 730 w 730"/>
                <a:gd name="T1" fmla="*/ 480 h 480"/>
                <a:gd name="T2" fmla="*/ 0 w 730"/>
                <a:gd name="T3" fmla="*/ 57 h 480"/>
                <a:gd name="T4" fmla="*/ 0 w 730"/>
                <a:gd name="T5" fmla="*/ 0 h 480"/>
                <a:gd name="T6" fmla="*/ 730 w 730"/>
                <a:gd name="T7" fmla="*/ 422 h 480"/>
                <a:gd name="T8" fmla="*/ 730 w 730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80">
                  <a:moveTo>
                    <a:pt x="730" y="480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80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56">
              <a:extLst>
                <a:ext uri="{FF2B5EF4-FFF2-40B4-BE49-F238E27FC236}">
                  <a16:creationId xmlns:a16="http://schemas.microsoft.com/office/drawing/2014/main" id="{919FD359-295E-4146-AFDA-4948C1E6C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851150"/>
              <a:ext cx="1158875" cy="701675"/>
            </a:xfrm>
            <a:custGeom>
              <a:avLst/>
              <a:gdLst>
                <a:gd name="T0" fmla="*/ 730 w 730"/>
                <a:gd name="T1" fmla="*/ 442 h 442"/>
                <a:gd name="T2" fmla="*/ 0 w 730"/>
                <a:gd name="T3" fmla="*/ 19 h 442"/>
                <a:gd name="T4" fmla="*/ 0 w 730"/>
                <a:gd name="T5" fmla="*/ 0 h 442"/>
                <a:gd name="T6" fmla="*/ 730 w 730"/>
                <a:gd name="T7" fmla="*/ 422 h 442"/>
                <a:gd name="T8" fmla="*/ 730 w 730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2">
                  <a:moveTo>
                    <a:pt x="730" y="442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42"/>
                  </a:lnTo>
                  <a:close/>
                </a:path>
              </a:pathLst>
            </a:custGeom>
            <a:solidFill>
              <a:srgbClr val="64B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57">
              <a:extLst>
                <a:ext uri="{FF2B5EF4-FFF2-40B4-BE49-F238E27FC236}">
                  <a16:creationId xmlns:a16="http://schemas.microsoft.com/office/drawing/2014/main" id="{F24C7A5B-621F-4578-AF0A-830183F8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798763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58">
              <a:extLst>
                <a:ext uri="{FF2B5EF4-FFF2-40B4-BE49-F238E27FC236}">
                  <a16:creationId xmlns:a16="http://schemas.microsoft.com/office/drawing/2014/main" id="{BD1054D0-EA11-4D9F-A0B9-8E4A1E3E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2860675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59">
              <a:extLst>
                <a:ext uri="{FF2B5EF4-FFF2-40B4-BE49-F238E27FC236}">
                  <a16:creationId xmlns:a16="http://schemas.microsoft.com/office/drawing/2014/main" id="{DB6167CA-7B4C-401A-9AB7-FBC040470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013" y="2922588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60">
              <a:extLst>
                <a:ext uri="{FF2B5EF4-FFF2-40B4-BE49-F238E27FC236}">
                  <a16:creationId xmlns:a16="http://schemas.microsoft.com/office/drawing/2014/main" id="{A2ED4DD5-2F10-4B4E-AF29-942B05553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3032125"/>
              <a:ext cx="1158875" cy="711200"/>
            </a:xfrm>
            <a:custGeom>
              <a:avLst/>
              <a:gdLst>
                <a:gd name="T0" fmla="*/ 730 w 730"/>
                <a:gd name="T1" fmla="*/ 448 h 448"/>
                <a:gd name="T2" fmla="*/ 0 w 730"/>
                <a:gd name="T3" fmla="*/ 25 h 448"/>
                <a:gd name="T4" fmla="*/ 0 w 730"/>
                <a:gd name="T5" fmla="*/ 0 h 448"/>
                <a:gd name="T6" fmla="*/ 730 w 730"/>
                <a:gd name="T7" fmla="*/ 422 h 448"/>
                <a:gd name="T8" fmla="*/ 730 w 730"/>
                <a:gd name="T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8">
                  <a:moveTo>
                    <a:pt x="730" y="448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48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1">
              <a:extLst>
                <a:ext uri="{FF2B5EF4-FFF2-40B4-BE49-F238E27FC236}">
                  <a16:creationId xmlns:a16="http://schemas.microsoft.com/office/drawing/2014/main" id="{C8FF4821-D90B-4F58-A596-1288E58BF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3060700"/>
              <a:ext cx="1200150" cy="963613"/>
            </a:xfrm>
            <a:custGeom>
              <a:avLst/>
              <a:gdLst>
                <a:gd name="T0" fmla="*/ 730 w 756"/>
                <a:gd name="T1" fmla="*/ 536 h 607"/>
                <a:gd name="T2" fmla="*/ 730 w 756"/>
                <a:gd name="T3" fmla="*/ 479 h 607"/>
                <a:gd name="T4" fmla="*/ 756 w 756"/>
                <a:gd name="T5" fmla="*/ 494 h 607"/>
                <a:gd name="T6" fmla="*/ 756 w 756"/>
                <a:gd name="T7" fmla="*/ 438 h 607"/>
                <a:gd name="T8" fmla="*/ 0 w 756"/>
                <a:gd name="T9" fmla="*/ 0 h 607"/>
                <a:gd name="T10" fmla="*/ 0 w 756"/>
                <a:gd name="T11" fmla="*/ 56 h 607"/>
                <a:gd name="T12" fmla="*/ 25 w 756"/>
                <a:gd name="T13" fmla="*/ 71 h 607"/>
                <a:gd name="T14" fmla="*/ 25 w 756"/>
                <a:gd name="T15" fmla="*/ 128 h 607"/>
                <a:gd name="T16" fmla="*/ 0 w 756"/>
                <a:gd name="T17" fmla="*/ 113 h 607"/>
                <a:gd name="T18" fmla="*/ 0 w 756"/>
                <a:gd name="T19" fmla="*/ 169 h 607"/>
                <a:gd name="T20" fmla="*/ 756 w 756"/>
                <a:gd name="T21" fmla="*/ 607 h 607"/>
                <a:gd name="T22" fmla="*/ 756 w 756"/>
                <a:gd name="T23" fmla="*/ 551 h 607"/>
                <a:gd name="T24" fmla="*/ 730 w 756"/>
                <a:gd name="T25" fmla="*/ 536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6" h="607">
                  <a:moveTo>
                    <a:pt x="730" y="536"/>
                  </a:moveTo>
                  <a:lnTo>
                    <a:pt x="730" y="479"/>
                  </a:lnTo>
                  <a:lnTo>
                    <a:pt x="756" y="494"/>
                  </a:lnTo>
                  <a:lnTo>
                    <a:pt x="756" y="438"/>
                  </a:lnTo>
                  <a:lnTo>
                    <a:pt x="0" y="0"/>
                  </a:lnTo>
                  <a:lnTo>
                    <a:pt x="0" y="56"/>
                  </a:lnTo>
                  <a:lnTo>
                    <a:pt x="25" y="71"/>
                  </a:lnTo>
                  <a:lnTo>
                    <a:pt x="25" y="128"/>
                  </a:lnTo>
                  <a:lnTo>
                    <a:pt x="0" y="113"/>
                  </a:lnTo>
                  <a:lnTo>
                    <a:pt x="0" y="169"/>
                  </a:lnTo>
                  <a:lnTo>
                    <a:pt x="756" y="607"/>
                  </a:lnTo>
                  <a:lnTo>
                    <a:pt x="756" y="551"/>
                  </a:lnTo>
                  <a:lnTo>
                    <a:pt x="730" y="536"/>
                  </a:lnTo>
                  <a:close/>
                </a:path>
              </a:pathLst>
            </a:custGeom>
            <a:solidFill>
              <a:srgbClr val="46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62">
              <a:extLst>
                <a:ext uri="{FF2B5EF4-FFF2-40B4-BE49-F238E27FC236}">
                  <a16:creationId xmlns:a16="http://schemas.microsoft.com/office/drawing/2014/main" id="{DFC9180F-7B93-4FE4-B0D4-B23D9328B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3162300"/>
              <a:ext cx="1158875" cy="760413"/>
            </a:xfrm>
            <a:custGeom>
              <a:avLst/>
              <a:gdLst>
                <a:gd name="T0" fmla="*/ 730 w 730"/>
                <a:gd name="T1" fmla="*/ 479 h 479"/>
                <a:gd name="T2" fmla="*/ 0 w 730"/>
                <a:gd name="T3" fmla="*/ 56 h 479"/>
                <a:gd name="T4" fmla="*/ 0 w 730"/>
                <a:gd name="T5" fmla="*/ 0 h 479"/>
                <a:gd name="T6" fmla="*/ 730 w 730"/>
                <a:gd name="T7" fmla="*/ 422 h 479"/>
                <a:gd name="T8" fmla="*/ 730 w 730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79">
                  <a:moveTo>
                    <a:pt x="730" y="479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79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1" name="Freeform 63">
              <a:extLst>
                <a:ext uri="{FF2B5EF4-FFF2-40B4-BE49-F238E27FC236}">
                  <a16:creationId xmlns:a16="http://schemas.microsoft.com/office/drawing/2014/main" id="{F7136985-71BA-4556-96B7-FADBB01AB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3162300"/>
              <a:ext cx="1158875" cy="701675"/>
            </a:xfrm>
            <a:custGeom>
              <a:avLst/>
              <a:gdLst>
                <a:gd name="T0" fmla="*/ 730 w 730"/>
                <a:gd name="T1" fmla="*/ 442 h 442"/>
                <a:gd name="T2" fmla="*/ 0 w 730"/>
                <a:gd name="T3" fmla="*/ 19 h 442"/>
                <a:gd name="T4" fmla="*/ 0 w 730"/>
                <a:gd name="T5" fmla="*/ 0 h 442"/>
                <a:gd name="T6" fmla="*/ 730 w 730"/>
                <a:gd name="T7" fmla="*/ 422 h 442"/>
                <a:gd name="T8" fmla="*/ 730 w 730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2">
                  <a:moveTo>
                    <a:pt x="730" y="442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42"/>
                  </a:lnTo>
                  <a:close/>
                </a:path>
              </a:pathLst>
            </a:custGeom>
            <a:solidFill>
              <a:srgbClr val="64B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2" name="Freeform 64">
              <a:extLst>
                <a:ext uri="{FF2B5EF4-FFF2-40B4-BE49-F238E27FC236}">
                  <a16:creationId xmlns:a16="http://schemas.microsoft.com/office/drawing/2014/main" id="{EDD55788-37F7-4844-A9F0-0C25760A3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3109913"/>
              <a:ext cx="82550" cy="65088"/>
            </a:xfrm>
            <a:custGeom>
              <a:avLst/>
              <a:gdLst>
                <a:gd name="T0" fmla="*/ 52 w 52"/>
                <a:gd name="T1" fmla="*/ 41 h 41"/>
                <a:gd name="T2" fmla="*/ 0 w 52"/>
                <a:gd name="T3" fmla="*/ 12 h 41"/>
                <a:gd name="T4" fmla="*/ 0 w 52"/>
                <a:gd name="T5" fmla="*/ 0 h 41"/>
                <a:gd name="T6" fmla="*/ 52 w 52"/>
                <a:gd name="T7" fmla="*/ 30 h 41"/>
                <a:gd name="T8" fmla="*/ 52 w 5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1">
                  <a:moveTo>
                    <a:pt x="52" y="41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1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65">
              <a:extLst>
                <a:ext uri="{FF2B5EF4-FFF2-40B4-BE49-F238E27FC236}">
                  <a16:creationId xmlns:a16="http://schemas.microsoft.com/office/drawing/2014/main" id="{56257914-FC11-4DCB-B6DF-16360FC23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3171825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4" name="Freeform 66">
              <a:extLst>
                <a:ext uri="{FF2B5EF4-FFF2-40B4-BE49-F238E27FC236}">
                  <a16:creationId xmlns:a16="http://schemas.microsoft.com/office/drawing/2014/main" id="{EE017B55-C73C-463F-BF66-337D1D2F1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013" y="3233738"/>
              <a:ext cx="82550" cy="65088"/>
            </a:xfrm>
            <a:custGeom>
              <a:avLst/>
              <a:gdLst>
                <a:gd name="T0" fmla="*/ 52 w 52"/>
                <a:gd name="T1" fmla="*/ 41 h 41"/>
                <a:gd name="T2" fmla="*/ 0 w 52"/>
                <a:gd name="T3" fmla="*/ 11 h 41"/>
                <a:gd name="T4" fmla="*/ 0 w 52"/>
                <a:gd name="T5" fmla="*/ 0 h 41"/>
                <a:gd name="T6" fmla="*/ 52 w 52"/>
                <a:gd name="T7" fmla="*/ 30 h 41"/>
                <a:gd name="T8" fmla="*/ 52 w 5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1">
                  <a:moveTo>
                    <a:pt x="52" y="4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1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67">
              <a:extLst>
                <a:ext uri="{FF2B5EF4-FFF2-40B4-BE49-F238E27FC236}">
                  <a16:creationId xmlns:a16="http://schemas.microsoft.com/office/drawing/2014/main" id="{82020812-7236-4D6E-A7E5-0EF90A0CB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3341688"/>
              <a:ext cx="1158875" cy="712788"/>
            </a:xfrm>
            <a:custGeom>
              <a:avLst/>
              <a:gdLst>
                <a:gd name="T0" fmla="*/ 730 w 730"/>
                <a:gd name="T1" fmla="*/ 449 h 449"/>
                <a:gd name="T2" fmla="*/ 0 w 730"/>
                <a:gd name="T3" fmla="*/ 26 h 449"/>
                <a:gd name="T4" fmla="*/ 0 w 730"/>
                <a:gd name="T5" fmla="*/ 0 h 449"/>
                <a:gd name="T6" fmla="*/ 730 w 730"/>
                <a:gd name="T7" fmla="*/ 422 h 449"/>
                <a:gd name="T8" fmla="*/ 730 w 730"/>
                <a:gd name="T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9">
                  <a:moveTo>
                    <a:pt x="730" y="449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49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68">
              <a:extLst>
                <a:ext uri="{FF2B5EF4-FFF2-40B4-BE49-F238E27FC236}">
                  <a16:creationId xmlns:a16="http://schemas.microsoft.com/office/drawing/2014/main" id="{A7FC7E52-D12A-428D-8E48-1E5BD325A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3370263"/>
              <a:ext cx="1200150" cy="965200"/>
            </a:xfrm>
            <a:custGeom>
              <a:avLst/>
              <a:gdLst>
                <a:gd name="T0" fmla="*/ 730 w 756"/>
                <a:gd name="T1" fmla="*/ 537 h 608"/>
                <a:gd name="T2" fmla="*/ 730 w 756"/>
                <a:gd name="T3" fmla="*/ 479 h 608"/>
                <a:gd name="T4" fmla="*/ 756 w 756"/>
                <a:gd name="T5" fmla="*/ 494 h 608"/>
                <a:gd name="T6" fmla="*/ 756 w 756"/>
                <a:gd name="T7" fmla="*/ 438 h 608"/>
                <a:gd name="T8" fmla="*/ 0 w 756"/>
                <a:gd name="T9" fmla="*/ 0 h 608"/>
                <a:gd name="T10" fmla="*/ 0 w 756"/>
                <a:gd name="T11" fmla="*/ 57 h 608"/>
                <a:gd name="T12" fmla="*/ 25 w 756"/>
                <a:gd name="T13" fmla="*/ 71 h 608"/>
                <a:gd name="T14" fmla="*/ 25 w 756"/>
                <a:gd name="T15" fmla="*/ 129 h 608"/>
                <a:gd name="T16" fmla="*/ 0 w 756"/>
                <a:gd name="T17" fmla="*/ 114 h 608"/>
                <a:gd name="T18" fmla="*/ 0 w 756"/>
                <a:gd name="T19" fmla="*/ 170 h 608"/>
                <a:gd name="T20" fmla="*/ 756 w 756"/>
                <a:gd name="T21" fmla="*/ 608 h 608"/>
                <a:gd name="T22" fmla="*/ 756 w 756"/>
                <a:gd name="T23" fmla="*/ 552 h 608"/>
                <a:gd name="T24" fmla="*/ 730 w 756"/>
                <a:gd name="T25" fmla="*/ 537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6" h="608">
                  <a:moveTo>
                    <a:pt x="730" y="537"/>
                  </a:moveTo>
                  <a:lnTo>
                    <a:pt x="730" y="479"/>
                  </a:lnTo>
                  <a:lnTo>
                    <a:pt x="756" y="494"/>
                  </a:lnTo>
                  <a:lnTo>
                    <a:pt x="756" y="438"/>
                  </a:lnTo>
                  <a:lnTo>
                    <a:pt x="0" y="0"/>
                  </a:lnTo>
                  <a:lnTo>
                    <a:pt x="0" y="57"/>
                  </a:lnTo>
                  <a:lnTo>
                    <a:pt x="25" y="71"/>
                  </a:lnTo>
                  <a:lnTo>
                    <a:pt x="25" y="129"/>
                  </a:lnTo>
                  <a:lnTo>
                    <a:pt x="0" y="114"/>
                  </a:lnTo>
                  <a:lnTo>
                    <a:pt x="0" y="170"/>
                  </a:lnTo>
                  <a:lnTo>
                    <a:pt x="756" y="608"/>
                  </a:lnTo>
                  <a:lnTo>
                    <a:pt x="756" y="552"/>
                  </a:lnTo>
                  <a:lnTo>
                    <a:pt x="730" y="537"/>
                  </a:lnTo>
                  <a:close/>
                </a:path>
              </a:pathLst>
            </a:custGeom>
            <a:solidFill>
              <a:srgbClr val="46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69">
              <a:extLst>
                <a:ext uri="{FF2B5EF4-FFF2-40B4-BE49-F238E27FC236}">
                  <a16:creationId xmlns:a16="http://schemas.microsoft.com/office/drawing/2014/main" id="{F83676DE-B0AB-4385-826B-B982B962B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3471863"/>
              <a:ext cx="1158875" cy="762000"/>
            </a:xfrm>
            <a:custGeom>
              <a:avLst/>
              <a:gdLst>
                <a:gd name="T0" fmla="*/ 730 w 730"/>
                <a:gd name="T1" fmla="*/ 480 h 480"/>
                <a:gd name="T2" fmla="*/ 0 w 730"/>
                <a:gd name="T3" fmla="*/ 57 h 480"/>
                <a:gd name="T4" fmla="*/ 0 w 730"/>
                <a:gd name="T5" fmla="*/ 0 h 480"/>
                <a:gd name="T6" fmla="*/ 730 w 730"/>
                <a:gd name="T7" fmla="*/ 423 h 480"/>
                <a:gd name="T8" fmla="*/ 730 w 730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80">
                  <a:moveTo>
                    <a:pt x="730" y="480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730" y="423"/>
                  </a:lnTo>
                  <a:lnTo>
                    <a:pt x="730" y="480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8" name="Freeform 70">
              <a:extLst>
                <a:ext uri="{FF2B5EF4-FFF2-40B4-BE49-F238E27FC236}">
                  <a16:creationId xmlns:a16="http://schemas.microsoft.com/office/drawing/2014/main" id="{DE635CF9-A686-4DC6-9677-BE16911CB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3471863"/>
              <a:ext cx="1158875" cy="701675"/>
            </a:xfrm>
            <a:custGeom>
              <a:avLst/>
              <a:gdLst>
                <a:gd name="T0" fmla="*/ 730 w 730"/>
                <a:gd name="T1" fmla="*/ 442 h 442"/>
                <a:gd name="T2" fmla="*/ 0 w 730"/>
                <a:gd name="T3" fmla="*/ 20 h 442"/>
                <a:gd name="T4" fmla="*/ 0 w 730"/>
                <a:gd name="T5" fmla="*/ 0 h 442"/>
                <a:gd name="T6" fmla="*/ 730 w 730"/>
                <a:gd name="T7" fmla="*/ 423 h 442"/>
                <a:gd name="T8" fmla="*/ 730 w 730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2">
                  <a:moveTo>
                    <a:pt x="730" y="442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730" y="423"/>
                  </a:lnTo>
                  <a:lnTo>
                    <a:pt x="730" y="442"/>
                  </a:lnTo>
                  <a:close/>
                </a:path>
              </a:pathLst>
            </a:custGeom>
            <a:solidFill>
              <a:srgbClr val="64B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71">
              <a:extLst>
                <a:ext uri="{FF2B5EF4-FFF2-40B4-BE49-F238E27FC236}">
                  <a16:creationId xmlns:a16="http://schemas.microsoft.com/office/drawing/2014/main" id="{3C183C76-C40E-406D-8F28-46F6613CE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3419475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72">
              <a:extLst>
                <a:ext uri="{FF2B5EF4-FFF2-40B4-BE49-F238E27FC236}">
                  <a16:creationId xmlns:a16="http://schemas.microsoft.com/office/drawing/2014/main" id="{7C0DFB18-3FF0-4083-9B79-1384E8997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3482975"/>
              <a:ext cx="82550" cy="65088"/>
            </a:xfrm>
            <a:custGeom>
              <a:avLst/>
              <a:gdLst>
                <a:gd name="T0" fmla="*/ 52 w 52"/>
                <a:gd name="T1" fmla="*/ 41 h 41"/>
                <a:gd name="T2" fmla="*/ 0 w 52"/>
                <a:gd name="T3" fmla="*/ 12 h 41"/>
                <a:gd name="T4" fmla="*/ 0 w 52"/>
                <a:gd name="T5" fmla="*/ 0 h 41"/>
                <a:gd name="T6" fmla="*/ 52 w 52"/>
                <a:gd name="T7" fmla="*/ 29 h 41"/>
                <a:gd name="T8" fmla="*/ 52 w 5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1">
                  <a:moveTo>
                    <a:pt x="52" y="41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29"/>
                  </a:lnTo>
                  <a:lnTo>
                    <a:pt x="52" y="41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73">
              <a:extLst>
                <a:ext uri="{FF2B5EF4-FFF2-40B4-BE49-F238E27FC236}">
                  <a16:creationId xmlns:a16="http://schemas.microsoft.com/office/drawing/2014/main" id="{B82DE4C2-8738-4D07-92D4-CF572B456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013" y="3543300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4">
              <a:extLst>
                <a:ext uri="{FF2B5EF4-FFF2-40B4-BE49-F238E27FC236}">
                  <a16:creationId xmlns:a16="http://schemas.microsoft.com/office/drawing/2014/main" id="{66E29483-538F-4CE1-9786-EA26D57C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3652838"/>
              <a:ext cx="1158875" cy="711200"/>
            </a:xfrm>
            <a:custGeom>
              <a:avLst/>
              <a:gdLst>
                <a:gd name="T0" fmla="*/ 730 w 730"/>
                <a:gd name="T1" fmla="*/ 448 h 448"/>
                <a:gd name="T2" fmla="*/ 0 w 730"/>
                <a:gd name="T3" fmla="*/ 25 h 448"/>
                <a:gd name="T4" fmla="*/ 0 w 730"/>
                <a:gd name="T5" fmla="*/ 0 h 448"/>
                <a:gd name="T6" fmla="*/ 730 w 730"/>
                <a:gd name="T7" fmla="*/ 422 h 448"/>
                <a:gd name="T8" fmla="*/ 730 w 730"/>
                <a:gd name="T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8">
                  <a:moveTo>
                    <a:pt x="730" y="448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48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75">
              <a:extLst>
                <a:ext uri="{FF2B5EF4-FFF2-40B4-BE49-F238E27FC236}">
                  <a16:creationId xmlns:a16="http://schemas.microsoft.com/office/drawing/2014/main" id="{A81E8564-F33B-49DD-BBE3-892B6D64C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3681413"/>
              <a:ext cx="1200150" cy="963613"/>
            </a:xfrm>
            <a:custGeom>
              <a:avLst/>
              <a:gdLst>
                <a:gd name="T0" fmla="*/ 730 w 756"/>
                <a:gd name="T1" fmla="*/ 536 h 607"/>
                <a:gd name="T2" fmla="*/ 730 w 756"/>
                <a:gd name="T3" fmla="*/ 479 h 607"/>
                <a:gd name="T4" fmla="*/ 756 w 756"/>
                <a:gd name="T5" fmla="*/ 494 h 607"/>
                <a:gd name="T6" fmla="*/ 756 w 756"/>
                <a:gd name="T7" fmla="*/ 438 h 607"/>
                <a:gd name="T8" fmla="*/ 0 w 756"/>
                <a:gd name="T9" fmla="*/ 0 h 607"/>
                <a:gd name="T10" fmla="*/ 0 w 756"/>
                <a:gd name="T11" fmla="*/ 56 h 607"/>
                <a:gd name="T12" fmla="*/ 25 w 756"/>
                <a:gd name="T13" fmla="*/ 71 h 607"/>
                <a:gd name="T14" fmla="*/ 25 w 756"/>
                <a:gd name="T15" fmla="*/ 128 h 607"/>
                <a:gd name="T16" fmla="*/ 0 w 756"/>
                <a:gd name="T17" fmla="*/ 113 h 607"/>
                <a:gd name="T18" fmla="*/ 0 w 756"/>
                <a:gd name="T19" fmla="*/ 170 h 607"/>
                <a:gd name="T20" fmla="*/ 756 w 756"/>
                <a:gd name="T21" fmla="*/ 607 h 607"/>
                <a:gd name="T22" fmla="*/ 756 w 756"/>
                <a:gd name="T23" fmla="*/ 551 h 607"/>
                <a:gd name="T24" fmla="*/ 730 w 756"/>
                <a:gd name="T25" fmla="*/ 536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6" h="607">
                  <a:moveTo>
                    <a:pt x="730" y="536"/>
                  </a:moveTo>
                  <a:lnTo>
                    <a:pt x="730" y="479"/>
                  </a:lnTo>
                  <a:lnTo>
                    <a:pt x="756" y="494"/>
                  </a:lnTo>
                  <a:lnTo>
                    <a:pt x="756" y="438"/>
                  </a:lnTo>
                  <a:lnTo>
                    <a:pt x="0" y="0"/>
                  </a:lnTo>
                  <a:lnTo>
                    <a:pt x="0" y="56"/>
                  </a:lnTo>
                  <a:lnTo>
                    <a:pt x="25" y="71"/>
                  </a:lnTo>
                  <a:lnTo>
                    <a:pt x="25" y="128"/>
                  </a:lnTo>
                  <a:lnTo>
                    <a:pt x="0" y="113"/>
                  </a:lnTo>
                  <a:lnTo>
                    <a:pt x="0" y="170"/>
                  </a:lnTo>
                  <a:lnTo>
                    <a:pt x="756" y="607"/>
                  </a:lnTo>
                  <a:lnTo>
                    <a:pt x="756" y="551"/>
                  </a:lnTo>
                  <a:lnTo>
                    <a:pt x="730" y="536"/>
                  </a:lnTo>
                  <a:close/>
                </a:path>
              </a:pathLst>
            </a:custGeom>
            <a:solidFill>
              <a:srgbClr val="46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76">
              <a:extLst>
                <a:ext uri="{FF2B5EF4-FFF2-40B4-BE49-F238E27FC236}">
                  <a16:creationId xmlns:a16="http://schemas.microsoft.com/office/drawing/2014/main" id="{6CA95FAB-21B1-4671-806D-071D0232C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3783013"/>
              <a:ext cx="1158875" cy="762000"/>
            </a:xfrm>
            <a:custGeom>
              <a:avLst/>
              <a:gdLst>
                <a:gd name="T0" fmla="*/ 730 w 730"/>
                <a:gd name="T1" fmla="*/ 480 h 480"/>
                <a:gd name="T2" fmla="*/ 0 w 730"/>
                <a:gd name="T3" fmla="*/ 57 h 480"/>
                <a:gd name="T4" fmla="*/ 0 w 730"/>
                <a:gd name="T5" fmla="*/ 0 h 480"/>
                <a:gd name="T6" fmla="*/ 730 w 730"/>
                <a:gd name="T7" fmla="*/ 422 h 480"/>
                <a:gd name="T8" fmla="*/ 730 w 730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80">
                  <a:moveTo>
                    <a:pt x="730" y="480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80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77">
              <a:extLst>
                <a:ext uri="{FF2B5EF4-FFF2-40B4-BE49-F238E27FC236}">
                  <a16:creationId xmlns:a16="http://schemas.microsoft.com/office/drawing/2014/main" id="{D607D8DA-E721-42F1-85AE-10A327F2A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3783013"/>
              <a:ext cx="1158875" cy="701675"/>
            </a:xfrm>
            <a:custGeom>
              <a:avLst/>
              <a:gdLst>
                <a:gd name="T0" fmla="*/ 730 w 730"/>
                <a:gd name="T1" fmla="*/ 442 h 442"/>
                <a:gd name="T2" fmla="*/ 0 w 730"/>
                <a:gd name="T3" fmla="*/ 19 h 442"/>
                <a:gd name="T4" fmla="*/ 0 w 730"/>
                <a:gd name="T5" fmla="*/ 0 h 442"/>
                <a:gd name="T6" fmla="*/ 730 w 730"/>
                <a:gd name="T7" fmla="*/ 422 h 442"/>
                <a:gd name="T8" fmla="*/ 730 w 730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2">
                  <a:moveTo>
                    <a:pt x="730" y="442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42"/>
                  </a:lnTo>
                  <a:close/>
                </a:path>
              </a:pathLst>
            </a:custGeom>
            <a:solidFill>
              <a:srgbClr val="64B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78">
              <a:extLst>
                <a:ext uri="{FF2B5EF4-FFF2-40B4-BE49-F238E27FC236}">
                  <a16:creationId xmlns:a16="http://schemas.microsoft.com/office/drawing/2014/main" id="{02410B08-37D3-496B-954D-ED493F88A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3730625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79">
              <a:extLst>
                <a:ext uri="{FF2B5EF4-FFF2-40B4-BE49-F238E27FC236}">
                  <a16:creationId xmlns:a16="http://schemas.microsoft.com/office/drawing/2014/main" id="{738E3C7D-D3AD-4B2F-92DA-2E7DEFE2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3792538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80">
              <a:extLst>
                <a:ext uri="{FF2B5EF4-FFF2-40B4-BE49-F238E27FC236}">
                  <a16:creationId xmlns:a16="http://schemas.microsoft.com/office/drawing/2014/main" id="{0CD6F4F8-0A0B-4D5F-9E2C-1769C72D1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013" y="3854450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81">
              <a:extLst>
                <a:ext uri="{FF2B5EF4-FFF2-40B4-BE49-F238E27FC236}">
                  <a16:creationId xmlns:a16="http://schemas.microsoft.com/office/drawing/2014/main" id="{4CC496BD-51F2-477C-92B7-07F18A77C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3962400"/>
              <a:ext cx="1158875" cy="712788"/>
            </a:xfrm>
            <a:custGeom>
              <a:avLst/>
              <a:gdLst>
                <a:gd name="T0" fmla="*/ 730 w 730"/>
                <a:gd name="T1" fmla="*/ 449 h 449"/>
                <a:gd name="T2" fmla="*/ 0 w 730"/>
                <a:gd name="T3" fmla="*/ 26 h 449"/>
                <a:gd name="T4" fmla="*/ 0 w 730"/>
                <a:gd name="T5" fmla="*/ 0 h 449"/>
                <a:gd name="T6" fmla="*/ 730 w 730"/>
                <a:gd name="T7" fmla="*/ 423 h 449"/>
                <a:gd name="T8" fmla="*/ 730 w 730"/>
                <a:gd name="T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9">
                  <a:moveTo>
                    <a:pt x="730" y="449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730" y="423"/>
                  </a:lnTo>
                  <a:lnTo>
                    <a:pt x="730" y="449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742D0EB6-D703-4472-A02A-62C392F76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3992563"/>
              <a:ext cx="1200150" cy="963613"/>
            </a:xfrm>
            <a:custGeom>
              <a:avLst/>
              <a:gdLst>
                <a:gd name="T0" fmla="*/ 730 w 756"/>
                <a:gd name="T1" fmla="*/ 536 h 607"/>
                <a:gd name="T2" fmla="*/ 730 w 756"/>
                <a:gd name="T3" fmla="*/ 479 h 607"/>
                <a:gd name="T4" fmla="*/ 756 w 756"/>
                <a:gd name="T5" fmla="*/ 493 h 607"/>
                <a:gd name="T6" fmla="*/ 756 w 756"/>
                <a:gd name="T7" fmla="*/ 438 h 607"/>
                <a:gd name="T8" fmla="*/ 0 w 756"/>
                <a:gd name="T9" fmla="*/ 0 h 607"/>
                <a:gd name="T10" fmla="*/ 0 w 756"/>
                <a:gd name="T11" fmla="*/ 56 h 607"/>
                <a:gd name="T12" fmla="*/ 25 w 756"/>
                <a:gd name="T13" fmla="*/ 71 h 607"/>
                <a:gd name="T14" fmla="*/ 25 w 756"/>
                <a:gd name="T15" fmla="*/ 128 h 607"/>
                <a:gd name="T16" fmla="*/ 0 w 756"/>
                <a:gd name="T17" fmla="*/ 113 h 607"/>
                <a:gd name="T18" fmla="*/ 0 w 756"/>
                <a:gd name="T19" fmla="*/ 169 h 607"/>
                <a:gd name="T20" fmla="*/ 756 w 756"/>
                <a:gd name="T21" fmla="*/ 607 h 607"/>
                <a:gd name="T22" fmla="*/ 756 w 756"/>
                <a:gd name="T23" fmla="*/ 551 h 607"/>
                <a:gd name="T24" fmla="*/ 730 w 756"/>
                <a:gd name="T25" fmla="*/ 536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6" h="607">
                  <a:moveTo>
                    <a:pt x="730" y="536"/>
                  </a:moveTo>
                  <a:lnTo>
                    <a:pt x="730" y="479"/>
                  </a:lnTo>
                  <a:lnTo>
                    <a:pt x="756" y="493"/>
                  </a:lnTo>
                  <a:lnTo>
                    <a:pt x="756" y="438"/>
                  </a:lnTo>
                  <a:lnTo>
                    <a:pt x="0" y="0"/>
                  </a:lnTo>
                  <a:lnTo>
                    <a:pt x="0" y="56"/>
                  </a:lnTo>
                  <a:lnTo>
                    <a:pt x="25" y="71"/>
                  </a:lnTo>
                  <a:lnTo>
                    <a:pt x="25" y="128"/>
                  </a:lnTo>
                  <a:lnTo>
                    <a:pt x="0" y="113"/>
                  </a:lnTo>
                  <a:lnTo>
                    <a:pt x="0" y="169"/>
                  </a:lnTo>
                  <a:lnTo>
                    <a:pt x="756" y="607"/>
                  </a:lnTo>
                  <a:lnTo>
                    <a:pt x="756" y="551"/>
                  </a:lnTo>
                  <a:lnTo>
                    <a:pt x="730" y="536"/>
                  </a:lnTo>
                  <a:close/>
                </a:path>
              </a:pathLst>
            </a:custGeom>
            <a:solidFill>
              <a:srgbClr val="46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3">
              <a:extLst>
                <a:ext uri="{FF2B5EF4-FFF2-40B4-BE49-F238E27FC236}">
                  <a16:creationId xmlns:a16="http://schemas.microsoft.com/office/drawing/2014/main" id="{46155C15-D5B5-42CC-A0E2-AF2397770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4094163"/>
              <a:ext cx="1158875" cy="760413"/>
            </a:xfrm>
            <a:custGeom>
              <a:avLst/>
              <a:gdLst>
                <a:gd name="T0" fmla="*/ 730 w 730"/>
                <a:gd name="T1" fmla="*/ 479 h 479"/>
                <a:gd name="T2" fmla="*/ 0 w 730"/>
                <a:gd name="T3" fmla="*/ 56 h 479"/>
                <a:gd name="T4" fmla="*/ 0 w 730"/>
                <a:gd name="T5" fmla="*/ 0 h 479"/>
                <a:gd name="T6" fmla="*/ 730 w 730"/>
                <a:gd name="T7" fmla="*/ 422 h 479"/>
                <a:gd name="T8" fmla="*/ 730 w 730"/>
                <a:gd name="T9" fmla="*/ 479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79">
                  <a:moveTo>
                    <a:pt x="730" y="479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79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4">
              <a:extLst>
                <a:ext uri="{FF2B5EF4-FFF2-40B4-BE49-F238E27FC236}">
                  <a16:creationId xmlns:a16="http://schemas.microsoft.com/office/drawing/2014/main" id="{C3410645-93E9-4548-B7D9-DE215CA64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4094163"/>
              <a:ext cx="1158875" cy="701675"/>
            </a:xfrm>
            <a:custGeom>
              <a:avLst/>
              <a:gdLst>
                <a:gd name="T0" fmla="*/ 730 w 730"/>
                <a:gd name="T1" fmla="*/ 442 h 442"/>
                <a:gd name="T2" fmla="*/ 0 w 730"/>
                <a:gd name="T3" fmla="*/ 19 h 442"/>
                <a:gd name="T4" fmla="*/ 0 w 730"/>
                <a:gd name="T5" fmla="*/ 0 h 442"/>
                <a:gd name="T6" fmla="*/ 730 w 730"/>
                <a:gd name="T7" fmla="*/ 422 h 442"/>
                <a:gd name="T8" fmla="*/ 730 w 730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2">
                  <a:moveTo>
                    <a:pt x="730" y="442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42"/>
                  </a:lnTo>
                  <a:close/>
                </a:path>
              </a:pathLst>
            </a:custGeom>
            <a:solidFill>
              <a:srgbClr val="64B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663D1CD-ED3C-45F3-8EE2-DAED328A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4041775"/>
              <a:ext cx="82550" cy="65088"/>
            </a:xfrm>
            <a:custGeom>
              <a:avLst/>
              <a:gdLst>
                <a:gd name="T0" fmla="*/ 52 w 52"/>
                <a:gd name="T1" fmla="*/ 41 h 41"/>
                <a:gd name="T2" fmla="*/ 0 w 52"/>
                <a:gd name="T3" fmla="*/ 12 h 41"/>
                <a:gd name="T4" fmla="*/ 0 w 52"/>
                <a:gd name="T5" fmla="*/ 0 h 41"/>
                <a:gd name="T6" fmla="*/ 52 w 52"/>
                <a:gd name="T7" fmla="*/ 29 h 41"/>
                <a:gd name="T8" fmla="*/ 52 w 5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1">
                  <a:moveTo>
                    <a:pt x="52" y="41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29"/>
                  </a:lnTo>
                  <a:lnTo>
                    <a:pt x="52" y="41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86">
              <a:extLst>
                <a:ext uri="{FF2B5EF4-FFF2-40B4-BE49-F238E27FC236}">
                  <a16:creationId xmlns:a16="http://schemas.microsoft.com/office/drawing/2014/main" id="{C3095BE6-24B6-4529-B634-5A9EC02A3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4103688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Freeform 87">
              <a:extLst>
                <a:ext uri="{FF2B5EF4-FFF2-40B4-BE49-F238E27FC236}">
                  <a16:creationId xmlns:a16="http://schemas.microsoft.com/office/drawing/2014/main" id="{D4714721-7A28-449E-84D9-A4A503D39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013" y="4165600"/>
              <a:ext cx="82550" cy="65088"/>
            </a:xfrm>
            <a:custGeom>
              <a:avLst/>
              <a:gdLst>
                <a:gd name="T0" fmla="*/ 52 w 52"/>
                <a:gd name="T1" fmla="*/ 41 h 41"/>
                <a:gd name="T2" fmla="*/ 0 w 52"/>
                <a:gd name="T3" fmla="*/ 11 h 41"/>
                <a:gd name="T4" fmla="*/ 0 w 52"/>
                <a:gd name="T5" fmla="*/ 0 h 41"/>
                <a:gd name="T6" fmla="*/ 52 w 52"/>
                <a:gd name="T7" fmla="*/ 29 h 41"/>
                <a:gd name="T8" fmla="*/ 52 w 5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1">
                  <a:moveTo>
                    <a:pt x="52" y="4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2" y="29"/>
                  </a:lnTo>
                  <a:lnTo>
                    <a:pt x="52" y="41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88">
              <a:extLst>
                <a:ext uri="{FF2B5EF4-FFF2-40B4-BE49-F238E27FC236}">
                  <a16:creationId xmlns:a16="http://schemas.microsoft.com/office/drawing/2014/main" id="{4AD6EFF5-2485-43D0-8EE6-A1D59FFDA3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4273550"/>
              <a:ext cx="1158875" cy="712788"/>
            </a:xfrm>
            <a:custGeom>
              <a:avLst/>
              <a:gdLst>
                <a:gd name="T0" fmla="*/ 730 w 730"/>
                <a:gd name="T1" fmla="*/ 449 h 449"/>
                <a:gd name="T2" fmla="*/ 0 w 730"/>
                <a:gd name="T3" fmla="*/ 26 h 449"/>
                <a:gd name="T4" fmla="*/ 0 w 730"/>
                <a:gd name="T5" fmla="*/ 0 h 449"/>
                <a:gd name="T6" fmla="*/ 730 w 730"/>
                <a:gd name="T7" fmla="*/ 422 h 449"/>
                <a:gd name="T8" fmla="*/ 730 w 730"/>
                <a:gd name="T9" fmla="*/ 449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9">
                  <a:moveTo>
                    <a:pt x="730" y="449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49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Freeform 89">
              <a:extLst>
                <a:ext uri="{FF2B5EF4-FFF2-40B4-BE49-F238E27FC236}">
                  <a16:creationId xmlns:a16="http://schemas.microsoft.com/office/drawing/2014/main" id="{E3BE07CF-F5E3-4E01-9205-CE1F143FB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4302125"/>
              <a:ext cx="1200150" cy="965200"/>
            </a:xfrm>
            <a:custGeom>
              <a:avLst/>
              <a:gdLst>
                <a:gd name="T0" fmla="*/ 730 w 756"/>
                <a:gd name="T1" fmla="*/ 537 h 608"/>
                <a:gd name="T2" fmla="*/ 730 w 756"/>
                <a:gd name="T3" fmla="*/ 479 h 608"/>
                <a:gd name="T4" fmla="*/ 756 w 756"/>
                <a:gd name="T5" fmla="*/ 494 h 608"/>
                <a:gd name="T6" fmla="*/ 756 w 756"/>
                <a:gd name="T7" fmla="*/ 438 h 608"/>
                <a:gd name="T8" fmla="*/ 0 w 756"/>
                <a:gd name="T9" fmla="*/ 0 h 608"/>
                <a:gd name="T10" fmla="*/ 0 w 756"/>
                <a:gd name="T11" fmla="*/ 57 h 608"/>
                <a:gd name="T12" fmla="*/ 25 w 756"/>
                <a:gd name="T13" fmla="*/ 71 h 608"/>
                <a:gd name="T14" fmla="*/ 25 w 756"/>
                <a:gd name="T15" fmla="*/ 128 h 608"/>
                <a:gd name="T16" fmla="*/ 0 w 756"/>
                <a:gd name="T17" fmla="*/ 113 h 608"/>
                <a:gd name="T18" fmla="*/ 0 w 756"/>
                <a:gd name="T19" fmla="*/ 170 h 608"/>
                <a:gd name="T20" fmla="*/ 756 w 756"/>
                <a:gd name="T21" fmla="*/ 608 h 608"/>
                <a:gd name="T22" fmla="*/ 756 w 756"/>
                <a:gd name="T23" fmla="*/ 552 h 608"/>
                <a:gd name="T24" fmla="*/ 730 w 756"/>
                <a:gd name="T25" fmla="*/ 537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6" h="608">
                  <a:moveTo>
                    <a:pt x="730" y="537"/>
                  </a:moveTo>
                  <a:lnTo>
                    <a:pt x="730" y="479"/>
                  </a:lnTo>
                  <a:lnTo>
                    <a:pt x="756" y="494"/>
                  </a:lnTo>
                  <a:lnTo>
                    <a:pt x="756" y="438"/>
                  </a:lnTo>
                  <a:lnTo>
                    <a:pt x="0" y="0"/>
                  </a:lnTo>
                  <a:lnTo>
                    <a:pt x="0" y="57"/>
                  </a:lnTo>
                  <a:lnTo>
                    <a:pt x="25" y="71"/>
                  </a:lnTo>
                  <a:lnTo>
                    <a:pt x="25" y="128"/>
                  </a:lnTo>
                  <a:lnTo>
                    <a:pt x="0" y="113"/>
                  </a:lnTo>
                  <a:lnTo>
                    <a:pt x="0" y="170"/>
                  </a:lnTo>
                  <a:lnTo>
                    <a:pt x="756" y="608"/>
                  </a:lnTo>
                  <a:lnTo>
                    <a:pt x="756" y="552"/>
                  </a:lnTo>
                  <a:lnTo>
                    <a:pt x="730" y="537"/>
                  </a:lnTo>
                  <a:close/>
                </a:path>
              </a:pathLst>
            </a:custGeom>
            <a:solidFill>
              <a:srgbClr val="46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90">
              <a:extLst>
                <a:ext uri="{FF2B5EF4-FFF2-40B4-BE49-F238E27FC236}">
                  <a16:creationId xmlns:a16="http://schemas.microsoft.com/office/drawing/2014/main" id="{288A788A-AECA-42F4-AF65-B50B051F5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4403725"/>
              <a:ext cx="1158875" cy="762000"/>
            </a:xfrm>
            <a:custGeom>
              <a:avLst/>
              <a:gdLst>
                <a:gd name="T0" fmla="*/ 730 w 730"/>
                <a:gd name="T1" fmla="*/ 480 h 480"/>
                <a:gd name="T2" fmla="*/ 0 w 730"/>
                <a:gd name="T3" fmla="*/ 57 h 480"/>
                <a:gd name="T4" fmla="*/ 0 w 730"/>
                <a:gd name="T5" fmla="*/ 0 h 480"/>
                <a:gd name="T6" fmla="*/ 730 w 730"/>
                <a:gd name="T7" fmla="*/ 422 h 480"/>
                <a:gd name="T8" fmla="*/ 730 w 730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80">
                  <a:moveTo>
                    <a:pt x="730" y="480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80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91">
              <a:extLst>
                <a:ext uri="{FF2B5EF4-FFF2-40B4-BE49-F238E27FC236}">
                  <a16:creationId xmlns:a16="http://schemas.microsoft.com/office/drawing/2014/main" id="{484A68CB-7DE7-4E61-889C-95EE0DE9B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4403725"/>
              <a:ext cx="1158875" cy="701675"/>
            </a:xfrm>
            <a:custGeom>
              <a:avLst/>
              <a:gdLst>
                <a:gd name="T0" fmla="*/ 730 w 730"/>
                <a:gd name="T1" fmla="*/ 442 h 442"/>
                <a:gd name="T2" fmla="*/ 0 w 730"/>
                <a:gd name="T3" fmla="*/ 19 h 442"/>
                <a:gd name="T4" fmla="*/ 0 w 730"/>
                <a:gd name="T5" fmla="*/ 0 h 442"/>
                <a:gd name="T6" fmla="*/ 730 w 730"/>
                <a:gd name="T7" fmla="*/ 422 h 442"/>
                <a:gd name="T8" fmla="*/ 730 w 730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2">
                  <a:moveTo>
                    <a:pt x="730" y="442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42"/>
                  </a:lnTo>
                  <a:close/>
                </a:path>
              </a:pathLst>
            </a:custGeom>
            <a:solidFill>
              <a:srgbClr val="64B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0" name="Freeform 92">
              <a:extLst>
                <a:ext uri="{FF2B5EF4-FFF2-40B4-BE49-F238E27FC236}">
                  <a16:creationId xmlns:a16="http://schemas.microsoft.com/office/drawing/2014/main" id="{4539D3D9-433B-4999-B01C-3193C8C2D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4351338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1" name="Freeform 93">
              <a:extLst>
                <a:ext uri="{FF2B5EF4-FFF2-40B4-BE49-F238E27FC236}">
                  <a16:creationId xmlns:a16="http://schemas.microsoft.com/office/drawing/2014/main" id="{B2426FBE-8778-40A9-9F6A-3AE3A98AA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4414838"/>
              <a:ext cx="82550" cy="65088"/>
            </a:xfrm>
            <a:custGeom>
              <a:avLst/>
              <a:gdLst>
                <a:gd name="T0" fmla="*/ 52 w 52"/>
                <a:gd name="T1" fmla="*/ 41 h 41"/>
                <a:gd name="T2" fmla="*/ 0 w 52"/>
                <a:gd name="T3" fmla="*/ 11 h 41"/>
                <a:gd name="T4" fmla="*/ 0 w 52"/>
                <a:gd name="T5" fmla="*/ 0 h 41"/>
                <a:gd name="T6" fmla="*/ 52 w 52"/>
                <a:gd name="T7" fmla="*/ 29 h 41"/>
                <a:gd name="T8" fmla="*/ 52 w 5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1">
                  <a:moveTo>
                    <a:pt x="52" y="4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2" y="29"/>
                  </a:lnTo>
                  <a:lnTo>
                    <a:pt x="52" y="41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2" name="Freeform 94">
              <a:extLst>
                <a:ext uri="{FF2B5EF4-FFF2-40B4-BE49-F238E27FC236}">
                  <a16:creationId xmlns:a16="http://schemas.microsoft.com/office/drawing/2014/main" id="{D4901E2E-4976-48EF-A2BC-1FAE080E9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013" y="4475163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3" name="Freeform 95">
              <a:extLst>
                <a:ext uri="{FF2B5EF4-FFF2-40B4-BE49-F238E27FC236}">
                  <a16:creationId xmlns:a16="http://schemas.microsoft.com/office/drawing/2014/main" id="{3080745A-59CC-4AAC-BFE1-131A0327A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4584700"/>
              <a:ext cx="1158875" cy="711200"/>
            </a:xfrm>
            <a:custGeom>
              <a:avLst/>
              <a:gdLst>
                <a:gd name="T0" fmla="*/ 730 w 730"/>
                <a:gd name="T1" fmla="*/ 448 h 448"/>
                <a:gd name="T2" fmla="*/ 0 w 730"/>
                <a:gd name="T3" fmla="*/ 25 h 448"/>
                <a:gd name="T4" fmla="*/ 0 w 730"/>
                <a:gd name="T5" fmla="*/ 0 h 448"/>
                <a:gd name="T6" fmla="*/ 730 w 730"/>
                <a:gd name="T7" fmla="*/ 422 h 448"/>
                <a:gd name="T8" fmla="*/ 730 w 730"/>
                <a:gd name="T9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8">
                  <a:moveTo>
                    <a:pt x="730" y="448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48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4" name="Freeform 96">
              <a:extLst>
                <a:ext uri="{FF2B5EF4-FFF2-40B4-BE49-F238E27FC236}">
                  <a16:creationId xmlns:a16="http://schemas.microsoft.com/office/drawing/2014/main" id="{ABE07205-8401-495D-ADA3-BB1831407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4613275"/>
              <a:ext cx="1200150" cy="963613"/>
            </a:xfrm>
            <a:custGeom>
              <a:avLst/>
              <a:gdLst>
                <a:gd name="T0" fmla="*/ 730 w 756"/>
                <a:gd name="T1" fmla="*/ 536 h 607"/>
                <a:gd name="T2" fmla="*/ 730 w 756"/>
                <a:gd name="T3" fmla="*/ 479 h 607"/>
                <a:gd name="T4" fmla="*/ 756 w 756"/>
                <a:gd name="T5" fmla="*/ 494 h 607"/>
                <a:gd name="T6" fmla="*/ 756 w 756"/>
                <a:gd name="T7" fmla="*/ 438 h 607"/>
                <a:gd name="T8" fmla="*/ 0 w 756"/>
                <a:gd name="T9" fmla="*/ 0 h 607"/>
                <a:gd name="T10" fmla="*/ 0 w 756"/>
                <a:gd name="T11" fmla="*/ 56 h 607"/>
                <a:gd name="T12" fmla="*/ 25 w 756"/>
                <a:gd name="T13" fmla="*/ 71 h 607"/>
                <a:gd name="T14" fmla="*/ 25 w 756"/>
                <a:gd name="T15" fmla="*/ 128 h 607"/>
                <a:gd name="T16" fmla="*/ 0 w 756"/>
                <a:gd name="T17" fmla="*/ 113 h 607"/>
                <a:gd name="T18" fmla="*/ 0 w 756"/>
                <a:gd name="T19" fmla="*/ 170 h 607"/>
                <a:gd name="T20" fmla="*/ 756 w 756"/>
                <a:gd name="T21" fmla="*/ 607 h 607"/>
                <a:gd name="T22" fmla="*/ 756 w 756"/>
                <a:gd name="T23" fmla="*/ 551 h 607"/>
                <a:gd name="T24" fmla="*/ 730 w 756"/>
                <a:gd name="T25" fmla="*/ 536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56" h="607">
                  <a:moveTo>
                    <a:pt x="730" y="536"/>
                  </a:moveTo>
                  <a:lnTo>
                    <a:pt x="730" y="479"/>
                  </a:lnTo>
                  <a:lnTo>
                    <a:pt x="756" y="494"/>
                  </a:lnTo>
                  <a:lnTo>
                    <a:pt x="756" y="438"/>
                  </a:lnTo>
                  <a:lnTo>
                    <a:pt x="0" y="0"/>
                  </a:lnTo>
                  <a:lnTo>
                    <a:pt x="0" y="56"/>
                  </a:lnTo>
                  <a:lnTo>
                    <a:pt x="25" y="71"/>
                  </a:lnTo>
                  <a:lnTo>
                    <a:pt x="25" y="128"/>
                  </a:lnTo>
                  <a:lnTo>
                    <a:pt x="0" y="113"/>
                  </a:lnTo>
                  <a:lnTo>
                    <a:pt x="0" y="170"/>
                  </a:lnTo>
                  <a:lnTo>
                    <a:pt x="756" y="607"/>
                  </a:lnTo>
                  <a:lnTo>
                    <a:pt x="756" y="551"/>
                  </a:lnTo>
                  <a:lnTo>
                    <a:pt x="730" y="536"/>
                  </a:lnTo>
                  <a:close/>
                </a:path>
              </a:pathLst>
            </a:custGeom>
            <a:solidFill>
              <a:srgbClr val="46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97">
              <a:extLst>
                <a:ext uri="{FF2B5EF4-FFF2-40B4-BE49-F238E27FC236}">
                  <a16:creationId xmlns:a16="http://schemas.microsoft.com/office/drawing/2014/main" id="{C9EC70A9-3C07-4DAF-B69E-F0C44BEF6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4714875"/>
              <a:ext cx="1158875" cy="762000"/>
            </a:xfrm>
            <a:custGeom>
              <a:avLst/>
              <a:gdLst>
                <a:gd name="T0" fmla="*/ 730 w 730"/>
                <a:gd name="T1" fmla="*/ 480 h 480"/>
                <a:gd name="T2" fmla="*/ 0 w 730"/>
                <a:gd name="T3" fmla="*/ 57 h 480"/>
                <a:gd name="T4" fmla="*/ 0 w 730"/>
                <a:gd name="T5" fmla="*/ 0 h 480"/>
                <a:gd name="T6" fmla="*/ 730 w 730"/>
                <a:gd name="T7" fmla="*/ 422 h 480"/>
                <a:gd name="T8" fmla="*/ 730 w 730"/>
                <a:gd name="T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80">
                  <a:moveTo>
                    <a:pt x="730" y="480"/>
                  </a:moveTo>
                  <a:lnTo>
                    <a:pt x="0" y="57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80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6" name="Freeform 98">
              <a:extLst>
                <a:ext uri="{FF2B5EF4-FFF2-40B4-BE49-F238E27FC236}">
                  <a16:creationId xmlns:a16="http://schemas.microsoft.com/office/drawing/2014/main" id="{D7271009-76C9-47F7-B507-FEBE93CD4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4714875"/>
              <a:ext cx="1158875" cy="701675"/>
            </a:xfrm>
            <a:custGeom>
              <a:avLst/>
              <a:gdLst>
                <a:gd name="T0" fmla="*/ 730 w 730"/>
                <a:gd name="T1" fmla="*/ 442 h 442"/>
                <a:gd name="T2" fmla="*/ 0 w 730"/>
                <a:gd name="T3" fmla="*/ 19 h 442"/>
                <a:gd name="T4" fmla="*/ 0 w 730"/>
                <a:gd name="T5" fmla="*/ 0 h 442"/>
                <a:gd name="T6" fmla="*/ 730 w 730"/>
                <a:gd name="T7" fmla="*/ 422 h 442"/>
                <a:gd name="T8" fmla="*/ 730 w 730"/>
                <a:gd name="T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0" h="442">
                  <a:moveTo>
                    <a:pt x="730" y="442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730" y="422"/>
                  </a:lnTo>
                  <a:lnTo>
                    <a:pt x="730" y="442"/>
                  </a:lnTo>
                  <a:close/>
                </a:path>
              </a:pathLst>
            </a:custGeom>
            <a:solidFill>
              <a:srgbClr val="64B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7" name="Freeform 99">
              <a:extLst>
                <a:ext uri="{FF2B5EF4-FFF2-40B4-BE49-F238E27FC236}">
                  <a16:creationId xmlns:a16="http://schemas.microsoft.com/office/drawing/2014/main" id="{ED854472-7B0E-45DE-88CA-F2AF65026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4662488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8" name="Freeform 100">
              <a:extLst>
                <a:ext uri="{FF2B5EF4-FFF2-40B4-BE49-F238E27FC236}">
                  <a16:creationId xmlns:a16="http://schemas.microsoft.com/office/drawing/2014/main" id="{E04A4B37-446F-404F-BAAD-851BC6244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4724400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9" name="Freeform 101">
              <a:extLst>
                <a:ext uri="{FF2B5EF4-FFF2-40B4-BE49-F238E27FC236}">
                  <a16:creationId xmlns:a16="http://schemas.microsoft.com/office/drawing/2014/main" id="{DE022A93-0BDC-4F4B-8C4E-4712EE5EB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013" y="4786313"/>
              <a:ext cx="82550" cy="65088"/>
            </a:xfrm>
            <a:custGeom>
              <a:avLst/>
              <a:gdLst>
                <a:gd name="T0" fmla="*/ 52 w 52"/>
                <a:gd name="T1" fmla="*/ 41 h 41"/>
                <a:gd name="T2" fmla="*/ 0 w 52"/>
                <a:gd name="T3" fmla="*/ 12 h 41"/>
                <a:gd name="T4" fmla="*/ 0 w 52"/>
                <a:gd name="T5" fmla="*/ 0 h 41"/>
                <a:gd name="T6" fmla="*/ 52 w 52"/>
                <a:gd name="T7" fmla="*/ 30 h 41"/>
                <a:gd name="T8" fmla="*/ 52 w 5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1">
                  <a:moveTo>
                    <a:pt x="52" y="41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1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0" name="Freeform 102">
              <a:extLst>
                <a:ext uri="{FF2B5EF4-FFF2-40B4-BE49-F238E27FC236}">
                  <a16:creationId xmlns:a16="http://schemas.microsoft.com/office/drawing/2014/main" id="{B86B016F-3C22-474A-81F8-D35BA99E7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4883150"/>
              <a:ext cx="1200150" cy="736600"/>
            </a:xfrm>
            <a:custGeom>
              <a:avLst/>
              <a:gdLst>
                <a:gd name="T0" fmla="*/ 756 w 756"/>
                <a:gd name="T1" fmla="*/ 464 h 464"/>
                <a:gd name="T2" fmla="*/ 0 w 756"/>
                <a:gd name="T3" fmla="*/ 25 h 464"/>
                <a:gd name="T4" fmla="*/ 0 w 756"/>
                <a:gd name="T5" fmla="*/ 0 h 464"/>
                <a:gd name="T6" fmla="*/ 756 w 756"/>
                <a:gd name="T7" fmla="*/ 437 h 464"/>
                <a:gd name="T8" fmla="*/ 756 w 756"/>
                <a:gd name="T9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464">
                  <a:moveTo>
                    <a:pt x="756" y="464"/>
                  </a:moveTo>
                  <a:lnTo>
                    <a:pt x="0" y="25"/>
                  </a:lnTo>
                  <a:lnTo>
                    <a:pt x="0" y="0"/>
                  </a:lnTo>
                  <a:lnTo>
                    <a:pt x="756" y="437"/>
                  </a:lnTo>
                  <a:lnTo>
                    <a:pt x="756" y="464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1" name="Freeform 103">
              <a:extLst>
                <a:ext uri="{FF2B5EF4-FFF2-40B4-BE49-F238E27FC236}">
                  <a16:creationId xmlns:a16="http://schemas.microsoft.com/office/drawing/2014/main" id="{D6977818-DF2B-4222-9B41-8286A1E73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4922838"/>
              <a:ext cx="1200150" cy="895350"/>
            </a:xfrm>
            <a:custGeom>
              <a:avLst/>
              <a:gdLst>
                <a:gd name="T0" fmla="*/ 756 w 756"/>
                <a:gd name="T1" fmla="*/ 564 h 564"/>
                <a:gd name="T2" fmla="*/ 0 w 756"/>
                <a:gd name="T3" fmla="*/ 126 h 564"/>
                <a:gd name="T4" fmla="*/ 0 w 756"/>
                <a:gd name="T5" fmla="*/ 0 h 564"/>
                <a:gd name="T6" fmla="*/ 756 w 756"/>
                <a:gd name="T7" fmla="*/ 439 h 564"/>
                <a:gd name="T8" fmla="*/ 756 w 756"/>
                <a:gd name="T9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564">
                  <a:moveTo>
                    <a:pt x="756" y="564"/>
                  </a:moveTo>
                  <a:lnTo>
                    <a:pt x="0" y="126"/>
                  </a:lnTo>
                  <a:lnTo>
                    <a:pt x="0" y="0"/>
                  </a:lnTo>
                  <a:lnTo>
                    <a:pt x="756" y="439"/>
                  </a:lnTo>
                  <a:lnTo>
                    <a:pt x="756" y="564"/>
                  </a:lnTo>
                  <a:close/>
                </a:path>
              </a:pathLst>
            </a:custGeom>
            <a:solidFill>
              <a:srgbClr val="46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2" name="Freeform 104">
              <a:extLst>
                <a:ext uri="{FF2B5EF4-FFF2-40B4-BE49-F238E27FC236}">
                  <a16:creationId xmlns:a16="http://schemas.microsoft.com/office/drawing/2014/main" id="{EDF7719A-05DF-442F-9EA1-169083A54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813" y="4978400"/>
              <a:ext cx="36513" cy="63500"/>
            </a:xfrm>
            <a:custGeom>
              <a:avLst/>
              <a:gdLst>
                <a:gd name="T0" fmla="*/ 23 w 23"/>
                <a:gd name="T1" fmla="*/ 40 h 40"/>
                <a:gd name="T2" fmla="*/ 0 w 23"/>
                <a:gd name="T3" fmla="*/ 27 h 40"/>
                <a:gd name="T4" fmla="*/ 0 w 23"/>
                <a:gd name="T5" fmla="*/ 0 h 40"/>
                <a:gd name="T6" fmla="*/ 23 w 23"/>
                <a:gd name="T7" fmla="*/ 13 h 40"/>
                <a:gd name="T8" fmla="*/ 23 w 23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0">
                  <a:moveTo>
                    <a:pt x="23" y="40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3" y="13"/>
                  </a:lnTo>
                  <a:lnTo>
                    <a:pt x="23" y="40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05">
              <a:extLst>
                <a:ext uri="{FF2B5EF4-FFF2-40B4-BE49-F238E27FC236}">
                  <a16:creationId xmlns:a16="http://schemas.microsoft.com/office/drawing/2014/main" id="{5D853711-6D31-4B73-92BA-2DF0FBABA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5425" y="5021263"/>
              <a:ext cx="36513" cy="65088"/>
            </a:xfrm>
            <a:custGeom>
              <a:avLst/>
              <a:gdLst>
                <a:gd name="T0" fmla="*/ 23 w 23"/>
                <a:gd name="T1" fmla="*/ 41 h 41"/>
                <a:gd name="T2" fmla="*/ 0 w 23"/>
                <a:gd name="T3" fmla="*/ 27 h 41"/>
                <a:gd name="T4" fmla="*/ 0 w 23"/>
                <a:gd name="T5" fmla="*/ 0 h 41"/>
                <a:gd name="T6" fmla="*/ 23 w 23"/>
                <a:gd name="T7" fmla="*/ 13 h 41"/>
                <a:gd name="T8" fmla="*/ 23 w 2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1">
                  <a:moveTo>
                    <a:pt x="23" y="41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3" y="13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106">
              <a:extLst>
                <a:ext uri="{FF2B5EF4-FFF2-40B4-BE49-F238E27FC236}">
                  <a16:creationId xmlns:a16="http://schemas.microsoft.com/office/drawing/2014/main" id="{31ADE805-4E18-43AA-B9A1-864F707F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0813" y="5064125"/>
              <a:ext cx="36513" cy="65088"/>
            </a:xfrm>
            <a:custGeom>
              <a:avLst/>
              <a:gdLst>
                <a:gd name="T0" fmla="*/ 23 w 23"/>
                <a:gd name="T1" fmla="*/ 41 h 41"/>
                <a:gd name="T2" fmla="*/ 0 w 23"/>
                <a:gd name="T3" fmla="*/ 27 h 41"/>
                <a:gd name="T4" fmla="*/ 0 w 23"/>
                <a:gd name="T5" fmla="*/ 0 h 41"/>
                <a:gd name="T6" fmla="*/ 23 w 23"/>
                <a:gd name="T7" fmla="*/ 14 h 41"/>
                <a:gd name="T8" fmla="*/ 23 w 2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1">
                  <a:moveTo>
                    <a:pt x="23" y="41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3" y="14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107">
              <a:extLst>
                <a:ext uri="{FF2B5EF4-FFF2-40B4-BE49-F238E27FC236}">
                  <a16:creationId xmlns:a16="http://schemas.microsoft.com/office/drawing/2014/main" id="{4351C540-3612-46FA-9834-1EBA7D717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5425" y="5106988"/>
              <a:ext cx="36513" cy="65088"/>
            </a:xfrm>
            <a:custGeom>
              <a:avLst/>
              <a:gdLst>
                <a:gd name="T0" fmla="*/ 23 w 23"/>
                <a:gd name="T1" fmla="*/ 41 h 41"/>
                <a:gd name="T2" fmla="*/ 0 w 23"/>
                <a:gd name="T3" fmla="*/ 28 h 41"/>
                <a:gd name="T4" fmla="*/ 0 w 23"/>
                <a:gd name="T5" fmla="*/ 0 h 41"/>
                <a:gd name="T6" fmla="*/ 23 w 23"/>
                <a:gd name="T7" fmla="*/ 14 h 41"/>
                <a:gd name="T8" fmla="*/ 23 w 2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1">
                  <a:moveTo>
                    <a:pt x="23" y="41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23" y="14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108">
              <a:extLst>
                <a:ext uri="{FF2B5EF4-FFF2-40B4-BE49-F238E27FC236}">
                  <a16:creationId xmlns:a16="http://schemas.microsoft.com/office/drawing/2014/main" id="{527B90BB-BCDC-4BFA-9A45-07901AA35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988" y="5273675"/>
              <a:ext cx="36513" cy="65088"/>
            </a:xfrm>
            <a:custGeom>
              <a:avLst/>
              <a:gdLst>
                <a:gd name="T0" fmla="*/ 23 w 23"/>
                <a:gd name="T1" fmla="*/ 41 h 41"/>
                <a:gd name="T2" fmla="*/ 0 w 23"/>
                <a:gd name="T3" fmla="*/ 27 h 41"/>
                <a:gd name="T4" fmla="*/ 0 w 23"/>
                <a:gd name="T5" fmla="*/ 0 h 41"/>
                <a:gd name="T6" fmla="*/ 23 w 23"/>
                <a:gd name="T7" fmla="*/ 14 h 41"/>
                <a:gd name="T8" fmla="*/ 23 w 2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1">
                  <a:moveTo>
                    <a:pt x="23" y="41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3" y="14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109">
              <a:extLst>
                <a:ext uri="{FF2B5EF4-FFF2-40B4-BE49-F238E27FC236}">
                  <a16:creationId xmlns:a16="http://schemas.microsoft.com/office/drawing/2014/main" id="{472ECBAC-F78A-4B02-8CD1-C0480F00F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5316538"/>
              <a:ext cx="38100" cy="65088"/>
            </a:xfrm>
            <a:custGeom>
              <a:avLst/>
              <a:gdLst>
                <a:gd name="T0" fmla="*/ 24 w 24"/>
                <a:gd name="T1" fmla="*/ 41 h 41"/>
                <a:gd name="T2" fmla="*/ 0 w 24"/>
                <a:gd name="T3" fmla="*/ 27 h 41"/>
                <a:gd name="T4" fmla="*/ 0 w 24"/>
                <a:gd name="T5" fmla="*/ 0 h 41"/>
                <a:gd name="T6" fmla="*/ 24 w 24"/>
                <a:gd name="T7" fmla="*/ 14 h 41"/>
                <a:gd name="T8" fmla="*/ 24 w 24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4" y="41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4" y="14"/>
                  </a:lnTo>
                  <a:lnTo>
                    <a:pt x="24" y="41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10">
              <a:extLst>
                <a:ext uri="{FF2B5EF4-FFF2-40B4-BE49-F238E27FC236}">
                  <a16:creationId xmlns:a16="http://schemas.microsoft.com/office/drawing/2014/main" id="{42CD42FD-7796-47FE-B9DB-1FE062217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1988" y="5359400"/>
              <a:ext cx="36513" cy="65088"/>
            </a:xfrm>
            <a:custGeom>
              <a:avLst/>
              <a:gdLst>
                <a:gd name="T0" fmla="*/ 23 w 23"/>
                <a:gd name="T1" fmla="*/ 41 h 41"/>
                <a:gd name="T2" fmla="*/ 0 w 23"/>
                <a:gd name="T3" fmla="*/ 28 h 41"/>
                <a:gd name="T4" fmla="*/ 0 w 23"/>
                <a:gd name="T5" fmla="*/ 0 h 41"/>
                <a:gd name="T6" fmla="*/ 23 w 23"/>
                <a:gd name="T7" fmla="*/ 14 h 41"/>
                <a:gd name="T8" fmla="*/ 23 w 2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1">
                  <a:moveTo>
                    <a:pt x="23" y="41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23" y="14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9" name="Freeform 111">
              <a:extLst>
                <a:ext uri="{FF2B5EF4-FFF2-40B4-BE49-F238E27FC236}">
                  <a16:creationId xmlns:a16="http://schemas.microsoft.com/office/drawing/2014/main" id="{1464CCD8-BB86-47B3-B4F1-F26C9673B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5013" y="5403850"/>
              <a:ext cx="38100" cy="63500"/>
            </a:xfrm>
            <a:custGeom>
              <a:avLst/>
              <a:gdLst>
                <a:gd name="T0" fmla="*/ 24 w 24"/>
                <a:gd name="T1" fmla="*/ 40 h 40"/>
                <a:gd name="T2" fmla="*/ 0 w 24"/>
                <a:gd name="T3" fmla="*/ 27 h 40"/>
                <a:gd name="T4" fmla="*/ 0 w 24"/>
                <a:gd name="T5" fmla="*/ 0 h 40"/>
                <a:gd name="T6" fmla="*/ 24 w 24"/>
                <a:gd name="T7" fmla="*/ 13 h 40"/>
                <a:gd name="T8" fmla="*/ 24 w 24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4" y="40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4" y="13"/>
                  </a:lnTo>
                  <a:lnTo>
                    <a:pt x="24" y="40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0" name="Freeform 112">
              <a:extLst>
                <a:ext uri="{FF2B5EF4-FFF2-40B4-BE49-F238E27FC236}">
                  <a16:creationId xmlns:a16="http://schemas.microsoft.com/office/drawing/2014/main" id="{A3151D71-53ED-48DD-9CF4-D5726739D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575" y="5570538"/>
              <a:ext cx="38100" cy="63500"/>
            </a:xfrm>
            <a:custGeom>
              <a:avLst/>
              <a:gdLst>
                <a:gd name="T0" fmla="*/ 24 w 24"/>
                <a:gd name="T1" fmla="*/ 40 h 40"/>
                <a:gd name="T2" fmla="*/ 0 w 24"/>
                <a:gd name="T3" fmla="*/ 27 h 40"/>
                <a:gd name="T4" fmla="*/ 0 w 24"/>
                <a:gd name="T5" fmla="*/ 0 h 40"/>
                <a:gd name="T6" fmla="*/ 24 w 24"/>
                <a:gd name="T7" fmla="*/ 13 h 40"/>
                <a:gd name="T8" fmla="*/ 24 w 24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0">
                  <a:moveTo>
                    <a:pt x="24" y="40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4" y="13"/>
                  </a:lnTo>
                  <a:lnTo>
                    <a:pt x="24" y="40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113">
              <a:extLst>
                <a:ext uri="{FF2B5EF4-FFF2-40B4-BE49-F238E27FC236}">
                  <a16:creationId xmlns:a16="http://schemas.microsoft.com/office/drawing/2014/main" id="{90E7809F-DFC3-4DF5-BAA9-1FF21A92D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6188" y="5613400"/>
              <a:ext cx="36513" cy="65088"/>
            </a:xfrm>
            <a:custGeom>
              <a:avLst/>
              <a:gdLst>
                <a:gd name="T0" fmla="*/ 23 w 23"/>
                <a:gd name="T1" fmla="*/ 41 h 41"/>
                <a:gd name="T2" fmla="*/ 0 w 23"/>
                <a:gd name="T3" fmla="*/ 27 h 41"/>
                <a:gd name="T4" fmla="*/ 0 w 23"/>
                <a:gd name="T5" fmla="*/ 0 h 41"/>
                <a:gd name="T6" fmla="*/ 23 w 23"/>
                <a:gd name="T7" fmla="*/ 13 h 41"/>
                <a:gd name="T8" fmla="*/ 23 w 2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1">
                  <a:moveTo>
                    <a:pt x="23" y="41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3" y="13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14">
              <a:extLst>
                <a:ext uri="{FF2B5EF4-FFF2-40B4-BE49-F238E27FC236}">
                  <a16:creationId xmlns:a16="http://schemas.microsoft.com/office/drawing/2014/main" id="{15BDD9F2-BCE5-4E84-BF13-BD27F9F00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575" y="5656263"/>
              <a:ext cx="38100" cy="65088"/>
            </a:xfrm>
            <a:custGeom>
              <a:avLst/>
              <a:gdLst>
                <a:gd name="T0" fmla="*/ 24 w 24"/>
                <a:gd name="T1" fmla="*/ 41 h 41"/>
                <a:gd name="T2" fmla="*/ 0 w 24"/>
                <a:gd name="T3" fmla="*/ 27 h 41"/>
                <a:gd name="T4" fmla="*/ 0 w 24"/>
                <a:gd name="T5" fmla="*/ 0 h 41"/>
                <a:gd name="T6" fmla="*/ 24 w 24"/>
                <a:gd name="T7" fmla="*/ 14 h 41"/>
                <a:gd name="T8" fmla="*/ 24 w 24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4" y="41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4" y="14"/>
                  </a:lnTo>
                  <a:lnTo>
                    <a:pt x="24" y="41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115">
              <a:extLst>
                <a:ext uri="{FF2B5EF4-FFF2-40B4-BE49-F238E27FC236}">
                  <a16:creationId xmlns:a16="http://schemas.microsoft.com/office/drawing/2014/main" id="{31488161-C536-40BB-BCAD-BF72B9F8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6188" y="5699125"/>
              <a:ext cx="36513" cy="65088"/>
            </a:xfrm>
            <a:custGeom>
              <a:avLst/>
              <a:gdLst>
                <a:gd name="T0" fmla="*/ 23 w 23"/>
                <a:gd name="T1" fmla="*/ 41 h 41"/>
                <a:gd name="T2" fmla="*/ 0 w 23"/>
                <a:gd name="T3" fmla="*/ 27 h 41"/>
                <a:gd name="T4" fmla="*/ 0 w 23"/>
                <a:gd name="T5" fmla="*/ 0 h 41"/>
                <a:gd name="T6" fmla="*/ 23 w 23"/>
                <a:gd name="T7" fmla="*/ 14 h 41"/>
                <a:gd name="T8" fmla="*/ 23 w 23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41">
                  <a:moveTo>
                    <a:pt x="23" y="41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3" y="14"/>
                  </a:lnTo>
                  <a:lnTo>
                    <a:pt x="23" y="41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116">
              <a:extLst>
                <a:ext uri="{FF2B5EF4-FFF2-40B4-BE49-F238E27FC236}">
                  <a16:creationId xmlns:a16="http://schemas.microsoft.com/office/drawing/2014/main" id="{CB3231B7-8CBF-421F-9AA2-EA94CB599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1776413"/>
              <a:ext cx="1200150" cy="736600"/>
            </a:xfrm>
            <a:custGeom>
              <a:avLst/>
              <a:gdLst>
                <a:gd name="T0" fmla="*/ 0 w 756"/>
                <a:gd name="T1" fmla="*/ 0 h 464"/>
                <a:gd name="T2" fmla="*/ 756 w 756"/>
                <a:gd name="T3" fmla="*/ 438 h 464"/>
                <a:gd name="T4" fmla="*/ 756 w 756"/>
                <a:gd name="T5" fmla="*/ 464 h 464"/>
                <a:gd name="T6" fmla="*/ 0 w 756"/>
                <a:gd name="T7" fmla="*/ 26 h 464"/>
                <a:gd name="T8" fmla="*/ 0 w 756"/>
                <a:gd name="T9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464">
                  <a:moveTo>
                    <a:pt x="0" y="0"/>
                  </a:moveTo>
                  <a:lnTo>
                    <a:pt x="756" y="438"/>
                  </a:lnTo>
                  <a:lnTo>
                    <a:pt x="756" y="464"/>
                  </a:lnTo>
                  <a:lnTo>
                    <a:pt x="0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 117">
              <a:extLst>
                <a:ext uri="{FF2B5EF4-FFF2-40B4-BE49-F238E27FC236}">
                  <a16:creationId xmlns:a16="http://schemas.microsoft.com/office/drawing/2014/main" id="{E21585E8-F6AA-4FE1-A3DC-90CAE8054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1577975"/>
              <a:ext cx="1200150" cy="893763"/>
            </a:xfrm>
            <a:custGeom>
              <a:avLst/>
              <a:gdLst>
                <a:gd name="T0" fmla="*/ 0 w 756"/>
                <a:gd name="T1" fmla="*/ 0 h 563"/>
                <a:gd name="T2" fmla="*/ 756 w 756"/>
                <a:gd name="T3" fmla="*/ 437 h 563"/>
                <a:gd name="T4" fmla="*/ 756 w 756"/>
                <a:gd name="T5" fmla="*/ 563 h 563"/>
                <a:gd name="T6" fmla="*/ 0 w 756"/>
                <a:gd name="T7" fmla="*/ 125 h 563"/>
                <a:gd name="T8" fmla="*/ 0 w 756"/>
                <a:gd name="T9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563">
                  <a:moveTo>
                    <a:pt x="0" y="0"/>
                  </a:moveTo>
                  <a:lnTo>
                    <a:pt x="756" y="437"/>
                  </a:lnTo>
                  <a:lnTo>
                    <a:pt x="756" y="563"/>
                  </a:lnTo>
                  <a:lnTo>
                    <a:pt x="0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4F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6" name="Freeform 118">
              <a:extLst>
                <a:ext uri="{FF2B5EF4-FFF2-40B4-BE49-F238E27FC236}">
                  <a16:creationId xmlns:a16="http://schemas.microsoft.com/office/drawing/2014/main" id="{55D96FA7-44EC-457E-92E4-C4DD261F1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9225" y="1631950"/>
              <a:ext cx="30163" cy="144463"/>
            </a:xfrm>
            <a:custGeom>
              <a:avLst/>
              <a:gdLst>
                <a:gd name="T0" fmla="*/ 19 w 19"/>
                <a:gd name="T1" fmla="*/ 91 h 91"/>
                <a:gd name="T2" fmla="*/ 0 w 19"/>
                <a:gd name="T3" fmla="*/ 80 h 91"/>
                <a:gd name="T4" fmla="*/ 0 w 19"/>
                <a:gd name="T5" fmla="*/ 0 h 91"/>
                <a:gd name="T6" fmla="*/ 19 w 19"/>
                <a:gd name="T7" fmla="*/ 11 h 91"/>
                <a:gd name="T8" fmla="*/ 19 w 19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1">
                  <a:moveTo>
                    <a:pt x="19" y="91"/>
                  </a:moveTo>
                  <a:lnTo>
                    <a:pt x="0" y="80"/>
                  </a:lnTo>
                  <a:lnTo>
                    <a:pt x="0" y="0"/>
                  </a:lnTo>
                  <a:lnTo>
                    <a:pt x="19" y="11"/>
                  </a:lnTo>
                  <a:lnTo>
                    <a:pt x="19" y="91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7" name="Freeform 119">
              <a:extLst>
                <a:ext uri="{FF2B5EF4-FFF2-40B4-BE49-F238E27FC236}">
                  <a16:creationId xmlns:a16="http://schemas.microsoft.com/office/drawing/2014/main" id="{214796E0-704D-4C6E-869A-72F4EB7B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963" y="1666875"/>
              <a:ext cx="30163" cy="142875"/>
            </a:xfrm>
            <a:custGeom>
              <a:avLst/>
              <a:gdLst>
                <a:gd name="T0" fmla="*/ 19 w 19"/>
                <a:gd name="T1" fmla="*/ 90 h 90"/>
                <a:gd name="T2" fmla="*/ 0 w 19"/>
                <a:gd name="T3" fmla="*/ 79 h 90"/>
                <a:gd name="T4" fmla="*/ 0 w 19"/>
                <a:gd name="T5" fmla="*/ 0 h 90"/>
                <a:gd name="T6" fmla="*/ 19 w 19"/>
                <a:gd name="T7" fmla="*/ 11 h 90"/>
                <a:gd name="T8" fmla="*/ 19 w 1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0">
                  <a:moveTo>
                    <a:pt x="19" y="90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9" y="11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20">
              <a:extLst>
                <a:ext uri="{FF2B5EF4-FFF2-40B4-BE49-F238E27FC236}">
                  <a16:creationId xmlns:a16="http://schemas.microsoft.com/office/drawing/2014/main" id="{B2062CDF-0B77-49D2-8F3B-388E23371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288" y="1701800"/>
              <a:ext cx="30163" cy="142875"/>
            </a:xfrm>
            <a:custGeom>
              <a:avLst/>
              <a:gdLst>
                <a:gd name="T0" fmla="*/ 19 w 19"/>
                <a:gd name="T1" fmla="*/ 90 h 90"/>
                <a:gd name="T2" fmla="*/ 0 w 19"/>
                <a:gd name="T3" fmla="*/ 79 h 90"/>
                <a:gd name="T4" fmla="*/ 0 w 19"/>
                <a:gd name="T5" fmla="*/ 0 h 90"/>
                <a:gd name="T6" fmla="*/ 19 w 19"/>
                <a:gd name="T7" fmla="*/ 11 h 90"/>
                <a:gd name="T8" fmla="*/ 19 w 1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0">
                  <a:moveTo>
                    <a:pt x="19" y="90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9" y="11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9" name="Freeform 121">
              <a:extLst>
                <a:ext uri="{FF2B5EF4-FFF2-40B4-BE49-F238E27FC236}">
                  <a16:creationId xmlns:a16="http://schemas.microsoft.com/office/drawing/2014/main" id="{E85D6111-B45A-4589-BAF1-F30FDFBBF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025" y="1736725"/>
              <a:ext cx="30163" cy="142875"/>
            </a:xfrm>
            <a:custGeom>
              <a:avLst/>
              <a:gdLst>
                <a:gd name="T0" fmla="*/ 19 w 19"/>
                <a:gd name="T1" fmla="*/ 90 h 90"/>
                <a:gd name="T2" fmla="*/ 0 w 19"/>
                <a:gd name="T3" fmla="*/ 79 h 90"/>
                <a:gd name="T4" fmla="*/ 0 w 19"/>
                <a:gd name="T5" fmla="*/ 0 h 90"/>
                <a:gd name="T6" fmla="*/ 19 w 19"/>
                <a:gd name="T7" fmla="*/ 11 h 90"/>
                <a:gd name="T8" fmla="*/ 19 w 1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0">
                  <a:moveTo>
                    <a:pt x="19" y="90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9" y="11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 122">
              <a:extLst>
                <a:ext uri="{FF2B5EF4-FFF2-40B4-BE49-F238E27FC236}">
                  <a16:creationId xmlns:a16="http://schemas.microsoft.com/office/drawing/2014/main" id="{6CB43CB6-99F7-45A2-9287-D0CBDCCF7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7350" y="1770063"/>
              <a:ext cx="30163" cy="142875"/>
            </a:xfrm>
            <a:custGeom>
              <a:avLst/>
              <a:gdLst>
                <a:gd name="T0" fmla="*/ 19 w 19"/>
                <a:gd name="T1" fmla="*/ 90 h 90"/>
                <a:gd name="T2" fmla="*/ 0 w 19"/>
                <a:gd name="T3" fmla="*/ 79 h 90"/>
                <a:gd name="T4" fmla="*/ 0 w 19"/>
                <a:gd name="T5" fmla="*/ 0 h 90"/>
                <a:gd name="T6" fmla="*/ 19 w 19"/>
                <a:gd name="T7" fmla="*/ 11 h 90"/>
                <a:gd name="T8" fmla="*/ 19 w 19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0">
                  <a:moveTo>
                    <a:pt x="19" y="90"/>
                  </a:moveTo>
                  <a:lnTo>
                    <a:pt x="0" y="79"/>
                  </a:lnTo>
                  <a:lnTo>
                    <a:pt x="0" y="0"/>
                  </a:lnTo>
                  <a:lnTo>
                    <a:pt x="19" y="11"/>
                  </a:lnTo>
                  <a:lnTo>
                    <a:pt x="19" y="90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1" name="Freeform 123">
              <a:extLst>
                <a:ext uri="{FF2B5EF4-FFF2-40B4-BE49-F238E27FC236}">
                  <a16:creationId xmlns:a16="http://schemas.microsoft.com/office/drawing/2014/main" id="{806F9A62-3F10-4735-888F-0E37FA108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9225" y="1631950"/>
              <a:ext cx="30163" cy="46038"/>
            </a:xfrm>
            <a:custGeom>
              <a:avLst/>
              <a:gdLst>
                <a:gd name="T0" fmla="*/ 19 w 19"/>
                <a:gd name="T1" fmla="*/ 29 h 29"/>
                <a:gd name="T2" fmla="*/ 0 w 19"/>
                <a:gd name="T3" fmla="*/ 18 h 29"/>
                <a:gd name="T4" fmla="*/ 0 w 19"/>
                <a:gd name="T5" fmla="*/ 0 h 29"/>
                <a:gd name="T6" fmla="*/ 19 w 19"/>
                <a:gd name="T7" fmla="*/ 11 h 29"/>
                <a:gd name="T8" fmla="*/ 19 w 19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9" y="11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64B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2" name="Freeform 124">
              <a:extLst>
                <a:ext uri="{FF2B5EF4-FFF2-40B4-BE49-F238E27FC236}">
                  <a16:creationId xmlns:a16="http://schemas.microsoft.com/office/drawing/2014/main" id="{33B4FAAA-8832-4CE5-B34D-ED515863E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963" y="1666875"/>
              <a:ext cx="30163" cy="46038"/>
            </a:xfrm>
            <a:custGeom>
              <a:avLst/>
              <a:gdLst>
                <a:gd name="T0" fmla="*/ 19 w 19"/>
                <a:gd name="T1" fmla="*/ 29 h 29"/>
                <a:gd name="T2" fmla="*/ 0 w 19"/>
                <a:gd name="T3" fmla="*/ 17 h 29"/>
                <a:gd name="T4" fmla="*/ 0 w 19"/>
                <a:gd name="T5" fmla="*/ 0 h 29"/>
                <a:gd name="T6" fmla="*/ 19 w 19"/>
                <a:gd name="T7" fmla="*/ 11 h 29"/>
                <a:gd name="T8" fmla="*/ 19 w 19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9" y="11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64B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3" name="Freeform 125">
              <a:extLst>
                <a:ext uri="{FF2B5EF4-FFF2-40B4-BE49-F238E27FC236}">
                  <a16:creationId xmlns:a16="http://schemas.microsoft.com/office/drawing/2014/main" id="{328BFB08-65E3-4039-B54A-9245634AC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288" y="1701800"/>
              <a:ext cx="30163" cy="44450"/>
            </a:xfrm>
            <a:custGeom>
              <a:avLst/>
              <a:gdLst>
                <a:gd name="T0" fmla="*/ 19 w 19"/>
                <a:gd name="T1" fmla="*/ 28 h 28"/>
                <a:gd name="T2" fmla="*/ 0 w 19"/>
                <a:gd name="T3" fmla="*/ 18 h 28"/>
                <a:gd name="T4" fmla="*/ 0 w 19"/>
                <a:gd name="T5" fmla="*/ 0 h 28"/>
                <a:gd name="T6" fmla="*/ 19 w 19"/>
                <a:gd name="T7" fmla="*/ 11 h 28"/>
                <a:gd name="T8" fmla="*/ 19 w 1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8">
                  <a:moveTo>
                    <a:pt x="19" y="2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9" y="11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64B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4" name="Freeform 126">
              <a:extLst>
                <a:ext uri="{FF2B5EF4-FFF2-40B4-BE49-F238E27FC236}">
                  <a16:creationId xmlns:a16="http://schemas.microsoft.com/office/drawing/2014/main" id="{5A01AF36-A891-4261-825D-AF6BB8E15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025" y="1736725"/>
              <a:ext cx="30163" cy="44450"/>
            </a:xfrm>
            <a:custGeom>
              <a:avLst/>
              <a:gdLst>
                <a:gd name="T0" fmla="*/ 19 w 19"/>
                <a:gd name="T1" fmla="*/ 28 h 28"/>
                <a:gd name="T2" fmla="*/ 0 w 19"/>
                <a:gd name="T3" fmla="*/ 17 h 28"/>
                <a:gd name="T4" fmla="*/ 0 w 19"/>
                <a:gd name="T5" fmla="*/ 0 h 28"/>
                <a:gd name="T6" fmla="*/ 19 w 19"/>
                <a:gd name="T7" fmla="*/ 11 h 28"/>
                <a:gd name="T8" fmla="*/ 19 w 1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8">
                  <a:moveTo>
                    <a:pt x="19" y="28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19" y="11"/>
                  </a:lnTo>
                  <a:lnTo>
                    <a:pt x="19" y="28"/>
                  </a:lnTo>
                  <a:close/>
                </a:path>
              </a:pathLst>
            </a:custGeom>
            <a:solidFill>
              <a:srgbClr val="64B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5" name="Freeform 127">
              <a:extLst>
                <a:ext uri="{FF2B5EF4-FFF2-40B4-BE49-F238E27FC236}">
                  <a16:creationId xmlns:a16="http://schemas.microsoft.com/office/drawing/2014/main" id="{B551BDD0-DBCF-4B8E-A569-B2B9F8F4F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7350" y="1770063"/>
              <a:ext cx="30163" cy="46038"/>
            </a:xfrm>
            <a:custGeom>
              <a:avLst/>
              <a:gdLst>
                <a:gd name="T0" fmla="*/ 19 w 19"/>
                <a:gd name="T1" fmla="*/ 29 h 29"/>
                <a:gd name="T2" fmla="*/ 0 w 19"/>
                <a:gd name="T3" fmla="*/ 18 h 29"/>
                <a:gd name="T4" fmla="*/ 0 w 19"/>
                <a:gd name="T5" fmla="*/ 0 h 29"/>
                <a:gd name="T6" fmla="*/ 19 w 19"/>
                <a:gd name="T7" fmla="*/ 11 h 29"/>
                <a:gd name="T8" fmla="*/ 19 w 19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9">
                  <a:moveTo>
                    <a:pt x="19" y="29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19" y="11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64B6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6" name="Freeform 128">
              <a:extLst>
                <a:ext uri="{FF2B5EF4-FFF2-40B4-BE49-F238E27FC236}">
                  <a16:creationId xmlns:a16="http://schemas.microsoft.com/office/drawing/2014/main" id="{933CEFA5-471E-473E-9FBF-C6ACE712A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625" y="1577975"/>
              <a:ext cx="1198563" cy="4240213"/>
            </a:xfrm>
            <a:custGeom>
              <a:avLst/>
              <a:gdLst>
                <a:gd name="T0" fmla="*/ 0 w 755"/>
                <a:gd name="T1" fmla="*/ 437 h 2671"/>
                <a:gd name="T2" fmla="*/ 0 w 755"/>
                <a:gd name="T3" fmla="*/ 2671 h 2671"/>
                <a:gd name="T4" fmla="*/ 755 w 755"/>
                <a:gd name="T5" fmla="*/ 2233 h 2671"/>
                <a:gd name="T6" fmla="*/ 755 w 755"/>
                <a:gd name="T7" fmla="*/ 0 h 2671"/>
                <a:gd name="T8" fmla="*/ 0 w 755"/>
                <a:gd name="T9" fmla="*/ 437 h 2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5" h="2671">
                  <a:moveTo>
                    <a:pt x="0" y="437"/>
                  </a:moveTo>
                  <a:lnTo>
                    <a:pt x="0" y="2671"/>
                  </a:lnTo>
                  <a:lnTo>
                    <a:pt x="755" y="2233"/>
                  </a:lnTo>
                  <a:lnTo>
                    <a:pt x="755" y="0"/>
                  </a:lnTo>
                  <a:lnTo>
                    <a:pt x="0" y="437"/>
                  </a:lnTo>
                  <a:close/>
                </a:path>
              </a:pathLst>
            </a:custGeom>
            <a:solidFill>
              <a:srgbClr val="3139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7" name="Freeform 129">
              <a:extLst>
                <a:ext uri="{FF2B5EF4-FFF2-40B4-BE49-F238E27FC236}">
                  <a16:creationId xmlns:a16="http://schemas.microsoft.com/office/drawing/2014/main" id="{DA818C11-C1A1-42A9-9EB7-9EE195EB6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881063"/>
              <a:ext cx="2398713" cy="1390650"/>
            </a:xfrm>
            <a:custGeom>
              <a:avLst/>
              <a:gdLst>
                <a:gd name="T0" fmla="*/ 1511 w 1511"/>
                <a:gd name="T1" fmla="*/ 439 h 876"/>
                <a:gd name="T2" fmla="*/ 756 w 1511"/>
                <a:gd name="T3" fmla="*/ 0 h 876"/>
                <a:gd name="T4" fmla="*/ 0 w 1511"/>
                <a:gd name="T5" fmla="*/ 439 h 876"/>
                <a:gd name="T6" fmla="*/ 756 w 1511"/>
                <a:gd name="T7" fmla="*/ 876 h 876"/>
                <a:gd name="T8" fmla="*/ 1511 w 1511"/>
                <a:gd name="T9" fmla="*/ 439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1" h="876">
                  <a:moveTo>
                    <a:pt x="1511" y="439"/>
                  </a:moveTo>
                  <a:lnTo>
                    <a:pt x="756" y="0"/>
                  </a:lnTo>
                  <a:lnTo>
                    <a:pt x="0" y="439"/>
                  </a:lnTo>
                  <a:lnTo>
                    <a:pt x="756" y="876"/>
                  </a:lnTo>
                  <a:lnTo>
                    <a:pt x="1511" y="439"/>
                  </a:lnTo>
                  <a:close/>
                </a:path>
              </a:pathLst>
            </a:custGeom>
            <a:solidFill>
              <a:srgbClr val="5A64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130">
              <a:extLst>
                <a:ext uri="{FF2B5EF4-FFF2-40B4-BE49-F238E27FC236}">
                  <a16:creationId xmlns:a16="http://schemas.microsoft.com/office/drawing/2014/main" id="{25C0C3E6-43A8-45C4-8B7B-D8916CFC8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3" y="2289175"/>
              <a:ext cx="33338" cy="317500"/>
            </a:xfrm>
            <a:custGeom>
              <a:avLst/>
              <a:gdLst>
                <a:gd name="T0" fmla="*/ 21 w 21"/>
                <a:gd name="T1" fmla="*/ 189 h 200"/>
                <a:gd name="T2" fmla="*/ 0 w 21"/>
                <a:gd name="T3" fmla="*/ 200 h 200"/>
                <a:gd name="T4" fmla="*/ 0 w 21"/>
                <a:gd name="T5" fmla="*/ 12 h 200"/>
                <a:gd name="T6" fmla="*/ 21 w 21"/>
                <a:gd name="T7" fmla="*/ 0 h 200"/>
                <a:gd name="T8" fmla="*/ 21 w 21"/>
                <a:gd name="T9" fmla="*/ 18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9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21" y="189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131">
              <a:extLst>
                <a:ext uri="{FF2B5EF4-FFF2-40B4-BE49-F238E27FC236}">
                  <a16:creationId xmlns:a16="http://schemas.microsoft.com/office/drawing/2014/main" id="{FEA7E604-774B-4DF0-A15A-9F5A2042C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5" y="2235200"/>
              <a:ext cx="33338" cy="317500"/>
            </a:xfrm>
            <a:custGeom>
              <a:avLst/>
              <a:gdLst>
                <a:gd name="T0" fmla="*/ 21 w 21"/>
                <a:gd name="T1" fmla="*/ 188 h 200"/>
                <a:gd name="T2" fmla="*/ 0 w 21"/>
                <a:gd name="T3" fmla="*/ 200 h 200"/>
                <a:gd name="T4" fmla="*/ 0 w 21"/>
                <a:gd name="T5" fmla="*/ 12 h 200"/>
                <a:gd name="T6" fmla="*/ 21 w 21"/>
                <a:gd name="T7" fmla="*/ 0 h 200"/>
                <a:gd name="T8" fmla="*/ 21 w 21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32">
              <a:extLst>
                <a:ext uri="{FF2B5EF4-FFF2-40B4-BE49-F238E27FC236}">
                  <a16:creationId xmlns:a16="http://schemas.microsoft.com/office/drawing/2014/main" id="{F714226E-28A6-447D-AC9E-2506F6981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75" y="2181225"/>
              <a:ext cx="31750" cy="317500"/>
            </a:xfrm>
            <a:custGeom>
              <a:avLst/>
              <a:gdLst>
                <a:gd name="T0" fmla="*/ 20 w 20"/>
                <a:gd name="T1" fmla="*/ 188 h 200"/>
                <a:gd name="T2" fmla="*/ 0 w 20"/>
                <a:gd name="T3" fmla="*/ 200 h 200"/>
                <a:gd name="T4" fmla="*/ 0 w 20"/>
                <a:gd name="T5" fmla="*/ 12 h 200"/>
                <a:gd name="T6" fmla="*/ 20 w 20"/>
                <a:gd name="T7" fmla="*/ 0 h 200"/>
                <a:gd name="T8" fmla="*/ 20 w 20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0">
                  <a:moveTo>
                    <a:pt x="20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0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133">
              <a:extLst>
                <a:ext uri="{FF2B5EF4-FFF2-40B4-BE49-F238E27FC236}">
                  <a16:creationId xmlns:a16="http://schemas.microsoft.com/office/drawing/2014/main" id="{C9FB9361-226B-46A8-9DE8-F8E3E2E47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4038" y="2125663"/>
              <a:ext cx="31750" cy="319088"/>
            </a:xfrm>
            <a:custGeom>
              <a:avLst/>
              <a:gdLst>
                <a:gd name="T0" fmla="*/ 20 w 20"/>
                <a:gd name="T1" fmla="*/ 188 h 201"/>
                <a:gd name="T2" fmla="*/ 0 w 20"/>
                <a:gd name="T3" fmla="*/ 201 h 201"/>
                <a:gd name="T4" fmla="*/ 0 w 20"/>
                <a:gd name="T5" fmla="*/ 12 h 201"/>
                <a:gd name="T6" fmla="*/ 20 w 20"/>
                <a:gd name="T7" fmla="*/ 0 h 201"/>
                <a:gd name="T8" fmla="*/ 20 w 20"/>
                <a:gd name="T9" fmla="*/ 18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1">
                  <a:moveTo>
                    <a:pt x="20" y="188"/>
                  </a:moveTo>
                  <a:lnTo>
                    <a:pt x="0" y="201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0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134">
              <a:extLst>
                <a:ext uri="{FF2B5EF4-FFF2-40B4-BE49-F238E27FC236}">
                  <a16:creationId xmlns:a16="http://schemas.microsoft.com/office/drawing/2014/main" id="{965FBBB8-BAC7-4FFE-B280-981A27B68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700" y="2071688"/>
              <a:ext cx="33338" cy="317500"/>
            </a:xfrm>
            <a:custGeom>
              <a:avLst/>
              <a:gdLst>
                <a:gd name="T0" fmla="*/ 21 w 21"/>
                <a:gd name="T1" fmla="*/ 188 h 200"/>
                <a:gd name="T2" fmla="*/ 0 w 21"/>
                <a:gd name="T3" fmla="*/ 200 h 200"/>
                <a:gd name="T4" fmla="*/ 0 w 21"/>
                <a:gd name="T5" fmla="*/ 12 h 200"/>
                <a:gd name="T6" fmla="*/ 21 w 21"/>
                <a:gd name="T7" fmla="*/ 0 h 200"/>
                <a:gd name="T8" fmla="*/ 21 w 21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135">
              <a:extLst>
                <a:ext uri="{FF2B5EF4-FFF2-40B4-BE49-F238E27FC236}">
                  <a16:creationId xmlns:a16="http://schemas.microsoft.com/office/drawing/2014/main" id="{11475194-5585-46DC-B756-67B0A72A6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1363" y="2016125"/>
              <a:ext cx="33338" cy="319088"/>
            </a:xfrm>
            <a:custGeom>
              <a:avLst/>
              <a:gdLst>
                <a:gd name="T0" fmla="*/ 21 w 21"/>
                <a:gd name="T1" fmla="*/ 188 h 201"/>
                <a:gd name="T2" fmla="*/ 0 w 21"/>
                <a:gd name="T3" fmla="*/ 201 h 201"/>
                <a:gd name="T4" fmla="*/ 0 w 21"/>
                <a:gd name="T5" fmla="*/ 13 h 201"/>
                <a:gd name="T6" fmla="*/ 21 w 21"/>
                <a:gd name="T7" fmla="*/ 0 h 201"/>
                <a:gd name="T8" fmla="*/ 21 w 21"/>
                <a:gd name="T9" fmla="*/ 18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1">
                  <a:moveTo>
                    <a:pt x="21" y="188"/>
                  </a:moveTo>
                  <a:lnTo>
                    <a:pt x="0" y="201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136">
              <a:extLst>
                <a:ext uri="{FF2B5EF4-FFF2-40B4-BE49-F238E27FC236}">
                  <a16:creationId xmlns:a16="http://schemas.microsoft.com/office/drawing/2014/main" id="{DAB48B2D-1930-4F04-8059-6E5EA5CBC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5025" y="1962150"/>
              <a:ext cx="33338" cy="317500"/>
            </a:xfrm>
            <a:custGeom>
              <a:avLst/>
              <a:gdLst>
                <a:gd name="T0" fmla="*/ 21 w 21"/>
                <a:gd name="T1" fmla="*/ 188 h 200"/>
                <a:gd name="T2" fmla="*/ 0 w 21"/>
                <a:gd name="T3" fmla="*/ 200 h 200"/>
                <a:gd name="T4" fmla="*/ 0 w 21"/>
                <a:gd name="T5" fmla="*/ 12 h 200"/>
                <a:gd name="T6" fmla="*/ 21 w 21"/>
                <a:gd name="T7" fmla="*/ 0 h 200"/>
                <a:gd name="T8" fmla="*/ 21 w 21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137">
              <a:extLst>
                <a:ext uri="{FF2B5EF4-FFF2-40B4-BE49-F238E27FC236}">
                  <a16:creationId xmlns:a16="http://schemas.microsoft.com/office/drawing/2014/main" id="{A2D7191D-BFF7-4453-AEB0-AFB2590AC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5" y="1908175"/>
              <a:ext cx="33338" cy="317500"/>
            </a:xfrm>
            <a:custGeom>
              <a:avLst/>
              <a:gdLst>
                <a:gd name="T0" fmla="*/ 21 w 21"/>
                <a:gd name="T1" fmla="*/ 188 h 200"/>
                <a:gd name="T2" fmla="*/ 0 w 21"/>
                <a:gd name="T3" fmla="*/ 200 h 200"/>
                <a:gd name="T4" fmla="*/ 0 w 21"/>
                <a:gd name="T5" fmla="*/ 12 h 200"/>
                <a:gd name="T6" fmla="*/ 21 w 21"/>
                <a:gd name="T7" fmla="*/ 0 h 200"/>
                <a:gd name="T8" fmla="*/ 21 w 21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138">
              <a:extLst>
                <a:ext uri="{FF2B5EF4-FFF2-40B4-BE49-F238E27FC236}">
                  <a16:creationId xmlns:a16="http://schemas.microsoft.com/office/drawing/2014/main" id="{58A6F3DF-1E38-426A-8C13-1CD767855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938" y="1854200"/>
              <a:ext cx="33338" cy="317500"/>
            </a:xfrm>
            <a:custGeom>
              <a:avLst/>
              <a:gdLst>
                <a:gd name="T0" fmla="*/ 21 w 21"/>
                <a:gd name="T1" fmla="*/ 188 h 200"/>
                <a:gd name="T2" fmla="*/ 0 w 21"/>
                <a:gd name="T3" fmla="*/ 200 h 200"/>
                <a:gd name="T4" fmla="*/ 0 w 21"/>
                <a:gd name="T5" fmla="*/ 11 h 200"/>
                <a:gd name="T6" fmla="*/ 21 w 21"/>
                <a:gd name="T7" fmla="*/ 0 h 200"/>
                <a:gd name="T8" fmla="*/ 21 w 21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8"/>
                  </a:moveTo>
                  <a:lnTo>
                    <a:pt x="0" y="200"/>
                  </a:lnTo>
                  <a:lnTo>
                    <a:pt x="0" y="11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139">
              <a:extLst>
                <a:ext uri="{FF2B5EF4-FFF2-40B4-BE49-F238E27FC236}">
                  <a16:creationId xmlns:a16="http://schemas.microsoft.com/office/drawing/2014/main" id="{9FDF8799-5C9A-4C7E-A9F2-0E941689D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3" y="2720975"/>
              <a:ext cx="33338" cy="317500"/>
            </a:xfrm>
            <a:custGeom>
              <a:avLst/>
              <a:gdLst>
                <a:gd name="T0" fmla="*/ 21 w 21"/>
                <a:gd name="T1" fmla="*/ 188 h 200"/>
                <a:gd name="T2" fmla="*/ 0 w 21"/>
                <a:gd name="T3" fmla="*/ 200 h 200"/>
                <a:gd name="T4" fmla="*/ 0 w 21"/>
                <a:gd name="T5" fmla="*/ 12 h 200"/>
                <a:gd name="T6" fmla="*/ 21 w 21"/>
                <a:gd name="T7" fmla="*/ 0 h 200"/>
                <a:gd name="T8" fmla="*/ 21 w 21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140">
              <a:extLst>
                <a:ext uri="{FF2B5EF4-FFF2-40B4-BE49-F238E27FC236}">
                  <a16:creationId xmlns:a16="http://schemas.microsoft.com/office/drawing/2014/main" id="{A3C78091-E9B3-4D53-92D4-7B710FAFA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5" y="2667000"/>
              <a:ext cx="33338" cy="317500"/>
            </a:xfrm>
            <a:custGeom>
              <a:avLst/>
              <a:gdLst>
                <a:gd name="T0" fmla="*/ 21 w 21"/>
                <a:gd name="T1" fmla="*/ 188 h 200"/>
                <a:gd name="T2" fmla="*/ 0 w 21"/>
                <a:gd name="T3" fmla="*/ 200 h 200"/>
                <a:gd name="T4" fmla="*/ 0 w 21"/>
                <a:gd name="T5" fmla="*/ 12 h 200"/>
                <a:gd name="T6" fmla="*/ 21 w 21"/>
                <a:gd name="T7" fmla="*/ 0 h 200"/>
                <a:gd name="T8" fmla="*/ 21 w 21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41">
              <a:extLst>
                <a:ext uri="{FF2B5EF4-FFF2-40B4-BE49-F238E27FC236}">
                  <a16:creationId xmlns:a16="http://schemas.microsoft.com/office/drawing/2014/main" id="{88FC3748-2656-4E7D-B9DD-3B23612DA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75" y="2613025"/>
              <a:ext cx="31750" cy="315913"/>
            </a:xfrm>
            <a:custGeom>
              <a:avLst/>
              <a:gdLst>
                <a:gd name="T0" fmla="*/ 20 w 20"/>
                <a:gd name="T1" fmla="*/ 188 h 199"/>
                <a:gd name="T2" fmla="*/ 0 w 20"/>
                <a:gd name="T3" fmla="*/ 199 h 199"/>
                <a:gd name="T4" fmla="*/ 0 w 20"/>
                <a:gd name="T5" fmla="*/ 11 h 199"/>
                <a:gd name="T6" fmla="*/ 20 w 20"/>
                <a:gd name="T7" fmla="*/ 0 h 199"/>
                <a:gd name="T8" fmla="*/ 20 w 20"/>
                <a:gd name="T9" fmla="*/ 18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99">
                  <a:moveTo>
                    <a:pt x="20" y="188"/>
                  </a:moveTo>
                  <a:lnTo>
                    <a:pt x="0" y="199"/>
                  </a:lnTo>
                  <a:lnTo>
                    <a:pt x="0" y="11"/>
                  </a:lnTo>
                  <a:lnTo>
                    <a:pt x="20" y="0"/>
                  </a:lnTo>
                  <a:lnTo>
                    <a:pt x="20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0" name="Freeform 142">
              <a:extLst>
                <a:ext uri="{FF2B5EF4-FFF2-40B4-BE49-F238E27FC236}">
                  <a16:creationId xmlns:a16="http://schemas.microsoft.com/office/drawing/2014/main" id="{156C316F-A2B3-464E-98EB-B949C9C05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4038" y="2557463"/>
              <a:ext cx="31750" cy="317500"/>
            </a:xfrm>
            <a:custGeom>
              <a:avLst/>
              <a:gdLst>
                <a:gd name="T0" fmla="*/ 20 w 20"/>
                <a:gd name="T1" fmla="*/ 188 h 200"/>
                <a:gd name="T2" fmla="*/ 0 w 20"/>
                <a:gd name="T3" fmla="*/ 200 h 200"/>
                <a:gd name="T4" fmla="*/ 0 w 20"/>
                <a:gd name="T5" fmla="*/ 12 h 200"/>
                <a:gd name="T6" fmla="*/ 20 w 20"/>
                <a:gd name="T7" fmla="*/ 0 h 200"/>
                <a:gd name="T8" fmla="*/ 20 w 20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0">
                  <a:moveTo>
                    <a:pt x="20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0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43">
              <a:extLst>
                <a:ext uri="{FF2B5EF4-FFF2-40B4-BE49-F238E27FC236}">
                  <a16:creationId xmlns:a16="http://schemas.microsoft.com/office/drawing/2014/main" id="{93BFDFB0-260E-4958-B6AE-C9BC83F85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700" y="2503488"/>
              <a:ext cx="33338" cy="317500"/>
            </a:xfrm>
            <a:custGeom>
              <a:avLst/>
              <a:gdLst>
                <a:gd name="T0" fmla="*/ 21 w 21"/>
                <a:gd name="T1" fmla="*/ 188 h 200"/>
                <a:gd name="T2" fmla="*/ 0 w 21"/>
                <a:gd name="T3" fmla="*/ 200 h 200"/>
                <a:gd name="T4" fmla="*/ 0 w 21"/>
                <a:gd name="T5" fmla="*/ 12 h 200"/>
                <a:gd name="T6" fmla="*/ 21 w 21"/>
                <a:gd name="T7" fmla="*/ 0 h 200"/>
                <a:gd name="T8" fmla="*/ 21 w 21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2" name="Freeform 144">
              <a:extLst>
                <a:ext uri="{FF2B5EF4-FFF2-40B4-BE49-F238E27FC236}">
                  <a16:creationId xmlns:a16="http://schemas.microsoft.com/office/drawing/2014/main" id="{F9A0BB46-9851-488F-954F-A831D23B3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1363" y="2447925"/>
              <a:ext cx="33338" cy="319088"/>
            </a:xfrm>
            <a:custGeom>
              <a:avLst/>
              <a:gdLst>
                <a:gd name="T0" fmla="*/ 21 w 21"/>
                <a:gd name="T1" fmla="*/ 188 h 201"/>
                <a:gd name="T2" fmla="*/ 0 w 21"/>
                <a:gd name="T3" fmla="*/ 201 h 201"/>
                <a:gd name="T4" fmla="*/ 0 w 21"/>
                <a:gd name="T5" fmla="*/ 13 h 201"/>
                <a:gd name="T6" fmla="*/ 21 w 21"/>
                <a:gd name="T7" fmla="*/ 0 h 201"/>
                <a:gd name="T8" fmla="*/ 21 w 21"/>
                <a:gd name="T9" fmla="*/ 18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1">
                  <a:moveTo>
                    <a:pt x="21" y="188"/>
                  </a:moveTo>
                  <a:lnTo>
                    <a:pt x="0" y="201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145">
              <a:extLst>
                <a:ext uri="{FF2B5EF4-FFF2-40B4-BE49-F238E27FC236}">
                  <a16:creationId xmlns:a16="http://schemas.microsoft.com/office/drawing/2014/main" id="{4FE2BBF2-A05D-4C57-AF33-7D17011F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5025" y="2393950"/>
              <a:ext cx="33338" cy="317500"/>
            </a:xfrm>
            <a:custGeom>
              <a:avLst/>
              <a:gdLst>
                <a:gd name="T0" fmla="*/ 21 w 21"/>
                <a:gd name="T1" fmla="*/ 188 h 200"/>
                <a:gd name="T2" fmla="*/ 0 w 21"/>
                <a:gd name="T3" fmla="*/ 200 h 200"/>
                <a:gd name="T4" fmla="*/ 0 w 21"/>
                <a:gd name="T5" fmla="*/ 12 h 200"/>
                <a:gd name="T6" fmla="*/ 21 w 21"/>
                <a:gd name="T7" fmla="*/ 0 h 200"/>
                <a:gd name="T8" fmla="*/ 21 w 21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Freeform 146">
              <a:extLst>
                <a:ext uri="{FF2B5EF4-FFF2-40B4-BE49-F238E27FC236}">
                  <a16:creationId xmlns:a16="http://schemas.microsoft.com/office/drawing/2014/main" id="{E8F615A9-C897-416F-AA72-6D639DDFA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5" y="2338388"/>
              <a:ext cx="33338" cy="319088"/>
            </a:xfrm>
            <a:custGeom>
              <a:avLst/>
              <a:gdLst>
                <a:gd name="T0" fmla="*/ 21 w 21"/>
                <a:gd name="T1" fmla="*/ 189 h 201"/>
                <a:gd name="T2" fmla="*/ 0 w 21"/>
                <a:gd name="T3" fmla="*/ 201 h 201"/>
                <a:gd name="T4" fmla="*/ 0 w 21"/>
                <a:gd name="T5" fmla="*/ 13 h 201"/>
                <a:gd name="T6" fmla="*/ 21 w 21"/>
                <a:gd name="T7" fmla="*/ 0 h 201"/>
                <a:gd name="T8" fmla="*/ 21 w 21"/>
                <a:gd name="T9" fmla="*/ 18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1">
                  <a:moveTo>
                    <a:pt x="21" y="189"/>
                  </a:moveTo>
                  <a:lnTo>
                    <a:pt x="0" y="201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1" y="189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5" name="Freeform 147">
              <a:extLst>
                <a:ext uri="{FF2B5EF4-FFF2-40B4-BE49-F238E27FC236}">
                  <a16:creationId xmlns:a16="http://schemas.microsoft.com/office/drawing/2014/main" id="{B6A20C89-FF98-4667-96C7-3ECFA1910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938" y="2284413"/>
              <a:ext cx="33338" cy="317500"/>
            </a:xfrm>
            <a:custGeom>
              <a:avLst/>
              <a:gdLst>
                <a:gd name="T0" fmla="*/ 21 w 21"/>
                <a:gd name="T1" fmla="*/ 188 h 200"/>
                <a:gd name="T2" fmla="*/ 0 w 21"/>
                <a:gd name="T3" fmla="*/ 200 h 200"/>
                <a:gd name="T4" fmla="*/ 0 w 21"/>
                <a:gd name="T5" fmla="*/ 12 h 200"/>
                <a:gd name="T6" fmla="*/ 21 w 21"/>
                <a:gd name="T7" fmla="*/ 0 h 200"/>
                <a:gd name="T8" fmla="*/ 21 w 21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6" name="Freeform 148">
              <a:extLst>
                <a:ext uri="{FF2B5EF4-FFF2-40B4-BE49-F238E27FC236}">
                  <a16:creationId xmlns:a16="http://schemas.microsoft.com/office/drawing/2014/main" id="{550C794D-2896-4E31-AA62-2FA106AB7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3" y="5199063"/>
              <a:ext cx="33338" cy="317500"/>
            </a:xfrm>
            <a:custGeom>
              <a:avLst/>
              <a:gdLst>
                <a:gd name="T0" fmla="*/ 21 w 21"/>
                <a:gd name="T1" fmla="*/ 188 h 200"/>
                <a:gd name="T2" fmla="*/ 0 w 21"/>
                <a:gd name="T3" fmla="*/ 200 h 200"/>
                <a:gd name="T4" fmla="*/ 0 w 21"/>
                <a:gd name="T5" fmla="*/ 12 h 200"/>
                <a:gd name="T6" fmla="*/ 21 w 21"/>
                <a:gd name="T7" fmla="*/ 0 h 200"/>
                <a:gd name="T8" fmla="*/ 21 w 21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Freeform 149">
              <a:extLst>
                <a:ext uri="{FF2B5EF4-FFF2-40B4-BE49-F238E27FC236}">
                  <a16:creationId xmlns:a16="http://schemas.microsoft.com/office/drawing/2014/main" id="{89FC3CFD-9BB8-4927-84ED-E52F722A6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5" y="5143500"/>
              <a:ext cx="33338" cy="317500"/>
            </a:xfrm>
            <a:custGeom>
              <a:avLst/>
              <a:gdLst>
                <a:gd name="T0" fmla="*/ 21 w 21"/>
                <a:gd name="T1" fmla="*/ 188 h 200"/>
                <a:gd name="T2" fmla="*/ 0 w 21"/>
                <a:gd name="T3" fmla="*/ 200 h 200"/>
                <a:gd name="T4" fmla="*/ 0 w 21"/>
                <a:gd name="T5" fmla="*/ 12 h 200"/>
                <a:gd name="T6" fmla="*/ 21 w 21"/>
                <a:gd name="T7" fmla="*/ 0 h 200"/>
                <a:gd name="T8" fmla="*/ 21 w 21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8" name="Freeform 150">
              <a:extLst>
                <a:ext uri="{FF2B5EF4-FFF2-40B4-BE49-F238E27FC236}">
                  <a16:creationId xmlns:a16="http://schemas.microsoft.com/office/drawing/2014/main" id="{979EB67B-E96E-41E1-A4AD-3E9982F11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0375" y="5089525"/>
              <a:ext cx="31750" cy="317500"/>
            </a:xfrm>
            <a:custGeom>
              <a:avLst/>
              <a:gdLst>
                <a:gd name="T0" fmla="*/ 20 w 20"/>
                <a:gd name="T1" fmla="*/ 188 h 200"/>
                <a:gd name="T2" fmla="*/ 0 w 20"/>
                <a:gd name="T3" fmla="*/ 200 h 200"/>
                <a:gd name="T4" fmla="*/ 0 w 20"/>
                <a:gd name="T5" fmla="*/ 12 h 200"/>
                <a:gd name="T6" fmla="*/ 20 w 20"/>
                <a:gd name="T7" fmla="*/ 0 h 200"/>
                <a:gd name="T8" fmla="*/ 20 w 20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0">
                  <a:moveTo>
                    <a:pt x="20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0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9" name="Freeform 151">
              <a:extLst>
                <a:ext uri="{FF2B5EF4-FFF2-40B4-BE49-F238E27FC236}">
                  <a16:creationId xmlns:a16="http://schemas.microsoft.com/office/drawing/2014/main" id="{CDEC5F8A-5038-450F-85C4-1993BC11E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4038" y="5035550"/>
              <a:ext cx="31750" cy="317500"/>
            </a:xfrm>
            <a:custGeom>
              <a:avLst/>
              <a:gdLst>
                <a:gd name="T0" fmla="*/ 20 w 20"/>
                <a:gd name="T1" fmla="*/ 188 h 200"/>
                <a:gd name="T2" fmla="*/ 0 w 20"/>
                <a:gd name="T3" fmla="*/ 200 h 200"/>
                <a:gd name="T4" fmla="*/ 0 w 20"/>
                <a:gd name="T5" fmla="*/ 12 h 200"/>
                <a:gd name="T6" fmla="*/ 20 w 20"/>
                <a:gd name="T7" fmla="*/ 0 h 200"/>
                <a:gd name="T8" fmla="*/ 20 w 20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200">
                  <a:moveTo>
                    <a:pt x="20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0" y="0"/>
                  </a:lnTo>
                  <a:lnTo>
                    <a:pt x="20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0" name="Freeform 152">
              <a:extLst>
                <a:ext uri="{FF2B5EF4-FFF2-40B4-BE49-F238E27FC236}">
                  <a16:creationId xmlns:a16="http://schemas.microsoft.com/office/drawing/2014/main" id="{B3F97B23-7B63-4EC5-8763-1EA81A1A3C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700" y="4981575"/>
              <a:ext cx="33338" cy="317500"/>
            </a:xfrm>
            <a:custGeom>
              <a:avLst/>
              <a:gdLst>
                <a:gd name="T0" fmla="*/ 21 w 21"/>
                <a:gd name="T1" fmla="*/ 188 h 200"/>
                <a:gd name="T2" fmla="*/ 0 w 21"/>
                <a:gd name="T3" fmla="*/ 200 h 200"/>
                <a:gd name="T4" fmla="*/ 0 w 21"/>
                <a:gd name="T5" fmla="*/ 11 h 200"/>
                <a:gd name="T6" fmla="*/ 21 w 21"/>
                <a:gd name="T7" fmla="*/ 0 h 200"/>
                <a:gd name="T8" fmla="*/ 21 w 21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8"/>
                  </a:moveTo>
                  <a:lnTo>
                    <a:pt x="0" y="200"/>
                  </a:lnTo>
                  <a:lnTo>
                    <a:pt x="0" y="11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1" name="Freeform 153">
              <a:extLst>
                <a:ext uri="{FF2B5EF4-FFF2-40B4-BE49-F238E27FC236}">
                  <a16:creationId xmlns:a16="http://schemas.microsoft.com/office/drawing/2014/main" id="{4D5BD42A-5A61-41BC-BB6E-E76BC99D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1363" y="4926013"/>
              <a:ext cx="33338" cy="317500"/>
            </a:xfrm>
            <a:custGeom>
              <a:avLst/>
              <a:gdLst>
                <a:gd name="T0" fmla="*/ 21 w 21"/>
                <a:gd name="T1" fmla="*/ 188 h 200"/>
                <a:gd name="T2" fmla="*/ 0 w 21"/>
                <a:gd name="T3" fmla="*/ 200 h 200"/>
                <a:gd name="T4" fmla="*/ 0 w 21"/>
                <a:gd name="T5" fmla="*/ 12 h 200"/>
                <a:gd name="T6" fmla="*/ 21 w 21"/>
                <a:gd name="T7" fmla="*/ 0 h 200"/>
                <a:gd name="T8" fmla="*/ 21 w 21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2" name="Freeform 154">
              <a:extLst>
                <a:ext uri="{FF2B5EF4-FFF2-40B4-BE49-F238E27FC236}">
                  <a16:creationId xmlns:a16="http://schemas.microsoft.com/office/drawing/2014/main" id="{306C7E5D-3C41-43D5-8BA4-DFC88AF7B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5025" y="4872038"/>
              <a:ext cx="33338" cy="317500"/>
            </a:xfrm>
            <a:custGeom>
              <a:avLst/>
              <a:gdLst>
                <a:gd name="T0" fmla="*/ 21 w 21"/>
                <a:gd name="T1" fmla="*/ 188 h 200"/>
                <a:gd name="T2" fmla="*/ 0 w 21"/>
                <a:gd name="T3" fmla="*/ 200 h 200"/>
                <a:gd name="T4" fmla="*/ 0 w 21"/>
                <a:gd name="T5" fmla="*/ 12 h 200"/>
                <a:gd name="T6" fmla="*/ 21 w 21"/>
                <a:gd name="T7" fmla="*/ 0 h 200"/>
                <a:gd name="T8" fmla="*/ 21 w 21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155">
              <a:extLst>
                <a:ext uri="{FF2B5EF4-FFF2-40B4-BE49-F238E27FC236}">
                  <a16:creationId xmlns:a16="http://schemas.microsoft.com/office/drawing/2014/main" id="{6FA4F1F7-B0D0-496B-965E-96000CAE1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0275" y="4816475"/>
              <a:ext cx="33338" cy="319088"/>
            </a:xfrm>
            <a:custGeom>
              <a:avLst/>
              <a:gdLst>
                <a:gd name="T0" fmla="*/ 21 w 21"/>
                <a:gd name="T1" fmla="*/ 188 h 201"/>
                <a:gd name="T2" fmla="*/ 0 w 21"/>
                <a:gd name="T3" fmla="*/ 201 h 201"/>
                <a:gd name="T4" fmla="*/ 0 w 21"/>
                <a:gd name="T5" fmla="*/ 13 h 201"/>
                <a:gd name="T6" fmla="*/ 21 w 21"/>
                <a:gd name="T7" fmla="*/ 0 h 201"/>
                <a:gd name="T8" fmla="*/ 21 w 21"/>
                <a:gd name="T9" fmla="*/ 18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1">
                  <a:moveTo>
                    <a:pt x="21" y="188"/>
                  </a:moveTo>
                  <a:lnTo>
                    <a:pt x="0" y="201"/>
                  </a:lnTo>
                  <a:lnTo>
                    <a:pt x="0" y="13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156">
              <a:extLst>
                <a:ext uri="{FF2B5EF4-FFF2-40B4-BE49-F238E27FC236}">
                  <a16:creationId xmlns:a16="http://schemas.microsoft.com/office/drawing/2014/main" id="{907427E6-1F27-44DF-8BCE-CFE343D67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3938" y="4762500"/>
              <a:ext cx="33338" cy="317500"/>
            </a:xfrm>
            <a:custGeom>
              <a:avLst/>
              <a:gdLst>
                <a:gd name="T0" fmla="*/ 21 w 21"/>
                <a:gd name="T1" fmla="*/ 188 h 200"/>
                <a:gd name="T2" fmla="*/ 0 w 21"/>
                <a:gd name="T3" fmla="*/ 200 h 200"/>
                <a:gd name="T4" fmla="*/ 0 w 21"/>
                <a:gd name="T5" fmla="*/ 12 h 200"/>
                <a:gd name="T6" fmla="*/ 21 w 21"/>
                <a:gd name="T7" fmla="*/ 0 h 200"/>
                <a:gd name="T8" fmla="*/ 21 w 21"/>
                <a:gd name="T9" fmla="*/ 188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00">
                  <a:moveTo>
                    <a:pt x="21" y="188"/>
                  </a:moveTo>
                  <a:lnTo>
                    <a:pt x="0" y="200"/>
                  </a:lnTo>
                  <a:lnTo>
                    <a:pt x="0" y="12"/>
                  </a:lnTo>
                  <a:lnTo>
                    <a:pt x="21" y="0"/>
                  </a:lnTo>
                  <a:lnTo>
                    <a:pt x="21" y="188"/>
                  </a:lnTo>
                  <a:close/>
                </a:path>
              </a:pathLst>
            </a:custGeom>
            <a:solidFill>
              <a:srgbClr val="202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157">
              <a:extLst>
                <a:ext uri="{FF2B5EF4-FFF2-40B4-BE49-F238E27FC236}">
                  <a16:creationId xmlns:a16="http://schemas.microsoft.com/office/drawing/2014/main" id="{3A1A3532-3585-43B8-8914-5C3290DD5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8" y="2667000"/>
              <a:ext cx="177800" cy="1258888"/>
            </a:xfrm>
            <a:custGeom>
              <a:avLst/>
              <a:gdLst>
                <a:gd name="T0" fmla="*/ 27 w 112"/>
                <a:gd name="T1" fmla="*/ 0 h 793"/>
                <a:gd name="T2" fmla="*/ 112 w 112"/>
                <a:gd name="T3" fmla="*/ 728 h 793"/>
                <a:gd name="T4" fmla="*/ 0 w 112"/>
                <a:gd name="T5" fmla="*/ 793 h 793"/>
                <a:gd name="T6" fmla="*/ 0 w 112"/>
                <a:gd name="T7" fmla="*/ 16 h 793"/>
                <a:gd name="T8" fmla="*/ 27 w 112"/>
                <a:gd name="T9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793">
                  <a:moveTo>
                    <a:pt x="27" y="0"/>
                  </a:moveTo>
                  <a:lnTo>
                    <a:pt x="112" y="728"/>
                  </a:lnTo>
                  <a:lnTo>
                    <a:pt x="0" y="793"/>
                  </a:lnTo>
                  <a:lnTo>
                    <a:pt x="0" y="16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252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158">
              <a:extLst>
                <a:ext uri="{FF2B5EF4-FFF2-40B4-BE49-F238E27FC236}">
                  <a16:creationId xmlns:a16="http://schemas.microsoft.com/office/drawing/2014/main" id="{D5E032BD-252C-46D6-8340-2E019A884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5738" y="4027488"/>
              <a:ext cx="293688" cy="215900"/>
            </a:xfrm>
            <a:custGeom>
              <a:avLst/>
              <a:gdLst>
                <a:gd name="T0" fmla="*/ 330 w 361"/>
                <a:gd name="T1" fmla="*/ 81 h 263"/>
                <a:gd name="T2" fmla="*/ 31 w 361"/>
                <a:gd name="T3" fmla="*/ 253 h 263"/>
                <a:gd name="T4" fmla="*/ 0 w 361"/>
                <a:gd name="T5" fmla="*/ 235 h 263"/>
                <a:gd name="T6" fmla="*/ 31 w 361"/>
                <a:gd name="T7" fmla="*/ 182 h 263"/>
                <a:gd name="T8" fmla="*/ 330 w 361"/>
                <a:gd name="T9" fmla="*/ 9 h 263"/>
                <a:gd name="T10" fmla="*/ 361 w 361"/>
                <a:gd name="T11" fmla="*/ 27 h 263"/>
                <a:gd name="T12" fmla="*/ 330 w 361"/>
                <a:gd name="T13" fmla="*/ 8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1" h="263">
                  <a:moveTo>
                    <a:pt x="330" y="81"/>
                  </a:moveTo>
                  <a:lnTo>
                    <a:pt x="31" y="253"/>
                  </a:lnTo>
                  <a:cubicBezTo>
                    <a:pt x="14" y="263"/>
                    <a:pt x="0" y="255"/>
                    <a:pt x="0" y="235"/>
                  </a:cubicBezTo>
                  <a:cubicBezTo>
                    <a:pt x="0" y="216"/>
                    <a:pt x="14" y="192"/>
                    <a:pt x="31" y="182"/>
                  </a:cubicBezTo>
                  <a:lnTo>
                    <a:pt x="330" y="9"/>
                  </a:lnTo>
                  <a:cubicBezTo>
                    <a:pt x="347" y="0"/>
                    <a:pt x="361" y="8"/>
                    <a:pt x="361" y="27"/>
                  </a:cubicBezTo>
                  <a:cubicBezTo>
                    <a:pt x="361" y="47"/>
                    <a:pt x="347" y="71"/>
                    <a:pt x="330" y="81"/>
                  </a:cubicBez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159">
              <a:extLst>
                <a:ext uri="{FF2B5EF4-FFF2-40B4-BE49-F238E27FC236}">
                  <a16:creationId xmlns:a16="http://schemas.microsoft.com/office/drawing/2014/main" id="{F21BC8B1-88D3-439B-AC6F-EF22B6C70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90388" y="3846513"/>
              <a:ext cx="231775" cy="179388"/>
            </a:xfrm>
            <a:custGeom>
              <a:avLst/>
              <a:gdLst>
                <a:gd name="T0" fmla="*/ 252 w 283"/>
                <a:gd name="T1" fmla="*/ 81 h 219"/>
                <a:gd name="T2" fmla="*/ 31 w 283"/>
                <a:gd name="T3" fmla="*/ 209 h 219"/>
                <a:gd name="T4" fmla="*/ 0 w 283"/>
                <a:gd name="T5" fmla="*/ 191 h 219"/>
                <a:gd name="T6" fmla="*/ 31 w 283"/>
                <a:gd name="T7" fmla="*/ 138 h 219"/>
                <a:gd name="T8" fmla="*/ 252 w 283"/>
                <a:gd name="T9" fmla="*/ 9 h 219"/>
                <a:gd name="T10" fmla="*/ 283 w 283"/>
                <a:gd name="T11" fmla="*/ 27 h 219"/>
                <a:gd name="T12" fmla="*/ 252 w 283"/>
                <a:gd name="T13" fmla="*/ 81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3" h="219">
                  <a:moveTo>
                    <a:pt x="252" y="81"/>
                  </a:moveTo>
                  <a:lnTo>
                    <a:pt x="31" y="209"/>
                  </a:lnTo>
                  <a:cubicBezTo>
                    <a:pt x="14" y="219"/>
                    <a:pt x="0" y="211"/>
                    <a:pt x="0" y="191"/>
                  </a:cubicBezTo>
                  <a:cubicBezTo>
                    <a:pt x="0" y="171"/>
                    <a:pt x="14" y="147"/>
                    <a:pt x="31" y="138"/>
                  </a:cubicBezTo>
                  <a:lnTo>
                    <a:pt x="252" y="9"/>
                  </a:lnTo>
                  <a:cubicBezTo>
                    <a:pt x="270" y="0"/>
                    <a:pt x="283" y="8"/>
                    <a:pt x="283" y="27"/>
                  </a:cubicBezTo>
                  <a:cubicBezTo>
                    <a:pt x="283" y="47"/>
                    <a:pt x="270" y="71"/>
                    <a:pt x="252" y="81"/>
                  </a:cubicBez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160">
              <a:extLst>
                <a:ext uri="{FF2B5EF4-FFF2-40B4-BE49-F238E27FC236}">
                  <a16:creationId xmlns:a16="http://schemas.microsoft.com/office/drawing/2014/main" id="{4C4CBB89-711A-46AB-BB77-8F75700DC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6050" y="3798888"/>
              <a:ext cx="49213" cy="377825"/>
            </a:xfrm>
            <a:custGeom>
              <a:avLst/>
              <a:gdLst>
                <a:gd name="T0" fmla="*/ 0 w 31"/>
                <a:gd name="T1" fmla="*/ 238 h 238"/>
                <a:gd name="T2" fmla="*/ 31 w 31"/>
                <a:gd name="T3" fmla="*/ 181 h 238"/>
                <a:gd name="T4" fmla="*/ 31 w 31"/>
                <a:gd name="T5" fmla="*/ 0 h 238"/>
                <a:gd name="T6" fmla="*/ 0 w 31"/>
                <a:gd name="T7" fmla="*/ 18 h 238"/>
                <a:gd name="T8" fmla="*/ 0 w 31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38">
                  <a:moveTo>
                    <a:pt x="0" y="238"/>
                  </a:moveTo>
                  <a:lnTo>
                    <a:pt x="31" y="181"/>
                  </a:lnTo>
                  <a:lnTo>
                    <a:pt x="31" y="0"/>
                  </a:lnTo>
                  <a:lnTo>
                    <a:pt x="0" y="18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rgbClr val="252C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1" name="Freeform 163">
              <a:extLst>
                <a:ext uri="{FF2B5EF4-FFF2-40B4-BE49-F238E27FC236}">
                  <a16:creationId xmlns:a16="http://schemas.microsoft.com/office/drawing/2014/main" id="{45E0C374-2C12-4FCE-8DC7-FD0F563C1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7613" y="3254375"/>
              <a:ext cx="77788" cy="47625"/>
            </a:xfrm>
            <a:custGeom>
              <a:avLst/>
              <a:gdLst>
                <a:gd name="T0" fmla="*/ 96 w 96"/>
                <a:gd name="T1" fmla="*/ 59 h 59"/>
                <a:gd name="T2" fmla="*/ 72 w 96"/>
                <a:gd name="T3" fmla="*/ 45 h 59"/>
                <a:gd name="T4" fmla="*/ 0 w 96"/>
                <a:gd name="T5" fmla="*/ 3 h 59"/>
                <a:gd name="T6" fmla="*/ 52 w 96"/>
                <a:gd name="T7" fmla="*/ 0 h 59"/>
                <a:gd name="T8" fmla="*/ 96 w 96"/>
                <a:gd name="T9" fmla="*/ 2 h 59"/>
                <a:gd name="T10" fmla="*/ 96 w 96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9">
                  <a:moveTo>
                    <a:pt x="96" y="59"/>
                  </a:moveTo>
                  <a:lnTo>
                    <a:pt x="72" y="45"/>
                  </a:lnTo>
                  <a:lnTo>
                    <a:pt x="0" y="3"/>
                  </a:lnTo>
                  <a:cubicBezTo>
                    <a:pt x="17" y="1"/>
                    <a:pt x="34" y="0"/>
                    <a:pt x="52" y="0"/>
                  </a:cubicBezTo>
                  <a:cubicBezTo>
                    <a:pt x="67" y="0"/>
                    <a:pt x="82" y="1"/>
                    <a:pt x="96" y="2"/>
                  </a:cubicBezTo>
                  <a:lnTo>
                    <a:pt x="96" y="59"/>
                  </a:lnTo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4" name="Freeform 166">
              <a:extLst>
                <a:ext uri="{FF2B5EF4-FFF2-40B4-BE49-F238E27FC236}">
                  <a16:creationId xmlns:a16="http://schemas.microsoft.com/office/drawing/2014/main" id="{1BA473BD-A953-4036-A2CE-64FCC0FCE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7900" y="3384550"/>
              <a:ext cx="317500" cy="228600"/>
            </a:xfrm>
            <a:custGeom>
              <a:avLst/>
              <a:gdLst>
                <a:gd name="T0" fmla="*/ 388 w 388"/>
                <a:gd name="T1" fmla="*/ 279 h 279"/>
                <a:gd name="T2" fmla="*/ 364 w 388"/>
                <a:gd name="T3" fmla="*/ 265 h 279"/>
                <a:gd name="T4" fmla="*/ 0 w 388"/>
                <a:gd name="T5" fmla="*/ 54 h 279"/>
                <a:gd name="T6" fmla="*/ 32 w 388"/>
                <a:gd name="T7" fmla="*/ 0 h 279"/>
                <a:gd name="T8" fmla="*/ 388 w 388"/>
                <a:gd name="T9" fmla="*/ 206 h 279"/>
                <a:gd name="T10" fmla="*/ 388 w 388"/>
                <a:gd name="T1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8" h="279">
                  <a:moveTo>
                    <a:pt x="388" y="279"/>
                  </a:moveTo>
                  <a:lnTo>
                    <a:pt x="364" y="265"/>
                  </a:lnTo>
                  <a:lnTo>
                    <a:pt x="0" y="54"/>
                  </a:lnTo>
                  <a:cubicBezTo>
                    <a:pt x="9" y="35"/>
                    <a:pt x="20" y="17"/>
                    <a:pt x="32" y="0"/>
                  </a:cubicBezTo>
                  <a:lnTo>
                    <a:pt x="388" y="206"/>
                  </a:lnTo>
                  <a:lnTo>
                    <a:pt x="388" y="279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5" name="Freeform 167">
              <a:extLst>
                <a:ext uri="{FF2B5EF4-FFF2-40B4-BE49-F238E27FC236}">
                  <a16:creationId xmlns:a16="http://schemas.microsoft.com/office/drawing/2014/main" id="{366AA733-69C8-47AD-8E68-D7B53395A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4888" y="3362325"/>
              <a:ext cx="290513" cy="190500"/>
            </a:xfrm>
            <a:custGeom>
              <a:avLst/>
              <a:gdLst>
                <a:gd name="T0" fmla="*/ 356 w 356"/>
                <a:gd name="T1" fmla="*/ 232 h 232"/>
                <a:gd name="T2" fmla="*/ 356 w 356"/>
                <a:gd name="T3" fmla="*/ 232 h 232"/>
                <a:gd name="T4" fmla="*/ 0 w 356"/>
                <a:gd name="T5" fmla="*/ 26 h 232"/>
                <a:gd name="T6" fmla="*/ 21 w 356"/>
                <a:gd name="T7" fmla="*/ 0 h 232"/>
                <a:gd name="T8" fmla="*/ 356 w 356"/>
                <a:gd name="T9" fmla="*/ 194 h 232"/>
                <a:gd name="T10" fmla="*/ 356 w 356"/>
                <a:gd name="T11" fmla="*/ 194 h 232"/>
                <a:gd name="T12" fmla="*/ 356 w 356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232">
                  <a:moveTo>
                    <a:pt x="356" y="232"/>
                  </a:moveTo>
                  <a:lnTo>
                    <a:pt x="356" y="232"/>
                  </a:lnTo>
                  <a:lnTo>
                    <a:pt x="0" y="26"/>
                  </a:lnTo>
                  <a:cubicBezTo>
                    <a:pt x="7" y="17"/>
                    <a:pt x="14" y="9"/>
                    <a:pt x="21" y="0"/>
                  </a:cubicBezTo>
                  <a:lnTo>
                    <a:pt x="356" y="194"/>
                  </a:lnTo>
                  <a:lnTo>
                    <a:pt x="356" y="194"/>
                  </a:lnTo>
                  <a:lnTo>
                    <a:pt x="356" y="232"/>
                  </a:lnTo>
                  <a:close/>
                </a:path>
              </a:pathLst>
            </a:custGeom>
            <a:solidFill>
              <a:srgbClr val="64B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8" name="Freeform 170">
              <a:extLst>
                <a:ext uri="{FF2B5EF4-FFF2-40B4-BE49-F238E27FC236}">
                  <a16:creationId xmlns:a16="http://schemas.microsoft.com/office/drawing/2014/main" id="{A88E3D1E-ACC1-48B3-BEF9-949F16001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2025" y="3670300"/>
              <a:ext cx="333375" cy="214313"/>
            </a:xfrm>
            <a:custGeom>
              <a:avLst/>
              <a:gdLst>
                <a:gd name="T0" fmla="*/ 364 w 408"/>
                <a:gd name="T1" fmla="*/ 261 h 261"/>
                <a:gd name="T2" fmla="*/ 322 w 408"/>
                <a:gd name="T3" fmla="*/ 259 h 261"/>
                <a:gd name="T4" fmla="*/ 54 w 408"/>
                <a:gd name="T5" fmla="*/ 104 h 261"/>
                <a:gd name="T6" fmla="*/ 0 w 408"/>
                <a:gd name="T7" fmla="*/ 0 h 261"/>
                <a:gd name="T8" fmla="*/ 408 w 408"/>
                <a:gd name="T9" fmla="*/ 236 h 261"/>
                <a:gd name="T10" fmla="*/ 408 w 408"/>
                <a:gd name="T11" fmla="*/ 258 h 261"/>
                <a:gd name="T12" fmla="*/ 364 w 408"/>
                <a:gd name="T13" fmla="*/ 26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8" h="261">
                  <a:moveTo>
                    <a:pt x="364" y="261"/>
                  </a:moveTo>
                  <a:cubicBezTo>
                    <a:pt x="350" y="261"/>
                    <a:pt x="336" y="260"/>
                    <a:pt x="322" y="259"/>
                  </a:cubicBezTo>
                  <a:lnTo>
                    <a:pt x="54" y="104"/>
                  </a:lnTo>
                  <a:cubicBezTo>
                    <a:pt x="31" y="72"/>
                    <a:pt x="12" y="37"/>
                    <a:pt x="0" y="0"/>
                  </a:cubicBezTo>
                  <a:lnTo>
                    <a:pt x="408" y="236"/>
                  </a:lnTo>
                  <a:lnTo>
                    <a:pt x="408" y="258"/>
                  </a:lnTo>
                  <a:cubicBezTo>
                    <a:pt x="394" y="260"/>
                    <a:pt x="379" y="261"/>
                    <a:pt x="364" y="261"/>
                  </a:cubicBezTo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71">
              <a:extLst>
                <a:ext uri="{FF2B5EF4-FFF2-40B4-BE49-F238E27FC236}">
                  <a16:creationId xmlns:a16="http://schemas.microsoft.com/office/drawing/2014/main" id="{881F55A8-75CB-4D14-B0D9-1FD20867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0913" y="3633788"/>
              <a:ext cx="344488" cy="230188"/>
            </a:xfrm>
            <a:custGeom>
              <a:avLst/>
              <a:gdLst>
                <a:gd name="T0" fmla="*/ 421 w 421"/>
                <a:gd name="T1" fmla="*/ 281 h 281"/>
                <a:gd name="T2" fmla="*/ 421 w 421"/>
                <a:gd name="T3" fmla="*/ 281 h 281"/>
                <a:gd name="T4" fmla="*/ 13 w 421"/>
                <a:gd name="T5" fmla="*/ 45 h 281"/>
                <a:gd name="T6" fmla="*/ 0 w 421"/>
                <a:gd name="T7" fmla="*/ 0 h 281"/>
                <a:gd name="T8" fmla="*/ 421 w 421"/>
                <a:gd name="T9" fmla="*/ 243 h 281"/>
                <a:gd name="T10" fmla="*/ 421 w 421"/>
                <a:gd name="T11" fmla="*/ 243 h 281"/>
                <a:gd name="T12" fmla="*/ 421 w 421"/>
                <a:gd name="T13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81">
                  <a:moveTo>
                    <a:pt x="421" y="281"/>
                  </a:moveTo>
                  <a:lnTo>
                    <a:pt x="421" y="281"/>
                  </a:lnTo>
                  <a:lnTo>
                    <a:pt x="13" y="45"/>
                  </a:lnTo>
                  <a:cubicBezTo>
                    <a:pt x="8" y="30"/>
                    <a:pt x="4" y="15"/>
                    <a:pt x="0" y="0"/>
                  </a:cubicBezTo>
                  <a:lnTo>
                    <a:pt x="421" y="243"/>
                  </a:lnTo>
                  <a:lnTo>
                    <a:pt x="421" y="243"/>
                  </a:lnTo>
                  <a:lnTo>
                    <a:pt x="421" y="281"/>
                  </a:lnTo>
                  <a:close/>
                </a:path>
              </a:pathLst>
            </a:custGeom>
            <a:solidFill>
              <a:srgbClr val="64B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2" name="Freeform 174">
              <a:extLst>
                <a:ext uri="{FF2B5EF4-FFF2-40B4-BE49-F238E27FC236}">
                  <a16:creationId xmlns:a16="http://schemas.microsoft.com/office/drawing/2014/main" id="{7F7F6FAE-2605-4F64-86D4-ED108E568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938" y="4470400"/>
              <a:ext cx="1588" cy="1588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1 h 2"/>
                <a:gd name="T4" fmla="*/ 2 w 2"/>
                <a:gd name="T5" fmla="*/ 0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1"/>
                    <a:pt x="0" y="1"/>
                  </a:cubicBezTo>
                  <a:lnTo>
                    <a:pt x="2" y="0"/>
                  </a:lnTo>
                  <a:lnTo>
                    <a:pt x="2" y="2"/>
                  </a:lnTo>
                </a:path>
              </a:pathLst>
            </a:custGeom>
            <a:solidFill>
              <a:srgbClr val="5E7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" name="Freeform 177">
              <a:extLst>
                <a:ext uri="{FF2B5EF4-FFF2-40B4-BE49-F238E27FC236}">
                  <a16:creationId xmlns:a16="http://schemas.microsoft.com/office/drawing/2014/main" id="{125A0643-7D62-4930-86E2-7B745DFC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2563" y="4210050"/>
              <a:ext cx="123825" cy="71438"/>
            </a:xfrm>
            <a:custGeom>
              <a:avLst/>
              <a:gdLst>
                <a:gd name="T0" fmla="*/ 150 w 150"/>
                <a:gd name="T1" fmla="*/ 87 h 87"/>
                <a:gd name="T2" fmla="*/ 0 w 150"/>
                <a:gd name="T3" fmla="*/ 0 h 87"/>
                <a:gd name="T4" fmla="*/ 5 w 150"/>
                <a:gd name="T5" fmla="*/ 0 h 87"/>
                <a:gd name="T6" fmla="*/ 150 w 150"/>
                <a:gd name="T7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87">
                  <a:moveTo>
                    <a:pt x="150" y="87"/>
                  </a:move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ubicBezTo>
                    <a:pt x="68" y="0"/>
                    <a:pt x="122" y="36"/>
                    <a:pt x="150" y="87"/>
                  </a:cubicBez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8" name="Freeform 180">
              <a:extLst>
                <a:ext uri="{FF2B5EF4-FFF2-40B4-BE49-F238E27FC236}">
                  <a16:creationId xmlns:a16="http://schemas.microsoft.com/office/drawing/2014/main" id="{3D746B0C-4987-4EBC-828D-34078CF97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4403725"/>
              <a:ext cx="111125" cy="77788"/>
            </a:xfrm>
            <a:custGeom>
              <a:avLst/>
              <a:gdLst>
                <a:gd name="T0" fmla="*/ 61 w 135"/>
                <a:gd name="T1" fmla="*/ 95 h 95"/>
                <a:gd name="T2" fmla="*/ 0 w 135"/>
                <a:gd name="T3" fmla="*/ 84 h 95"/>
                <a:gd name="T4" fmla="*/ 0 w 135"/>
                <a:gd name="T5" fmla="*/ 82 h 95"/>
                <a:gd name="T6" fmla="*/ 0 w 135"/>
                <a:gd name="T7" fmla="*/ 0 h 95"/>
                <a:gd name="T8" fmla="*/ 25 w 135"/>
                <a:gd name="T9" fmla="*/ 14 h 95"/>
                <a:gd name="T10" fmla="*/ 135 w 135"/>
                <a:gd name="T11" fmla="*/ 78 h 95"/>
                <a:gd name="T12" fmla="*/ 135 w 135"/>
                <a:gd name="T13" fmla="*/ 78 h 95"/>
                <a:gd name="T14" fmla="*/ 0 w 135"/>
                <a:gd name="T15" fmla="*/ 0 h 95"/>
                <a:gd name="T16" fmla="*/ 0 w 135"/>
                <a:gd name="T17" fmla="*/ 38 h 95"/>
                <a:gd name="T18" fmla="*/ 94 w 135"/>
                <a:gd name="T19" fmla="*/ 92 h 95"/>
                <a:gd name="T20" fmla="*/ 61 w 135"/>
                <a:gd name="T21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5" h="95">
                  <a:moveTo>
                    <a:pt x="61" y="95"/>
                  </a:moveTo>
                  <a:cubicBezTo>
                    <a:pt x="39" y="95"/>
                    <a:pt x="19" y="91"/>
                    <a:pt x="0" y="84"/>
                  </a:cubicBezTo>
                  <a:lnTo>
                    <a:pt x="0" y="82"/>
                  </a:lnTo>
                  <a:lnTo>
                    <a:pt x="0" y="0"/>
                  </a:lnTo>
                  <a:lnTo>
                    <a:pt x="25" y="14"/>
                  </a:lnTo>
                  <a:lnTo>
                    <a:pt x="135" y="78"/>
                  </a:lnTo>
                  <a:lnTo>
                    <a:pt x="135" y="78"/>
                  </a:lnTo>
                  <a:lnTo>
                    <a:pt x="0" y="0"/>
                  </a:lnTo>
                  <a:lnTo>
                    <a:pt x="0" y="38"/>
                  </a:lnTo>
                  <a:lnTo>
                    <a:pt x="94" y="92"/>
                  </a:lnTo>
                  <a:cubicBezTo>
                    <a:pt x="83" y="94"/>
                    <a:pt x="72" y="95"/>
                    <a:pt x="61" y="95"/>
                  </a:cubicBezTo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9" name="Freeform 181">
              <a:extLst>
                <a:ext uri="{FF2B5EF4-FFF2-40B4-BE49-F238E27FC236}">
                  <a16:creationId xmlns:a16="http://schemas.microsoft.com/office/drawing/2014/main" id="{E75E2402-05DA-412C-8206-7F77FBDA1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4403725"/>
              <a:ext cx="111125" cy="74613"/>
            </a:xfrm>
            <a:custGeom>
              <a:avLst/>
              <a:gdLst>
                <a:gd name="T0" fmla="*/ 94 w 135"/>
                <a:gd name="T1" fmla="*/ 92 h 92"/>
                <a:gd name="T2" fmla="*/ 0 w 135"/>
                <a:gd name="T3" fmla="*/ 38 h 92"/>
                <a:gd name="T4" fmla="*/ 0 w 135"/>
                <a:gd name="T5" fmla="*/ 0 h 92"/>
                <a:gd name="T6" fmla="*/ 135 w 135"/>
                <a:gd name="T7" fmla="*/ 78 h 92"/>
                <a:gd name="T8" fmla="*/ 94 w 135"/>
                <a:gd name="T9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" h="92">
                  <a:moveTo>
                    <a:pt x="94" y="92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35" y="78"/>
                  </a:lnTo>
                  <a:cubicBezTo>
                    <a:pt x="122" y="84"/>
                    <a:pt x="108" y="89"/>
                    <a:pt x="94" y="92"/>
                  </a:cubicBezTo>
                </a:path>
              </a:pathLst>
            </a:custGeom>
            <a:solidFill>
              <a:srgbClr val="64B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0" name="Freeform 182">
              <a:extLst>
                <a:ext uri="{FF2B5EF4-FFF2-40B4-BE49-F238E27FC236}">
                  <a16:creationId xmlns:a16="http://schemas.microsoft.com/office/drawing/2014/main" id="{8171CBD9-318A-47B1-BEC4-28930713A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4351338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1" name="Freeform 183">
              <a:extLst>
                <a:ext uri="{FF2B5EF4-FFF2-40B4-BE49-F238E27FC236}">
                  <a16:creationId xmlns:a16="http://schemas.microsoft.com/office/drawing/2014/main" id="{9E64D13B-A926-4A4E-973D-79AA34B8C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4414838"/>
              <a:ext cx="39688" cy="33338"/>
            </a:xfrm>
            <a:custGeom>
              <a:avLst/>
              <a:gdLst>
                <a:gd name="T0" fmla="*/ 33 w 48"/>
                <a:gd name="T1" fmla="*/ 42 h 42"/>
                <a:gd name="T2" fmla="*/ 0 w 48"/>
                <a:gd name="T3" fmla="*/ 23 h 42"/>
                <a:gd name="T4" fmla="*/ 0 w 48"/>
                <a:gd name="T5" fmla="*/ 0 h 42"/>
                <a:gd name="T6" fmla="*/ 48 w 48"/>
                <a:gd name="T7" fmla="*/ 27 h 42"/>
                <a:gd name="T8" fmla="*/ 33 w 48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2">
                  <a:moveTo>
                    <a:pt x="33" y="42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48" y="27"/>
                  </a:lnTo>
                  <a:cubicBezTo>
                    <a:pt x="43" y="32"/>
                    <a:pt x="38" y="37"/>
                    <a:pt x="33" y="42"/>
                  </a:cubicBezTo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" name="Freeform 185">
              <a:extLst>
                <a:ext uri="{FF2B5EF4-FFF2-40B4-BE49-F238E27FC236}">
                  <a16:creationId xmlns:a16="http://schemas.microsoft.com/office/drawing/2014/main" id="{7CEB30AF-AFBA-4B4A-9082-9F2BA9F90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2738438"/>
              <a:ext cx="19050" cy="23813"/>
            </a:xfrm>
            <a:custGeom>
              <a:avLst/>
              <a:gdLst>
                <a:gd name="T0" fmla="*/ 12 w 12"/>
                <a:gd name="T1" fmla="*/ 15 h 15"/>
                <a:gd name="T2" fmla="*/ 0 w 12"/>
                <a:gd name="T3" fmla="*/ 7 h 15"/>
                <a:gd name="T4" fmla="*/ 12 w 12"/>
                <a:gd name="T5" fmla="*/ 0 h 15"/>
                <a:gd name="T6" fmla="*/ 12 w 12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5">
                  <a:moveTo>
                    <a:pt x="12" y="15"/>
                  </a:moveTo>
                  <a:lnTo>
                    <a:pt x="0" y="7"/>
                  </a:lnTo>
                  <a:lnTo>
                    <a:pt x="12" y="0"/>
                  </a:lnTo>
                  <a:lnTo>
                    <a:pt x="12" y="15"/>
                  </a:lnTo>
                  <a:close/>
                </a:path>
              </a:pathLst>
            </a:custGeom>
            <a:solidFill>
              <a:srgbClr val="5E7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6" name="Freeform 188">
              <a:extLst>
                <a:ext uri="{FF2B5EF4-FFF2-40B4-BE49-F238E27FC236}">
                  <a16:creationId xmlns:a16="http://schemas.microsoft.com/office/drawing/2014/main" id="{0F9C2C7A-CC3A-4BA0-9B2B-1F567C777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7475" y="2297113"/>
              <a:ext cx="19050" cy="23813"/>
            </a:xfrm>
            <a:custGeom>
              <a:avLst/>
              <a:gdLst>
                <a:gd name="T0" fmla="*/ 12 w 12"/>
                <a:gd name="T1" fmla="*/ 15 h 15"/>
                <a:gd name="T2" fmla="*/ 0 w 12"/>
                <a:gd name="T3" fmla="*/ 7 h 15"/>
                <a:gd name="T4" fmla="*/ 12 w 12"/>
                <a:gd name="T5" fmla="*/ 0 h 15"/>
                <a:gd name="T6" fmla="*/ 12 w 12"/>
                <a:gd name="T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5">
                  <a:moveTo>
                    <a:pt x="12" y="15"/>
                  </a:moveTo>
                  <a:lnTo>
                    <a:pt x="0" y="7"/>
                  </a:lnTo>
                  <a:lnTo>
                    <a:pt x="12" y="0"/>
                  </a:lnTo>
                  <a:lnTo>
                    <a:pt x="12" y="15"/>
                  </a:lnTo>
                  <a:close/>
                </a:path>
              </a:pathLst>
            </a:custGeom>
            <a:solidFill>
              <a:srgbClr val="5E78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192">
              <a:extLst>
                <a:ext uri="{FF2B5EF4-FFF2-40B4-BE49-F238E27FC236}">
                  <a16:creationId xmlns:a16="http://schemas.microsoft.com/office/drawing/2014/main" id="{699FC7E5-3C0F-4052-A472-E107200D9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1919288"/>
              <a:ext cx="549275" cy="407988"/>
            </a:xfrm>
            <a:custGeom>
              <a:avLst/>
              <a:gdLst>
                <a:gd name="T0" fmla="*/ 670 w 671"/>
                <a:gd name="T1" fmla="*/ 497 h 497"/>
                <a:gd name="T2" fmla="*/ 0 w 671"/>
                <a:gd name="T3" fmla="*/ 111 h 497"/>
                <a:gd name="T4" fmla="*/ 0 w 671"/>
                <a:gd name="T5" fmla="*/ 111 h 497"/>
                <a:gd name="T6" fmla="*/ 0 w 671"/>
                <a:gd name="T7" fmla="*/ 0 h 497"/>
                <a:gd name="T8" fmla="*/ 25 w 671"/>
                <a:gd name="T9" fmla="*/ 14 h 497"/>
                <a:gd name="T10" fmla="*/ 666 w 671"/>
                <a:gd name="T11" fmla="*/ 384 h 497"/>
                <a:gd name="T12" fmla="*/ 666 w 671"/>
                <a:gd name="T13" fmla="*/ 384 h 497"/>
                <a:gd name="T14" fmla="*/ 0 w 671"/>
                <a:gd name="T15" fmla="*/ 0 h 497"/>
                <a:gd name="T16" fmla="*/ 0 w 671"/>
                <a:gd name="T17" fmla="*/ 38 h 497"/>
                <a:gd name="T18" fmla="*/ 670 w 671"/>
                <a:gd name="T19" fmla="*/ 424 h 497"/>
                <a:gd name="T20" fmla="*/ 671 w 671"/>
                <a:gd name="T21" fmla="*/ 466 h 497"/>
                <a:gd name="T22" fmla="*/ 670 w 671"/>
                <a:gd name="T23" fmla="*/ 497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71" h="497">
                  <a:moveTo>
                    <a:pt x="670" y="497"/>
                  </a:moveTo>
                  <a:lnTo>
                    <a:pt x="0" y="111"/>
                  </a:lnTo>
                  <a:lnTo>
                    <a:pt x="0" y="111"/>
                  </a:lnTo>
                  <a:lnTo>
                    <a:pt x="0" y="0"/>
                  </a:lnTo>
                  <a:lnTo>
                    <a:pt x="25" y="14"/>
                  </a:lnTo>
                  <a:lnTo>
                    <a:pt x="666" y="384"/>
                  </a:lnTo>
                  <a:lnTo>
                    <a:pt x="666" y="384"/>
                  </a:lnTo>
                  <a:lnTo>
                    <a:pt x="0" y="0"/>
                  </a:lnTo>
                  <a:lnTo>
                    <a:pt x="0" y="38"/>
                  </a:lnTo>
                  <a:lnTo>
                    <a:pt x="670" y="424"/>
                  </a:lnTo>
                  <a:cubicBezTo>
                    <a:pt x="671" y="438"/>
                    <a:pt x="671" y="452"/>
                    <a:pt x="671" y="466"/>
                  </a:cubicBezTo>
                  <a:cubicBezTo>
                    <a:pt x="671" y="477"/>
                    <a:pt x="671" y="487"/>
                    <a:pt x="670" y="497"/>
                  </a:cubicBez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193">
              <a:extLst>
                <a:ext uri="{FF2B5EF4-FFF2-40B4-BE49-F238E27FC236}">
                  <a16:creationId xmlns:a16="http://schemas.microsoft.com/office/drawing/2014/main" id="{7EFB1C5B-B7B0-4413-9C9D-888BB1110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1919288"/>
              <a:ext cx="547688" cy="347663"/>
            </a:xfrm>
            <a:custGeom>
              <a:avLst/>
              <a:gdLst>
                <a:gd name="T0" fmla="*/ 670 w 670"/>
                <a:gd name="T1" fmla="*/ 424 h 424"/>
                <a:gd name="T2" fmla="*/ 0 w 670"/>
                <a:gd name="T3" fmla="*/ 38 h 424"/>
                <a:gd name="T4" fmla="*/ 0 w 670"/>
                <a:gd name="T5" fmla="*/ 0 h 424"/>
                <a:gd name="T6" fmla="*/ 666 w 670"/>
                <a:gd name="T7" fmla="*/ 384 h 424"/>
                <a:gd name="T8" fmla="*/ 670 w 670"/>
                <a:gd name="T9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0" h="424">
                  <a:moveTo>
                    <a:pt x="670" y="424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666" y="384"/>
                  </a:lnTo>
                  <a:cubicBezTo>
                    <a:pt x="667" y="397"/>
                    <a:pt x="669" y="411"/>
                    <a:pt x="670" y="424"/>
                  </a:cubicBezTo>
                  <a:close/>
                </a:path>
              </a:pathLst>
            </a:custGeom>
            <a:solidFill>
              <a:srgbClr val="64B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194">
              <a:extLst>
                <a:ext uri="{FF2B5EF4-FFF2-40B4-BE49-F238E27FC236}">
                  <a16:creationId xmlns:a16="http://schemas.microsoft.com/office/drawing/2014/main" id="{15D4FC18-DDE4-40CE-9227-54B080B6E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1866900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195">
              <a:extLst>
                <a:ext uri="{FF2B5EF4-FFF2-40B4-BE49-F238E27FC236}">
                  <a16:creationId xmlns:a16="http://schemas.microsoft.com/office/drawing/2014/main" id="{5365EF30-ECA1-4239-92A1-B860925E1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1928813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196">
              <a:extLst>
                <a:ext uri="{FF2B5EF4-FFF2-40B4-BE49-F238E27FC236}">
                  <a16:creationId xmlns:a16="http://schemas.microsoft.com/office/drawing/2014/main" id="{7C27A3FC-0EFC-466B-A367-171FF13BF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013" y="1990725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199">
              <a:extLst>
                <a:ext uri="{FF2B5EF4-FFF2-40B4-BE49-F238E27FC236}">
                  <a16:creationId xmlns:a16="http://schemas.microsoft.com/office/drawing/2014/main" id="{8BE721B9-4948-4B4E-BA9A-67B08F5C4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230438"/>
              <a:ext cx="501650" cy="357188"/>
            </a:xfrm>
            <a:custGeom>
              <a:avLst/>
              <a:gdLst>
                <a:gd name="T0" fmla="*/ 565 w 612"/>
                <a:gd name="T1" fmla="*/ 436 h 436"/>
                <a:gd name="T2" fmla="*/ 0 w 612"/>
                <a:gd name="T3" fmla="*/ 110 h 436"/>
                <a:gd name="T4" fmla="*/ 0 w 612"/>
                <a:gd name="T5" fmla="*/ 0 h 436"/>
                <a:gd name="T6" fmla="*/ 25 w 612"/>
                <a:gd name="T7" fmla="*/ 14 h 436"/>
                <a:gd name="T8" fmla="*/ 612 w 612"/>
                <a:gd name="T9" fmla="*/ 353 h 436"/>
                <a:gd name="T10" fmla="*/ 612 w 612"/>
                <a:gd name="T11" fmla="*/ 353 h 436"/>
                <a:gd name="T12" fmla="*/ 0 w 612"/>
                <a:gd name="T13" fmla="*/ 0 h 436"/>
                <a:gd name="T14" fmla="*/ 0 w 612"/>
                <a:gd name="T15" fmla="*/ 38 h 436"/>
                <a:gd name="T16" fmla="*/ 597 w 612"/>
                <a:gd name="T17" fmla="*/ 382 h 436"/>
                <a:gd name="T18" fmla="*/ 565 w 612"/>
                <a:gd name="T19" fmla="*/ 43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2" h="436">
                  <a:moveTo>
                    <a:pt x="565" y="436"/>
                  </a:moveTo>
                  <a:lnTo>
                    <a:pt x="0" y="110"/>
                  </a:lnTo>
                  <a:lnTo>
                    <a:pt x="0" y="0"/>
                  </a:lnTo>
                  <a:lnTo>
                    <a:pt x="25" y="14"/>
                  </a:lnTo>
                  <a:lnTo>
                    <a:pt x="612" y="353"/>
                  </a:lnTo>
                  <a:lnTo>
                    <a:pt x="612" y="353"/>
                  </a:lnTo>
                  <a:lnTo>
                    <a:pt x="0" y="0"/>
                  </a:lnTo>
                  <a:lnTo>
                    <a:pt x="0" y="38"/>
                  </a:lnTo>
                  <a:lnTo>
                    <a:pt x="597" y="382"/>
                  </a:lnTo>
                  <a:cubicBezTo>
                    <a:pt x="588" y="401"/>
                    <a:pt x="577" y="419"/>
                    <a:pt x="565" y="436"/>
                  </a:cubicBez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8" name="Freeform 200">
              <a:extLst>
                <a:ext uri="{FF2B5EF4-FFF2-40B4-BE49-F238E27FC236}">
                  <a16:creationId xmlns:a16="http://schemas.microsoft.com/office/drawing/2014/main" id="{557294EF-3360-4D49-8078-FF1C6F8C5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230438"/>
              <a:ext cx="501650" cy="312738"/>
            </a:xfrm>
            <a:custGeom>
              <a:avLst/>
              <a:gdLst>
                <a:gd name="T0" fmla="*/ 597 w 612"/>
                <a:gd name="T1" fmla="*/ 382 h 382"/>
                <a:gd name="T2" fmla="*/ 0 w 612"/>
                <a:gd name="T3" fmla="*/ 38 h 382"/>
                <a:gd name="T4" fmla="*/ 0 w 612"/>
                <a:gd name="T5" fmla="*/ 0 h 382"/>
                <a:gd name="T6" fmla="*/ 612 w 612"/>
                <a:gd name="T7" fmla="*/ 353 h 382"/>
                <a:gd name="T8" fmla="*/ 597 w 612"/>
                <a:gd name="T9" fmla="*/ 382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2" h="382">
                  <a:moveTo>
                    <a:pt x="597" y="382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612" y="353"/>
                  </a:lnTo>
                  <a:cubicBezTo>
                    <a:pt x="608" y="363"/>
                    <a:pt x="603" y="373"/>
                    <a:pt x="597" y="382"/>
                  </a:cubicBezTo>
                  <a:close/>
                </a:path>
              </a:pathLst>
            </a:custGeom>
            <a:solidFill>
              <a:srgbClr val="64B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9" name="Freeform 201">
              <a:extLst>
                <a:ext uri="{FF2B5EF4-FFF2-40B4-BE49-F238E27FC236}">
                  <a16:creationId xmlns:a16="http://schemas.microsoft.com/office/drawing/2014/main" id="{E0CE8ED1-9B37-4A0C-8BD7-6E12AE407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178050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0" name="Freeform 202">
              <a:extLst>
                <a:ext uri="{FF2B5EF4-FFF2-40B4-BE49-F238E27FC236}">
                  <a16:creationId xmlns:a16="http://schemas.microsoft.com/office/drawing/2014/main" id="{3BC48B13-2BCE-4C55-AD07-AA5F923FA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2239963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1" name="Freeform 203">
              <a:extLst>
                <a:ext uri="{FF2B5EF4-FFF2-40B4-BE49-F238E27FC236}">
                  <a16:creationId xmlns:a16="http://schemas.microsoft.com/office/drawing/2014/main" id="{FD946014-D1A3-4272-A1BD-AE0B6B7C8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013" y="2301875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207">
              <a:extLst>
                <a:ext uri="{FF2B5EF4-FFF2-40B4-BE49-F238E27FC236}">
                  <a16:creationId xmlns:a16="http://schemas.microsoft.com/office/drawing/2014/main" id="{B0E8FAF9-6E59-4D02-9A9A-31432DAFF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540000"/>
              <a:ext cx="323850" cy="231775"/>
            </a:xfrm>
            <a:custGeom>
              <a:avLst/>
              <a:gdLst>
                <a:gd name="T0" fmla="*/ 298 w 396"/>
                <a:gd name="T1" fmla="*/ 283 h 283"/>
                <a:gd name="T2" fmla="*/ 0 w 396"/>
                <a:gd name="T3" fmla="*/ 111 h 283"/>
                <a:gd name="T4" fmla="*/ 0 w 396"/>
                <a:gd name="T5" fmla="*/ 0 h 283"/>
                <a:gd name="T6" fmla="*/ 25 w 396"/>
                <a:gd name="T7" fmla="*/ 14 h 283"/>
                <a:gd name="T8" fmla="*/ 396 w 396"/>
                <a:gd name="T9" fmla="*/ 229 h 283"/>
                <a:gd name="T10" fmla="*/ 396 w 396"/>
                <a:gd name="T11" fmla="*/ 229 h 283"/>
                <a:gd name="T12" fmla="*/ 0 w 396"/>
                <a:gd name="T13" fmla="*/ 0 h 283"/>
                <a:gd name="T14" fmla="*/ 0 w 396"/>
                <a:gd name="T15" fmla="*/ 38 h 283"/>
                <a:gd name="T16" fmla="*/ 365 w 396"/>
                <a:gd name="T17" fmla="*/ 249 h 283"/>
                <a:gd name="T18" fmla="*/ 298 w 396"/>
                <a:gd name="T1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6" h="283">
                  <a:moveTo>
                    <a:pt x="298" y="283"/>
                  </a:moveTo>
                  <a:lnTo>
                    <a:pt x="0" y="111"/>
                  </a:lnTo>
                  <a:lnTo>
                    <a:pt x="0" y="0"/>
                  </a:lnTo>
                  <a:lnTo>
                    <a:pt x="25" y="14"/>
                  </a:lnTo>
                  <a:lnTo>
                    <a:pt x="396" y="229"/>
                  </a:lnTo>
                  <a:lnTo>
                    <a:pt x="396" y="229"/>
                  </a:lnTo>
                  <a:lnTo>
                    <a:pt x="0" y="0"/>
                  </a:lnTo>
                  <a:lnTo>
                    <a:pt x="0" y="38"/>
                  </a:lnTo>
                  <a:lnTo>
                    <a:pt x="365" y="249"/>
                  </a:lnTo>
                  <a:cubicBezTo>
                    <a:pt x="343" y="261"/>
                    <a:pt x="321" y="273"/>
                    <a:pt x="298" y="283"/>
                  </a:cubicBez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208">
              <a:extLst>
                <a:ext uri="{FF2B5EF4-FFF2-40B4-BE49-F238E27FC236}">
                  <a16:creationId xmlns:a16="http://schemas.microsoft.com/office/drawing/2014/main" id="{77E80D2F-237A-44EA-8BE7-2FB70329A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25" y="2540000"/>
              <a:ext cx="323850" cy="204788"/>
            </a:xfrm>
            <a:custGeom>
              <a:avLst/>
              <a:gdLst>
                <a:gd name="T0" fmla="*/ 365 w 396"/>
                <a:gd name="T1" fmla="*/ 249 h 249"/>
                <a:gd name="T2" fmla="*/ 0 w 396"/>
                <a:gd name="T3" fmla="*/ 38 h 249"/>
                <a:gd name="T4" fmla="*/ 0 w 396"/>
                <a:gd name="T5" fmla="*/ 0 h 249"/>
                <a:gd name="T6" fmla="*/ 396 w 396"/>
                <a:gd name="T7" fmla="*/ 229 h 249"/>
                <a:gd name="T8" fmla="*/ 365 w 396"/>
                <a:gd name="T9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6" h="249">
                  <a:moveTo>
                    <a:pt x="365" y="249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396" y="229"/>
                  </a:lnTo>
                  <a:cubicBezTo>
                    <a:pt x="386" y="236"/>
                    <a:pt x="375" y="242"/>
                    <a:pt x="365" y="249"/>
                  </a:cubicBezTo>
                  <a:close/>
                </a:path>
              </a:pathLst>
            </a:custGeom>
            <a:solidFill>
              <a:srgbClr val="64B5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09">
              <a:extLst>
                <a:ext uri="{FF2B5EF4-FFF2-40B4-BE49-F238E27FC236}">
                  <a16:creationId xmlns:a16="http://schemas.microsoft.com/office/drawing/2014/main" id="{D028CAE2-D416-4CC0-BA94-554AD88D0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487613"/>
              <a:ext cx="82550" cy="66675"/>
            </a:xfrm>
            <a:custGeom>
              <a:avLst/>
              <a:gdLst>
                <a:gd name="T0" fmla="*/ 52 w 52"/>
                <a:gd name="T1" fmla="*/ 42 h 42"/>
                <a:gd name="T2" fmla="*/ 0 w 52"/>
                <a:gd name="T3" fmla="*/ 12 h 42"/>
                <a:gd name="T4" fmla="*/ 0 w 52"/>
                <a:gd name="T5" fmla="*/ 0 h 42"/>
                <a:gd name="T6" fmla="*/ 52 w 52"/>
                <a:gd name="T7" fmla="*/ 30 h 42"/>
                <a:gd name="T8" fmla="*/ 52 w 52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2">
                  <a:moveTo>
                    <a:pt x="52" y="42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30"/>
                  </a:lnTo>
                  <a:lnTo>
                    <a:pt x="52" y="42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10">
              <a:extLst>
                <a:ext uri="{FF2B5EF4-FFF2-40B4-BE49-F238E27FC236}">
                  <a16:creationId xmlns:a16="http://schemas.microsoft.com/office/drawing/2014/main" id="{3E5D29AA-55CB-48EC-9E25-8A73C0FDD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7650" y="2551113"/>
              <a:ext cx="82550" cy="65088"/>
            </a:xfrm>
            <a:custGeom>
              <a:avLst/>
              <a:gdLst>
                <a:gd name="T0" fmla="*/ 52 w 52"/>
                <a:gd name="T1" fmla="*/ 41 h 41"/>
                <a:gd name="T2" fmla="*/ 0 w 52"/>
                <a:gd name="T3" fmla="*/ 12 h 41"/>
                <a:gd name="T4" fmla="*/ 0 w 52"/>
                <a:gd name="T5" fmla="*/ 0 h 41"/>
                <a:gd name="T6" fmla="*/ 52 w 52"/>
                <a:gd name="T7" fmla="*/ 29 h 41"/>
                <a:gd name="T8" fmla="*/ 52 w 5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1">
                  <a:moveTo>
                    <a:pt x="52" y="41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52" y="29"/>
                  </a:lnTo>
                  <a:lnTo>
                    <a:pt x="52" y="41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11">
              <a:extLst>
                <a:ext uri="{FF2B5EF4-FFF2-40B4-BE49-F238E27FC236}">
                  <a16:creationId xmlns:a16="http://schemas.microsoft.com/office/drawing/2014/main" id="{2963AB05-4545-4A70-B4A8-40B81C303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013" y="2613025"/>
              <a:ext cx="82550" cy="65088"/>
            </a:xfrm>
            <a:custGeom>
              <a:avLst/>
              <a:gdLst>
                <a:gd name="T0" fmla="*/ 52 w 52"/>
                <a:gd name="T1" fmla="*/ 41 h 41"/>
                <a:gd name="T2" fmla="*/ 0 w 52"/>
                <a:gd name="T3" fmla="*/ 11 h 41"/>
                <a:gd name="T4" fmla="*/ 0 w 52"/>
                <a:gd name="T5" fmla="*/ 0 h 41"/>
                <a:gd name="T6" fmla="*/ 52 w 52"/>
                <a:gd name="T7" fmla="*/ 29 h 41"/>
                <a:gd name="T8" fmla="*/ 52 w 52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1">
                  <a:moveTo>
                    <a:pt x="52" y="4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2" y="29"/>
                  </a:lnTo>
                  <a:lnTo>
                    <a:pt x="52" y="41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14">
              <a:extLst>
                <a:ext uri="{FF2B5EF4-FFF2-40B4-BE49-F238E27FC236}">
                  <a16:creationId xmlns:a16="http://schemas.microsoft.com/office/drawing/2014/main" id="{37333362-92D4-4FE8-803F-22A0846FB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1288" y="2798763"/>
              <a:ext cx="30163" cy="17463"/>
            </a:xfrm>
            <a:custGeom>
              <a:avLst/>
              <a:gdLst>
                <a:gd name="T0" fmla="*/ 37 w 37"/>
                <a:gd name="T1" fmla="*/ 21 h 21"/>
                <a:gd name="T2" fmla="*/ 0 w 37"/>
                <a:gd name="T3" fmla="*/ 20 h 21"/>
                <a:gd name="T4" fmla="*/ 0 w 37"/>
                <a:gd name="T5" fmla="*/ 0 h 21"/>
                <a:gd name="T6" fmla="*/ 37 w 37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1">
                  <a:moveTo>
                    <a:pt x="37" y="21"/>
                  </a:moveTo>
                  <a:cubicBezTo>
                    <a:pt x="25" y="21"/>
                    <a:pt x="13" y="21"/>
                    <a:pt x="0" y="20"/>
                  </a:cubicBezTo>
                  <a:lnTo>
                    <a:pt x="0" y="0"/>
                  </a:lnTo>
                  <a:lnTo>
                    <a:pt x="37" y="21"/>
                  </a:lnTo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217">
              <a:extLst>
                <a:ext uri="{FF2B5EF4-FFF2-40B4-BE49-F238E27FC236}">
                  <a16:creationId xmlns:a16="http://schemas.microsoft.com/office/drawing/2014/main" id="{E811DAB1-4DF1-47C1-9417-730B0D982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7963" y="1787525"/>
              <a:ext cx="30163" cy="22225"/>
            </a:xfrm>
            <a:custGeom>
              <a:avLst/>
              <a:gdLst>
                <a:gd name="T0" fmla="*/ 37 w 37"/>
                <a:gd name="T1" fmla="*/ 27 h 27"/>
                <a:gd name="T2" fmla="*/ 0 w 37"/>
                <a:gd name="T3" fmla="*/ 6 h 27"/>
                <a:gd name="T4" fmla="*/ 0 w 37"/>
                <a:gd name="T5" fmla="*/ 0 h 27"/>
                <a:gd name="T6" fmla="*/ 37 w 37"/>
                <a:gd name="T7" fmla="*/ 3 h 27"/>
                <a:gd name="T8" fmla="*/ 37 w 37"/>
                <a:gd name="T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7">
                  <a:moveTo>
                    <a:pt x="37" y="27"/>
                  </a:moveTo>
                  <a:lnTo>
                    <a:pt x="0" y="6"/>
                  </a:lnTo>
                  <a:lnTo>
                    <a:pt x="0" y="0"/>
                  </a:lnTo>
                  <a:cubicBezTo>
                    <a:pt x="12" y="1"/>
                    <a:pt x="25" y="2"/>
                    <a:pt x="37" y="3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18">
              <a:extLst>
                <a:ext uri="{FF2B5EF4-FFF2-40B4-BE49-F238E27FC236}">
                  <a16:creationId xmlns:a16="http://schemas.microsoft.com/office/drawing/2014/main" id="{3102976D-C8F0-4F6D-AC91-3920B50AD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288" y="1795463"/>
              <a:ext cx="30163" cy="49213"/>
            </a:xfrm>
            <a:custGeom>
              <a:avLst/>
              <a:gdLst>
                <a:gd name="T0" fmla="*/ 37 w 37"/>
                <a:gd name="T1" fmla="*/ 60 h 60"/>
                <a:gd name="T2" fmla="*/ 0 w 37"/>
                <a:gd name="T3" fmla="*/ 39 h 60"/>
                <a:gd name="T4" fmla="*/ 0 w 37"/>
                <a:gd name="T5" fmla="*/ 0 h 60"/>
                <a:gd name="T6" fmla="*/ 37 w 37"/>
                <a:gd name="T7" fmla="*/ 8 h 60"/>
                <a:gd name="T8" fmla="*/ 37 w 37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60">
                  <a:moveTo>
                    <a:pt x="37" y="60"/>
                  </a:moveTo>
                  <a:lnTo>
                    <a:pt x="0" y="39"/>
                  </a:lnTo>
                  <a:lnTo>
                    <a:pt x="0" y="0"/>
                  </a:lnTo>
                  <a:cubicBezTo>
                    <a:pt x="12" y="3"/>
                    <a:pt x="24" y="5"/>
                    <a:pt x="37" y="8"/>
                  </a:cubicBezTo>
                  <a:lnTo>
                    <a:pt x="37" y="60"/>
                  </a:lnTo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19">
              <a:extLst>
                <a:ext uri="{FF2B5EF4-FFF2-40B4-BE49-F238E27FC236}">
                  <a16:creationId xmlns:a16="http://schemas.microsoft.com/office/drawing/2014/main" id="{BABFF30E-EBF5-4720-869E-349AF23E1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7025" y="1811338"/>
              <a:ext cx="30163" cy="68263"/>
            </a:xfrm>
            <a:custGeom>
              <a:avLst/>
              <a:gdLst>
                <a:gd name="T0" fmla="*/ 36 w 36"/>
                <a:gd name="T1" fmla="*/ 83 h 83"/>
                <a:gd name="T2" fmla="*/ 0 w 36"/>
                <a:gd name="T3" fmla="*/ 62 h 83"/>
                <a:gd name="T4" fmla="*/ 0 w 36"/>
                <a:gd name="T5" fmla="*/ 0 h 83"/>
                <a:gd name="T6" fmla="*/ 36 w 36"/>
                <a:gd name="T7" fmla="*/ 12 h 83"/>
                <a:gd name="T8" fmla="*/ 36 w 36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83">
                  <a:moveTo>
                    <a:pt x="36" y="83"/>
                  </a:moveTo>
                  <a:lnTo>
                    <a:pt x="0" y="62"/>
                  </a:lnTo>
                  <a:lnTo>
                    <a:pt x="0" y="0"/>
                  </a:lnTo>
                  <a:cubicBezTo>
                    <a:pt x="12" y="3"/>
                    <a:pt x="24" y="8"/>
                    <a:pt x="36" y="12"/>
                  </a:cubicBezTo>
                  <a:lnTo>
                    <a:pt x="36" y="83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20">
              <a:extLst>
                <a:ext uri="{FF2B5EF4-FFF2-40B4-BE49-F238E27FC236}">
                  <a16:creationId xmlns:a16="http://schemas.microsoft.com/office/drawing/2014/main" id="{39B2EA15-94A5-408D-9C15-BDB43EDD1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7350" y="1833563"/>
              <a:ext cx="30163" cy="79375"/>
            </a:xfrm>
            <a:custGeom>
              <a:avLst/>
              <a:gdLst>
                <a:gd name="T0" fmla="*/ 36 w 36"/>
                <a:gd name="T1" fmla="*/ 97 h 97"/>
                <a:gd name="T2" fmla="*/ 0 w 36"/>
                <a:gd name="T3" fmla="*/ 76 h 97"/>
                <a:gd name="T4" fmla="*/ 0 w 36"/>
                <a:gd name="T5" fmla="*/ 0 h 97"/>
                <a:gd name="T6" fmla="*/ 36 w 36"/>
                <a:gd name="T7" fmla="*/ 18 h 97"/>
                <a:gd name="T8" fmla="*/ 36 w 36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97">
                  <a:moveTo>
                    <a:pt x="36" y="97"/>
                  </a:moveTo>
                  <a:lnTo>
                    <a:pt x="0" y="76"/>
                  </a:lnTo>
                  <a:lnTo>
                    <a:pt x="0" y="0"/>
                  </a:lnTo>
                  <a:cubicBezTo>
                    <a:pt x="12" y="5"/>
                    <a:pt x="24" y="12"/>
                    <a:pt x="36" y="18"/>
                  </a:cubicBezTo>
                  <a:lnTo>
                    <a:pt x="36" y="97"/>
                  </a:lnTo>
                  <a:close/>
                </a:path>
              </a:pathLst>
            </a:custGeom>
            <a:solidFill>
              <a:srgbClr val="82CA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2" name="Freeform 184">
            <a:extLst>
              <a:ext uri="{FF2B5EF4-FFF2-40B4-BE49-F238E27FC236}">
                <a16:creationId xmlns:a16="http://schemas.microsoft.com/office/drawing/2014/main" id="{2F079CDE-A310-4EE7-A164-39A0DB1B733F}"/>
              </a:ext>
            </a:extLst>
          </p:cNvPr>
          <p:cNvSpPr>
            <a:spLocks/>
          </p:cNvSpPr>
          <p:nvPr/>
        </p:nvSpPr>
        <p:spPr bwMode="auto">
          <a:xfrm>
            <a:off x="7101521" y="1708393"/>
            <a:ext cx="318596" cy="321085"/>
          </a:xfrm>
          <a:prstGeom prst="flowChartConnector">
            <a:avLst/>
          </a:prstGeom>
          <a:solidFill>
            <a:srgbClr val="71EEE8">
              <a:alpha val="1000"/>
            </a:srgbClr>
          </a:solidFill>
          <a:ln>
            <a:noFill/>
          </a:ln>
          <a:effectLst>
            <a:glow rad="609600">
              <a:srgbClr val="71EEE8">
                <a:alpha val="35000"/>
              </a:srgb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1" name="Freeform 184">
            <a:extLst>
              <a:ext uri="{FF2B5EF4-FFF2-40B4-BE49-F238E27FC236}">
                <a16:creationId xmlns:a16="http://schemas.microsoft.com/office/drawing/2014/main" id="{7ADF2C17-4AA0-4945-B1EC-291ABB8A9EF2}"/>
              </a:ext>
            </a:extLst>
          </p:cNvPr>
          <p:cNvSpPr>
            <a:spLocks/>
          </p:cNvSpPr>
          <p:nvPr/>
        </p:nvSpPr>
        <p:spPr bwMode="auto">
          <a:xfrm>
            <a:off x="11111096" y="3927054"/>
            <a:ext cx="262344" cy="264394"/>
          </a:xfrm>
          <a:prstGeom prst="flowChartConnector">
            <a:avLst/>
          </a:prstGeom>
          <a:solidFill>
            <a:srgbClr val="71EEE8">
              <a:alpha val="1000"/>
            </a:srgbClr>
          </a:solidFill>
          <a:ln>
            <a:noFill/>
          </a:ln>
          <a:effectLst>
            <a:glow rad="355600">
              <a:srgbClr val="71EEE8">
                <a:alpha val="24000"/>
              </a:srgb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3" name="Freeform 184">
            <a:extLst>
              <a:ext uri="{FF2B5EF4-FFF2-40B4-BE49-F238E27FC236}">
                <a16:creationId xmlns:a16="http://schemas.microsoft.com/office/drawing/2014/main" id="{F4EF539C-ACE8-4E8A-8967-3E745145BD5C}"/>
              </a:ext>
            </a:extLst>
          </p:cNvPr>
          <p:cNvSpPr>
            <a:spLocks/>
          </p:cNvSpPr>
          <p:nvPr/>
        </p:nvSpPr>
        <p:spPr bwMode="auto">
          <a:xfrm>
            <a:off x="11268044" y="2944856"/>
            <a:ext cx="158782" cy="160023"/>
          </a:xfrm>
          <a:prstGeom prst="flowChartConnector">
            <a:avLst/>
          </a:prstGeom>
          <a:solidFill>
            <a:srgbClr val="71EEE8">
              <a:alpha val="1000"/>
            </a:srgbClr>
          </a:solidFill>
          <a:ln>
            <a:noFill/>
          </a:ln>
          <a:effectLst>
            <a:glow rad="330200">
              <a:srgbClr val="71EEE8">
                <a:alpha val="35000"/>
              </a:srgb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4" name="Freeform 184">
            <a:extLst>
              <a:ext uri="{FF2B5EF4-FFF2-40B4-BE49-F238E27FC236}">
                <a16:creationId xmlns:a16="http://schemas.microsoft.com/office/drawing/2014/main" id="{A6D60BE4-5C96-443C-8B61-0675610E671A}"/>
              </a:ext>
            </a:extLst>
          </p:cNvPr>
          <p:cNvSpPr>
            <a:spLocks/>
          </p:cNvSpPr>
          <p:nvPr/>
        </p:nvSpPr>
        <p:spPr bwMode="auto">
          <a:xfrm>
            <a:off x="7179824" y="3675826"/>
            <a:ext cx="158782" cy="160023"/>
          </a:xfrm>
          <a:prstGeom prst="flowChartConnector">
            <a:avLst/>
          </a:prstGeom>
          <a:solidFill>
            <a:srgbClr val="71EEE8">
              <a:alpha val="1000"/>
            </a:srgbClr>
          </a:solidFill>
          <a:ln>
            <a:noFill/>
          </a:ln>
          <a:effectLst>
            <a:glow rad="330200">
              <a:srgbClr val="71EEE8">
                <a:alpha val="35000"/>
              </a:srgbClr>
            </a:glo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C1C8A-9BF4-40B3-8FCC-01125F72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82CAF0"/>
                </a:solidFill>
              </a:rPr>
              <a:t>What do we need ?  </a:t>
            </a:r>
            <a:r>
              <a:rPr lang="en-IN" dirty="0">
                <a:solidFill>
                  <a:schemeClr val="bg1"/>
                </a:solidFill>
              </a:rPr>
              <a:t>Data-sets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9C17432-2D1A-4159-BCF8-51267C1379BC}"/>
              </a:ext>
            </a:extLst>
          </p:cNvPr>
          <p:cNvSpPr/>
          <p:nvPr/>
        </p:nvSpPr>
        <p:spPr>
          <a:xfrm>
            <a:off x="385013" y="1920400"/>
            <a:ext cx="67948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82CAF0"/>
                </a:solidFill>
                <a:latin typeface="Fjalla One" panose="02000506040000020004" pitchFamily="2" charset="0"/>
              </a:rPr>
              <a:t>Data is at the core of any Machine learning project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FE2730-B77C-441C-9BD9-2E01C45DFA40}"/>
              </a:ext>
            </a:extLst>
          </p:cNvPr>
          <p:cNvCxnSpPr>
            <a:cxnSpLocks/>
          </p:cNvCxnSpPr>
          <p:nvPr/>
        </p:nvCxnSpPr>
        <p:spPr>
          <a:xfrm flipH="1">
            <a:off x="695325" y="1005339"/>
            <a:ext cx="685800" cy="0"/>
          </a:xfrm>
          <a:prstGeom prst="line">
            <a:avLst/>
          </a:prstGeom>
          <a:ln w="22225">
            <a:solidFill>
              <a:srgbClr val="82CA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AD1115E-5EC1-4BC2-B4DA-42D49384457E}"/>
              </a:ext>
            </a:extLst>
          </p:cNvPr>
          <p:cNvSpPr/>
          <p:nvPr/>
        </p:nvSpPr>
        <p:spPr>
          <a:xfrm>
            <a:off x="625306" y="2599750"/>
            <a:ext cx="36320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6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Where</a:t>
            </a:r>
            <a:r>
              <a:rPr lang="es-ES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do </a:t>
            </a:r>
            <a:r>
              <a:rPr lang="es-ES" sz="16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you</a:t>
            </a:r>
            <a:r>
              <a:rPr lang="es-ES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store data in </a:t>
            </a:r>
            <a:r>
              <a:rPr lang="es-ES" sz="16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your</a:t>
            </a:r>
            <a:r>
              <a:rPr lang="es-ES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company</a:t>
            </a:r>
            <a:r>
              <a:rPr lang="es-ES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? </a:t>
            </a:r>
          </a:p>
          <a:p>
            <a:pPr marL="342900" indent="-342900">
              <a:buFont typeface="+mj-lt"/>
              <a:buAutoNum type="arabicPeriod"/>
            </a:pPr>
            <a:endParaRPr lang="es-E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Do </a:t>
            </a:r>
            <a:r>
              <a:rPr lang="es-ES" sz="16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you</a:t>
            </a:r>
            <a:r>
              <a:rPr lang="es-ES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optimize</a:t>
            </a:r>
            <a:r>
              <a:rPr lang="es-ES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this</a:t>
            </a:r>
            <a:r>
              <a:rPr lang="es-ES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process</a:t>
            </a:r>
            <a:r>
              <a:rPr lang="es-ES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?</a:t>
            </a:r>
          </a:p>
          <a:p>
            <a:pPr marL="342900" indent="-342900">
              <a:buFont typeface="+mj-lt"/>
              <a:buAutoNum type="arabicPeriod"/>
            </a:pPr>
            <a:endParaRPr lang="es-ES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Is</a:t>
            </a:r>
            <a:r>
              <a:rPr lang="es-ES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this</a:t>
            </a:r>
            <a:r>
              <a:rPr lang="es-ES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process</a:t>
            </a:r>
            <a:r>
              <a:rPr lang="es-ES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secure</a:t>
            </a:r>
            <a:r>
              <a:rPr lang="es-ES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 ?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07DD199-ABA3-44A1-993E-E8DBBF21DF7B}"/>
              </a:ext>
            </a:extLst>
          </p:cNvPr>
          <p:cNvGrpSpPr/>
          <p:nvPr/>
        </p:nvGrpSpPr>
        <p:grpSpPr>
          <a:xfrm>
            <a:off x="2934879" y="4778310"/>
            <a:ext cx="8152002" cy="2133085"/>
            <a:chOff x="2437827" y="3977261"/>
            <a:chExt cx="8152002" cy="2133085"/>
          </a:xfrm>
        </p:grpSpPr>
        <p:sp>
          <p:nvSpPr>
            <p:cNvPr id="214" name="Freeform 264">
              <a:extLst>
                <a:ext uri="{FF2B5EF4-FFF2-40B4-BE49-F238E27FC236}">
                  <a16:creationId xmlns:a16="http://schemas.microsoft.com/office/drawing/2014/main" id="{86AA4E85-3561-4080-8B3F-181181E40F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37827" y="3977261"/>
              <a:ext cx="8152002" cy="1581044"/>
            </a:xfrm>
            <a:custGeom>
              <a:avLst/>
              <a:gdLst>
                <a:gd name="T0" fmla="*/ 2854 w 2876"/>
                <a:gd name="T1" fmla="*/ 0 h 559"/>
                <a:gd name="T2" fmla="*/ 2845 w 2876"/>
                <a:gd name="T3" fmla="*/ 2 h 559"/>
                <a:gd name="T4" fmla="*/ 1967 w 2876"/>
                <a:gd name="T5" fmla="*/ 509 h 559"/>
                <a:gd name="T6" fmla="*/ 1924 w 2876"/>
                <a:gd name="T7" fmla="*/ 520 h 559"/>
                <a:gd name="T8" fmla="*/ 1881 w 2876"/>
                <a:gd name="T9" fmla="*/ 509 h 559"/>
                <a:gd name="T10" fmla="*/ 1315 w 2876"/>
                <a:gd name="T11" fmla="*/ 182 h 559"/>
                <a:gd name="T12" fmla="*/ 1252 w 2876"/>
                <a:gd name="T13" fmla="*/ 165 h 559"/>
                <a:gd name="T14" fmla="*/ 1190 w 2876"/>
                <a:gd name="T15" fmla="*/ 182 h 559"/>
                <a:gd name="T16" fmla="*/ 722 w 2876"/>
                <a:gd name="T17" fmla="*/ 452 h 559"/>
                <a:gd name="T18" fmla="*/ 679 w 2876"/>
                <a:gd name="T19" fmla="*/ 463 h 559"/>
                <a:gd name="T20" fmla="*/ 636 w 2876"/>
                <a:gd name="T21" fmla="*/ 452 h 559"/>
                <a:gd name="T22" fmla="*/ 32 w 2876"/>
                <a:gd name="T23" fmla="*/ 103 h 559"/>
                <a:gd name="T24" fmla="*/ 22 w 2876"/>
                <a:gd name="T25" fmla="*/ 100 h 559"/>
                <a:gd name="T26" fmla="*/ 6 w 2876"/>
                <a:gd name="T27" fmla="*/ 110 h 559"/>
                <a:gd name="T28" fmla="*/ 13 w 2876"/>
                <a:gd name="T29" fmla="*/ 137 h 559"/>
                <a:gd name="T30" fmla="*/ 616 w 2876"/>
                <a:gd name="T31" fmla="*/ 485 h 559"/>
                <a:gd name="T32" fmla="*/ 679 w 2876"/>
                <a:gd name="T33" fmla="*/ 502 h 559"/>
                <a:gd name="T34" fmla="*/ 741 w 2876"/>
                <a:gd name="T35" fmla="*/ 485 h 559"/>
                <a:gd name="T36" fmla="*/ 1209 w 2876"/>
                <a:gd name="T37" fmla="*/ 215 h 559"/>
                <a:gd name="T38" fmla="*/ 1252 w 2876"/>
                <a:gd name="T39" fmla="*/ 204 h 559"/>
                <a:gd name="T40" fmla="*/ 1295 w 2876"/>
                <a:gd name="T41" fmla="*/ 215 h 559"/>
                <a:gd name="T42" fmla="*/ 1862 w 2876"/>
                <a:gd name="T43" fmla="*/ 542 h 559"/>
                <a:gd name="T44" fmla="*/ 1924 w 2876"/>
                <a:gd name="T45" fmla="*/ 559 h 559"/>
                <a:gd name="T46" fmla="*/ 1987 w 2876"/>
                <a:gd name="T47" fmla="*/ 542 h 559"/>
                <a:gd name="T48" fmla="*/ 2864 w 2876"/>
                <a:gd name="T49" fmla="*/ 36 h 559"/>
                <a:gd name="T50" fmla="*/ 2871 w 2876"/>
                <a:gd name="T51" fmla="*/ 9 h 559"/>
                <a:gd name="T52" fmla="*/ 2854 w 2876"/>
                <a:gd name="T53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76" h="559">
                  <a:moveTo>
                    <a:pt x="2854" y="0"/>
                  </a:moveTo>
                  <a:cubicBezTo>
                    <a:pt x="2851" y="0"/>
                    <a:pt x="2848" y="0"/>
                    <a:pt x="2845" y="2"/>
                  </a:cubicBezTo>
                  <a:cubicBezTo>
                    <a:pt x="1967" y="509"/>
                    <a:pt x="1967" y="509"/>
                    <a:pt x="1967" y="509"/>
                  </a:cubicBezTo>
                  <a:cubicBezTo>
                    <a:pt x="1954" y="516"/>
                    <a:pt x="1939" y="520"/>
                    <a:pt x="1924" y="520"/>
                  </a:cubicBezTo>
                  <a:cubicBezTo>
                    <a:pt x="1909" y="520"/>
                    <a:pt x="1894" y="516"/>
                    <a:pt x="1881" y="509"/>
                  </a:cubicBezTo>
                  <a:cubicBezTo>
                    <a:pt x="1315" y="182"/>
                    <a:pt x="1315" y="182"/>
                    <a:pt x="1315" y="182"/>
                  </a:cubicBezTo>
                  <a:cubicBezTo>
                    <a:pt x="1295" y="170"/>
                    <a:pt x="1274" y="165"/>
                    <a:pt x="1252" y="165"/>
                  </a:cubicBezTo>
                  <a:cubicBezTo>
                    <a:pt x="1230" y="165"/>
                    <a:pt x="1209" y="170"/>
                    <a:pt x="1190" y="182"/>
                  </a:cubicBezTo>
                  <a:cubicBezTo>
                    <a:pt x="722" y="452"/>
                    <a:pt x="722" y="452"/>
                    <a:pt x="722" y="452"/>
                  </a:cubicBezTo>
                  <a:cubicBezTo>
                    <a:pt x="709" y="459"/>
                    <a:pt x="694" y="463"/>
                    <a:pt x="679" y="463"/>
                  </a:cubicBezTo>
                  <a:cubicBezTo>
                    <a:pt x="664" y="463"/>
                    <a:pt x="649" y="459"/>
                    <a:pt x="636" y="452"/>
                  </a:cubicBezTo>
                  <a:cubicBezTo>
                    <a:pt x="32" y="103"/>
                    <a:pt x="32" y="103"/>
                    <a:pt x="32" y="103"/>
                  </a:cubicBezTo>
                  <a:cubicBezTo>
                    <a:pt x="29" y="101"/>
                    <a:pt x="26" y="100"/>
                    <a:pt x="22" y="100"/>
                  </a:cubicBezTo>
                  <a:cubicBezTo>
                    <a:pt x="16" y="100"/>
                    <a:pt x="9" y="104"/>
                    <a:pt x="6" y="110"/>
                  </a:cubicBezTo>
                  <a:cubicBezTo>
                    <a:pt x="0" y="119"/>
                    <a:pt x="3" y="131"/>
                    <a:pt x="13" y="137"/>
                  </a:cubicBezTo>
                  <a:cubicBezTo>
                    <a:pt x="616" y="485"/>
                    <a:pt x="616" y="485"/>
                    <a:pt x="616" y="485"/>
                  </a:cubicBezTo>
                  <a:cubicBezTo>
                    <a:pt x="636" y="496"/>
                    <a:pt x="657" y="502"/>
                    <a:pt x="679" y="502"/>
                  </a:cubicBezTo>
                  <a:cubicBezTo>
                    <a:pt x="701" y="502"/>
                    <a:pt x="722" y="496"/>
                    <a:pt x="741" y="485"/>
                  </a:cubicBezTo>
                  <a:cubicBezTo>
                    <a:pt x="1209" y="215"/>
                    <a:pt x="1209" y="215"/>
                    <a:pt x="1209" y="215"/>
                  </a:cubicBezTo>
                  <a:cubicBezTo>
                    <a:pt x="1222" y="208"/>
                    <a:pt x="1237" y="204"/>
                    <a:pt x="1252" y="204"/>
                  </a:cubicBezTo>
                  <a:cubicBezTo>
                    <a:pt x="1267" y="204"/>
                    <a:pt x="1282" y="208"/>
                    <a:pt x="1295" y="215"/>
                  </a:cubicBezTo>
                  <a:cubicBezTo>
                    <a:pt x="1862" y="542"/>
                    <a:pt x="1862" y="542"/>
                    <a:pt x="1862" y="542"/>
                  </a:cubicBezTo>
                  <a:cubicBezTo>
                    <a:pt x="1881" y="553"/>
                    <a:pt x="1903" y="559"/>
                    <a:pt x="1924" y="559"/>
                  </a:cubicBezTo>
                  <a:cubicBezTo>
                    <a:pt x="1946" y="559"/>
                    <a:pt x="1967" y="553"/>
                    <a:pt x="1987" y="542"/>
                  </a:cubicBezTo>
                  <a:cubicBezTo>
                    <a:pt x="2864" y="36"/>
                    <a:pt x="2864" y="36"/>
                    <a:pt x="2864" y="36"/>
                  </a:cubicBezTo>
                  <a:cubicBezTo>
                    <a:pt x="2873" y="30"/>
                    <a:pt x="2876" y="19"/>
                    <a:pt x="2871" y="9"/>
                  </a:cubicBezTo>
                  <a:cubicBezTo>
                    <a:pt x="2867" y="3"/>
                    <a:pt x="2861" y="0"/>
                    <a:pt x="2854" y="0"/>
                  </a:cubicBezTo>
                </a:path>
              </a:pathLst>
            </a:custGeom>
            <a:gradFill>
              <a:gsLst>
                <a:gs pos="0">
                  <a:srgbClr val="3578A5">
                    <a:alpha val="0"/>
                  </a:srgbClr>
                </a:gs>
                <a:gs pos="50000">
                  <a:srgbClr val="367AA4"/>
                </a:gs>
                <a:gs pos="100000">
                  <a:srgbClr val="39A3BB">
                    <a:alpha val="0"/>
                  </a:srgbClr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884BAA38-3671-43A6-B2AC-637F7BAEEB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76717" y="4685464"/>
              <a:ext cx="728650" cy="1424882"/>
              <a:chOff x="8050213" y="4378935"/>
              <a:chExt cx="631517" cy="1234939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E4CBACF6-6461-4928-9A77-C978EE327225}"/>
                  </a:ext>
                </a:extLst>
              </p:cNvPr>
              <p:cNvGrpSpPr/>
              <p:nvPr/>
            </p:nvGrpSpPr>
            <p:grpSpPr>
              <a:xfrm>
                <a:off x="8092767" y="4409702"/>
                <a:ext cx="588963" cy="360363"/>
                <a:chOff x="8126413" y="4857750"/>
                <a:chExt cx="588963" cy="360363"/>
              </a:xfrm>
            </p:grpSpPr>
            <p:sp>
              <p:nvSpPr>
                <p:cNvPr id="308" name="Freeform 298">
                  <a:extLst>
                    <a:ext uri="{FF2B5EF4-FFF2-40B4-BE49-F238E27FC236}">
                      <a16:creationId xmlns:a16="http://schemas.microsoft.com/office/drawing/2014/main" id="{6C4AD89F-ED3B-49E9-A088-383D4B749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26413" y="5149850"/>
                  <a:ext cx="80963" cy="68263"/>
                </a:xfrm>
                <a:custGeom>
                  <a:avLst/>
                  <a:gdLst>
                    <a:gd name="T0" fmla="*/ 19 w 38"/>
                    <a:gd name="T1" fmla="*/ 0 h 32"/>
                    <a:gd name="T2" fmla="*/ 11 w 38"/>
                    <a:gd name="T3" fmla="*/ 2 h 32"/>
                    <a:gd name="T4" fmla="*/ 5 w 38"/>
                    <a:gd name="T5" fmla="*/ 24 h 32"/>
                    <a:gd name="T6" fmla="*/ 19 w 38"/>
                    <a:gd name="T7" fmla="*/ 32 h 32"/>
                    <a:gd name="T8" fmla="*/ 27 w 38"/>
                    <a:gd name="T9" fmla="*/ 30 h 32"/>
                    <a:gd name="T10" fmla="*/ 33 w 38"/>
                    <a:gd name="T11" fmla="*/ 8 h 32"/>
                    <a:gd name="T12" fmla="*/ 19 w 38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32">
                      <a:moveTo>
                        <a:pt x="19" y="0"/>
                      </a:moveTo>
                      <a:cubicBezTo>
                        <a:pt x="16" y="0"/>
                        <a:pt x="14" y="1"/>
                        <a:pt x="11" y="2"/>
                      </a:cubicBezTo>
                      <a:cubicBezTo>
                        <a:pt x="3" y="7"/>
                        <a:pt x="0" y="16"/>
                        <a:pt x="5" y="24"/>
                      </a:cubicBezTo>
                      <a:cubicBezTo>
                        <a:pt x="8" y="30"/>
                        <a:pt x="13" y="32"/>
                        <a:pt x="19" y="32"/>
                      </a:cubicBezTo>
                      <a:cubicBezTo>
                        <a:pt x="22" y="32"/>
                        <a:pt x="25" y="32"/>
                        <a:pt x="27" y="30"/>
                      </a:cubicBezTo>
                      <a:cubicBezTo>
                        <a:pt x="35" y="26"/>
                        <a:pt x="38" y="16"/>
                        <a:pt x="33" y="8"/>
                      </a:cubicBezTo>
                      <a:cubicBezTo>
                        <a:pt x="30" y="3"/>
                        <a:pt x="25" y="0"/>
                        <a:pt x="19" y="0"/>
                      </a:cubicBezTo>
                    </a:path>
                  </a:pathLst>
                </a:custGeom>
                <a:solidFill>
                  <a:srgbClr val="42E8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9" name="Freeform 299">
                  <a:extLst>
                    <a:ext uri="{FF2B5EF4-FFF2-40B4-BE49-F238E27FC236}">
                      <a16:creationId xmlns:a16="http://schemas.microsoft.com/office/drawing/2014/main" id="{49FB9CB3-3D64-4FB9-863D-894FDAFD45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12138" y="5100638"/>
                  <a:ext cx="79375" cy="69850"/>
                </a:xfrm>
                <a:custGeom>
                  <a:avLst/>
                  <a:gdLst>
                    <a:gd name="T0" fmla="*/ 18 w 37"/>
                    <a:gd name="T1" fmla="*/ 0 h 33"/>
                    <a:gd name="T2" fmla="*/ 10 w 37"/>
                    <a:gd name="T3" fmla="*/ 2 h 33"/>
                    <a:gd name="T4" fmla="*/ 4 w 37"/>
                    <a:gd name="T5" fmla="*/ 25 h 33"/>
                    <a:gd name="T6" fmla="*/ 18 w 37"/>
                    <a:gd name="T7" fmla="*/ 33 h 33"/>
                    <a:gd name="T8" fmla="*/ 27 w 37"/>
                    <a:gd name="T9" fmla="*/ 31 h 33"/>
                    <a:gd name="T10" fmla="*/ 33 w 37"/>
                    <a:gd name="T11" fmla="*/ 8 h 33"/>
                    <a:gd name="T12" fmla="*/ 18 w 37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3">
                      <a:moveTo>
                        <a:pt x="18" y="0"/>
                      </a:moveTo>
                      <a:cubicBezTo>
                        <a:pt x="16" y="0"/>
                        <a:pt x="13" y="1"/>
                        <a:pt x="10" y="2"/>
                      </a:cubicBezTo>
                      <a:cubicBezTo>
                        <a:pt x="2" y="7"/>
                        <a:pt x="0" y="17"/>
                        <a:pt x="4" y="25"/>
                      </a:cubicBezTo>
                      <a:cubicBezTo>
                        <a:pt x="7" y="30"/>
                        <a:pt x="13" y="33"/>
                        <a:pt x="18" y="33"/>
                      </a:cubicBezTo>
                      <a:cubicBezTo>
                        <a:pt x="21" y="33"/>
                        <a:pt x="24" y="32"/>
                        <a:pt x="27" y="31"/>
                      </a:cubicBezTo>
                      <a:cubicBezTo>
                        <a:pt x="34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8" y="0"/>
                      </a:cubicBezTo>
                    </a:path>
                  </a:pathLst>
                </a:custGeom>
                <a:solidFill>
                  <a:srgbClr val="52E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0" name="Freeform 300">
                  <a:extLst>
                    <a:ext uri="{FF2B5EF4-FFF2-40B4-BE49-F238E27FC236}">
                      <a16:creationId xmlns:a16="http://schemas.microsoft.com/office/drawing/2014/main" id="{766DA4F6-B5A2-435C-A34D-AABCDF4679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96276" y="5049838"/>
                  <a:ext cx="79375" cy="71438"/>
                </a:xfrm>
                <a:custGeom>
                  <a:avLst/>
                  <a:gdLst>
                    <a:gd name="T0" fmla="*/ 19 w 37"/>
                    <a:gd name="T1" fmla="*/ 0 h 33"/>
                    <a:gd name="T2" fmla="*/ 11 w 37"/>
                    <a:gd name="T3" fmla="*/ 3 h 33"/>
                    <a:gd name="T4" fmla="*/ 5 w 37"/>
                    <a:gd name="T5" fmla="*/ 25 h 33"/>
                    <a:gd name="T6" fmla="*/ 19 w 37"/>
                    <a:gd name="T7" fmla="*/ 33 h 33"/>
                    <a:gd name="T8" fmla="*/ 27 w 37"/>
                    <a:gd name="T9" fmla="*/ 31 h 33"/>
                    <a:gd name="T10" fmla="*/ 33 w 37"/>
                    <a:gd name="T11" fmla="*/ 9 h 33"/>
                    <a:gd name="T12" fmla="*/ 19 w 37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3">
                      <a:moveTo>
                        <a:pt x="19" y="0"/>
                      </a:moveTo>
                      <a:cubicBezTo>
                        <a:pt x="16" y="0"/>
                        <a:pt x="13" y="1"/>
                        <a:pt x="11" y="3"/>
                      </a:cubicBezTo>
                      <a:cubicBezTo>
                        <a:pt x="3" y="7"/>
                        <a:pt x="0" y="17"/>
                        <a:pt x="5" y="25"/>
                      </a:cubicBezTo>
                      <a:cubicBezTo>
                        <a:pt x="8" y="30"/>
                        <a:pt x="13" y="33"/>
                        <a:pt x="19" y="33"/>
                      </a:cubicBezTo>
                      <a:cubicBezTo>
                        <a:pt x="22" y="33"/>
                        <a:pt x="24" y="32"/>
                        <a:pt x="27" y="31"/>
                      </a:cubicBezTo>
                      <a:cubicBezTo>
                        <a:pt x="35" y="26"/>
                        <a:pt x="37" y="16"/>
                        <a:pt x="33" y="9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62EC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1" name="Freeform 301">
                  <a:extLst>
                    <a:ext uri="{FF2B5EF4-FFF2-40B4-BE49-F238E27FC236}">
                      <a16:creationId xmlns:a16="http://schemas.microsoft.com/office/drawing/2014/main" id="{CEE6D798-E9C4-484A-99CC-D01E4DD7E8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0413" y="5003800"/>
                  <a:ext cx="80963" cy="68263"/>
                </a:xfrm>
                <a:custGeom>
                  <a:avLst/>
                  <a:gdLst>
                    <a:gd name="T0" fmla="*/ 19 w 38"/>
                    <a:gd name="T1" fmla="*/ 0 h 32"/>
                    <a:gd name="T2" fmla="*/ 11 w 38"/>
                    <a:gd name="T3" fmla="*/ 2 h 32"/>
                    <a:gd name="T4" fmla="*/ 5 w 38"/>
                    <a:gd name="T5" fmla="*/ 24 h 32"/>
                    <a:gd name="T6" fmla="*/ 19 w 38"/>
                    <a:gd name="T7" fmla="*/ 32 h 32"/>
                    <a:gd name="T8" fmla="*/ 27 w 38"/>
                    <a:gd name="T9" fmla="*/ 30 h 32"/>
                    <a:gd name="T10" fmla="*/ 33 w 38"/>
                    <a:gd name="T11" fmla="*/ 8 h 32"/>
                    <a:gd name="T12" fmla="*/ 19 w 38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32">
                      <a:moveTo>
                        <a:pt x="19" y="0"/>
                      </a:moveTo>
                      <a:cubicBezTo>
                        <a:pt x="16" y="0"/>
                        <a:pt x="13" y="0"/>
                        <a:pt x="11" y="2"/>
                      </a:cubicBezTo>
                      <a:cubicBezTo>
                        <a:pt x="3" y="6"/>
                        <a:pt x="0" y="16"/>
                        <a:pt x="5" y="24"/>
                      </a:cubicBezTo>
                      <a:cubicBezTo>
                        <a:pt x="8" y="29"/>
                        <a:pt x="13" y="32"/>
                        <a:pt x="19" y="32"/>
                      </a:cubicBezTo>
                      <a:cubicBezTo>
                        <a:pt x="22" y="32"/>
                        <a:pt x="25" y="32"/>
                        <a:pt x="27" y="30"/>
                      </a:cubicBezTo>
                      <a:cubicBezTo>
                        <a:pt x="35" y="26"/>
                        <a:pt x="38" y="16"/>
                        <a:pt x="33" y="8"/>
                      </a:cubicBezTo>
                      <a:cubicBezTo>
                        <a:pt x="30" y="3"/>
                        <a:pt x="25" y="0"/>
                        <a:pt x="19" y="0"/>
                      </a:cubicBezTo>
                    </a:path>
                  </a:pathLst>
                </a:custGeom>
                <a:solidFill>
                  <a:srgbClr val="71EEE8">
                    <a:alpha val="51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2" name="Freeform 302">
                  <a:extLst>
                    <a:ext uri="{FF2B5EF4-FFF2-40B4-BE49-F238E27FC236}">
                      <a16:creationId xmlns:a16="http://schemas.microsoft.com/office/drawing/2014/main" id="{7056A026-9365-4DDA-9A13-4CEB64F8AA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66138" y="4954588"/>
                  <a:ext cx="79375" cy="69850"/>
                </a:xfrm>
                <a:custGeom>
                  <a:avLst/>
                  <a:gdLst>
                    <a:gd name="T0" fmla="*/ 18 w 37"/>
                    <a:gd name="T1" fmla="*/ 0 h 33"/>
                    <a:gd name="T2" fmla="*/ 10 w 37"/>
                    <a:gd name="T3" fmla="*/ 2 h 33"/>
                    <a:gd name="T4" fmla="*/ 4 w 37"/>
                    <a:gd name="T5" fmla="*/ 24 h 33"/>
                    <a:gd name="T6" fmla="*/ 18 w 37"/>
                    <a:gd name="T7" fmla="*/ 33 h 33"/>
                    <a:gd name="T8" fmla="*/ 27 w 37"/>
                    <a:gd name="T9" fmla="*/ 30 h 33"/>
                    <a:gd name="T10" fmla="*/ 32 w 37"/>
                    <a:gd name="T11" fmla="*/ 8 h 33"/>
                    <a:gd name="T12" fmla="*/ 18 w 37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3">
                      <a:moveTo>
                        <a:pt x="18" y="0"/>
                      </a:moveTo>
                      <a:cubicBezTo>
                        <a:pt x="16" y="0"/>
                        <a:pt x="13" y="1"/>
                        <a:pt x="10" y="2"/>
                      </a:cubicBezTo>
                      <a:cubicBezTo>
                        <a:pt x="2" y="7"/>
                        <a:pt x="0" y="17"/>
                        <a:pt x="4" y="24"/>
                      </a:cubicBezTo>
                      <a:cubicBezTo>
                        <a:pt x="7" y="30"/>
                        <a:pt x="13" y="33"/>
                        <a:pt x="18" y="33"/>
                      </a:cubicBezTo>
                      <a:cubicBezTo>
                        <a:pt x="21" y="33"/>
                        <a:pt x="24" y="32"/>
                        <a:pt x="27" y="30"/>
                      </a:cubicBezTo>
                      <a:cubicBezTo>
                        <a:pt x="34" y="26"/>
                        <a:pt x="37" y="16"/>
                        <a:pt x="32" y="8"/>
                      </a:cubicBezTo>
                      <a:cubicBezTo>
                        <a:pt x="29" y="3"/>
                        <a:pt x="24" y="0"/>
                        <a:pt x="18" y="0"/>
                      </a:cubicBezTo>
                    </a:path>
                  </a:pathLst>
                </a:custGeom>
                <a:solidFill>
                  <a:srgbClr val="81F0EA">
                    <a:alpha val="3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3" name="Freeform 303">
                  <a:extLst>
                    <a:ext uri="{FF2B5EF4-FFF2-40B4-BE49-F238E27FC236}">
                      <a16:creationId xmlns:a16="http://schemas.microsoft.com/office/drawing/2014/main" id="{A2ECBB79-F3DB-41F3-BEB3-868C68AA45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0276" y="4905375"/>
                  <a:ext cx="79375" cy="69850"/>
                </a:xfrm>
                <a:custGeom>
                  <a:avLst/>
                  <a:gdLst>
                    <a:gd name="T0" fmla="*/ 19 w 37"/>
                    <a:gd name="T1" fmla="*/ 0 h 33"/>
                    <a:gd name="T2" fmla="*/ 11 w 37"/>
                    <a:gd name="T3" fmla="*/ 3 h 33"/>
                    <a:gd name="T4" fmla="*/ 5 w 37"/>
                    <a:gd name="T5" fmla="*/ 25 h 33"/>
                    <a:gd name="T6" fmla="*/ 19 w 37"/>
                    <a:gd name="T7" fmla="*/ 33 h 33"/>
                    <a:gd name="T8" fmla="*/ 27 w 37"/>
                    <a:gd name="T9" fmla="*/ 31 h 33"/>
                    <a:gd name="T10" fmla="*/ 33 w 37"/>
                    <a:gd name="T11" fmla="*/ 8 h 33"/>
                    <a:gd name="T12" fmla="*/ 19 w 37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3">
                      <a:moveTo>
                        <a:pt x="19" y="0"/>
                      </a:moveTo>
                      <a:cubicBezTo>
                        <a:pt x="16" y="0"/>
                        <a:pt x="13" y="1"/>
                        <a:pt x="11" y="3"/>
                      </a:cubicBezTo>
                      <a:cubicBezTo>
                        <a:pt x="3" y="7"/>
                        <a:pt x="0" y="17"/>
                        <a:pt x="5" y="25"/>
                      </a:cubicBezTo>
                      <a:cubicBezTo>
                        <a:pt x="8" y="30"/>
                        <a:pt x="13" y="33"/>
                        <a:pt x="19" y="33"/>
                      </a:cubicBezTo>
                      <a:cubicBezTo>
                        <a:pt x="21" y="33"/>
                        <a:pt x="24" y="32"/>
                        <a:pt x="27" y="31"/>
                      </a:cubicBezTo>
                      <a:cubicBezTo>
                        <a:pt x="35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91F2ED">
                    <a:alpha val="13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4" name="Freeform 304">
                  <a:extLst>
                    <a:ext uri="{FF2B5EF4-FFF2-40B4-BE49-F238E27FC236}">
                      <a16:creationId xmlns:a16="http://schemas.microsoft.com/office/drawing/2014/main" id="{860D763D-F532-4470-8479-0DA4BD6E1D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634413" y="4857750"/>
                  <a:ext cx="80963" cy="68263"/>
                </a:xfrm>
                <a:custGeom>
                  <a:avLst/>
                  <a:gdLst>
                    <a:gd name="T0" fmla="*/ 19 w 38"/>
                    <a:gd name="T1" fmla="*/ 0 h 32"/>
                    <a:gd name="T2" fmla="*/ 11 w 38"/>
                    <a:gd name="T3" fmla="*/ 2 h 32"/>
                    <a:gd name="T4" fmla="*/ 5 w 38"/>
                    <a:gd name="T5" fmla="*/ 24 h 32"/>
                    <a:gd name="T6" fmla="*/ 19 w 38"/>
                    <a:gd name="T7" fmla="*/ 32 h 32"/>
                    <a:gd name="T8" fmla="*/ 27 w 38"/>
                    <a:gd name="T9" fmla="*/ 30 h 32"/>
                    <a:gd name="T10" fmla="*/ 33 w 38"/>
                    <a:gd name="T11" fmla="*/ 8 h 32"/>
                    <a:gd name="T12" fmla="*/ 19 w 38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32">
                      <a:moveTo>
                        <a:pt x="19" y="0"/>
                      </a:moveTo>
                      <a:cubicBezTo>
                        <a:pt x="16" y="0"/>
                        <a:pt x="13" y="0"/>
                        <a:pt x="11" y="2"/>
                      </a:cubicBezTo>
                      <a:cubicBezTo>
                        <a:pt x="3" y="6"/>
                        <a:pt x="0" y="16"/>
                        <a:pt x="5" y="24"/>
                      </a:cubicBezTo>
                      <a:cubicBezTo>
                        <a:pt x="8" y="29"/>
                        <a:pt x="13" y="32"/>
                        <a:pt x="19" y="32"/>
                      </a:cubicBezTo>
                      <a:cubicBezTo>
                        <a:pt x="22" y="32"/>
                        <a:pt x="25" y="32"/>
                        <a:pt x="27" y="30"/>
                      </a:cubicBezTo>
                      <a:cubicBezTo>
                        <a:pt x="35" y="26"/>
                        <a:pt x="38" y="16"/>
                        <a:pt x="33" y="8"/>
                      </a:cubicBezTo>
                      <a:cubicBezTo>
                        <a:pt x="30" y="3"/>
                        <a:pt x="25" y="0"/>
                        <a:pt x="19" y="0"/>
                      </a:cubicBezTo>
                    </a:path>
                  </a:pathLst>
                </a:custGeom>
                <a:solidFill>
                  <a:srgbClr val="A0F3EF">
                    <a:alpha val="1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sp>
            <p:nvSpPr>
              <p:cNvPr id="297" name="Freeform 340">
                <a:extLst>
                  <a:ext uri="{FF2B5EF4-FFF2-40B4-BE49-F238E27FC236}">
                    <a16:creationId xmlns:a16="http://schemas.microsoft.com/office/drawing/2014/main" id="{8D79B5D7-0B7E-495A-88E3-FAAB1EFDE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0213" y="4689475"/>
                <a:ext cx="82550" cy="71438"/>
              </a:xfrm>
              <a:custGeom>
                <a:avLst/>
                <a:gdLst>
                  <a:gd name="T0" fmla="*/ 19 w 38"/>
                  <a:gd name="T1" fmla="*/ 0 h 33"/>
                  <a:gd name="T2" fmla="*/ 11 w 38"/>
                  <a:gd name="T3" fmla="*/ 2 h 33"/>
                  <a:gd name="T4" fmla="*/ 5 w 38"/>
                  <a:gd name="T5" fmla="*/ 25 h 33"/>
                  <a:gd name="T6" fmla="*/ 19 w 38"/>
                  <a:gd name="T7" fmla="*/ 33 h 33"/>
                  <a:gd name="T8" fmla="*/ 27 w 38"/>
                  <a:gd name="T9" fmla="*/ 31 h 33"/>
                  <a:gd name="T10" fmla="*/ 33 w 38"/>
                  <a:gd name="T11" fmla="*/ 8 h 33"/>
                  <a:gd name="T12" fmla="*/ 19 w 38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33">
                    <a:moveTo>
                      <a:pt x="19" y="0"/>
                    </a:moveTo>
                    <a:cubicBezTo>
                      <a:pt x="16" y="0"/>
                      <a:pt x="13" y="1"/>
                      <a:pt x="11" y="2"/>
                    </a:cubicBezTo>
                    <a:cubicBezTo>
                      <a:pt x="3" y="7"/>
                      <a:pt x="0" y="17"/>
                      <a:pt x="5" y="25"/>
                    </a:cubicBezTo>
                    <a:cubicBezTo>
                      <a:pt x="8" y="30"/>
                      <a:pt x="13" y="33"/>
                      <a:pt x="19" y="33"/>
                    </a:cubicBezTo>
                    <a:cubicBezTo>
                      <a:pt x="22" y="33"/>
                      <a:pt x="25" y="32"/>
                      <a:pt x="27" y="31"/>
                    </a:cubicBezTo>
                    <a:cubicBezTo>
                      <a:pt x="35" y="26"/>
                      <a:pt x="38" y="16"/>
                      <a:pt x="33" y="8"/>
                    </a:cubicBezTo>
                    <a:cubicBezTo>
                      <a:pt x="30" y="3"/>
                      <a:pt x="25" y="0"/>
                      <a:pt x="19" y="0"/>
                    </a:cubicBezTo>
                  </a:path>
                </a:pathLst>
              </a:custGeom>
              <a:solidFill>
                <a:srgbClr val="42E8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A77C411D-FABE-4161-8768-46E7BEF1B27A}"/>
                  </a:ext>
                </a:extLst>
              </p:cNvPr>
              <p:cNvGrpSpPr/>
              <p:nvPr/>
            </p:nvGrpSpPr>
            <p:grpSpPr>
              <a:xfrm rot="14792907">
                <a:off x="7855590" y="4908549"/>
                <a:ext cx="1068694" cy="341955"/>
                <a:chOff x="4368879" y="3822781"/>
                <a:chExt cx="1044000" cy="334054"/>
              </a:xfrm>
            </p:grpSpPr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08B7C80C-47C1-4AE1-AB20-466F987CEF06}"/>
                    </a:ext>
                  </a:extLst>
                </p:cNvPr>
                <p:cNvSpPr/>
                <p:nvPr/>
              </p:nvSpPr>
              <p:spPr>
                <a:xfrm>
                  <a:off x="5273117" y="3822781"/>
                  <a:ext cx="90982" cy="90982"/>
                </a:xfrm>
                <a:prstGeom prst="ellipse">
                  <a:avLst/>
                </a:prstGeom>
                <a:solidFill>
                  <a:srgbClr val="42E7E0"/>
                </a:solidFill>
                <a:ln>
                  <a:noFill/>
                </a:ln>
                <a:effectLst>
                  <a:glow rad="228600">
                    <a:srgbClr val="44F0E5">
                      <a:alpha val="4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07" name="Rectangle: Rounded Corners 306">
                  <a:extLst>
                    <a:ext uri="{FF2B5EF4-FFF2-40B4-BE49-F238E27FC236}">
                      <a16:creationId xmlns:a16="http://schemas.microsoft.com/office/drawing/2014/main" id="{06DF450F-4CD1-48AF-9E69-D6AE909229F4}"/>
                    </a:ext>
                  </a:extLst>
                </p:cNvPr>
                <p:cNvSpPr/>
                <p:nvPr/>
              </p:nvSpPr>
              <p:spPr>
                <a:xfrm rot="3483759">
                  <a:off x="4872879" y="3616835"/>
                  <a:ext cx="36000" cy="1044000"/>
                </a:xfrm>
                <a:prstGeom prst="roundRect">
                  <a:avLst>
                    <a:gd name="adj" fmla="val 50000"/>
                  </a:avLst>
                </a:prstGeom>
                <a:gradFill>
                  <a:gsLst>
                    <a:gs pos="0">
                      <a:srgbClr val="42E7E0"/>
                    </a:gs>
                    <a:gs pos="100000">
                      <a:srgbClr val="42E7E0">
                        <a:alpha val="0"/>
                      </a:srgbClr>
                    </a:gs>
                  </a:gsLst>
                  <a:lin ang="30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50ED0036-A7EC-40C5-BDA9-23DD7244D72F}"/>
                  </a:ext>
                </a:extLst>
              </p:cNvPr>
              <p:cNvGrpSpPr/>
              <p:nvPr/>
            </p:nvGrpSpPr>
            <p:grpSpPr>
              <a:xfrm>
                <a:off x="8152408" y="4378935"/>
                <a:ext cx="501650" cy="314326"/>
                <a:chOff x="8135938" y="4397375"/>
                <a:chExt cx="501650" cy="314326"/>
              </a:xfrm>
            </p:grpSpPr>
            <p:sp>
              <p:nvSpPr>
                <p:cNvPr id="300" name="Freeform 341">
                  <a:extLst>
                    <a:ext uri="{FF2B5EF4-FFF2-40B4-BE49-F238E27FC236}">
                      <a16:creationId xmlns:a16="http://schemas.microsoft.com/office/drawing/2014/main" id="{F032FA96-B628-4FE4-97FF-AACA9575E0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5938" y="4643438"/>
                  <a:ext cx="80963" cy="68263"/>
                </a:xfrm>
                <a:custGeom>
                  <a:avLst/>
                  <a:gdLst>
                    <a:gd name="T0" fmla="*/ 18 w 37"/>
                    <a:gd name="T1" fmla="*/ 0 h 32"/>
                    <a:gd name="T2" fmla="*/ 10 w 37"/>
                    <a:gd name="T3" fmla="*/ 2 h 32"/>
                    <a:gd name="T4" fmla="*/ 4 w 37"/>
                    <a:gd name="T5" fmla="*/ 24 h 32"/>
                    <a:gd name="T6" fmla="*/ 18 w 37"/>
                    <a:gd name="T7" fmla="*/ 32 h 32"/>
                    <a:gd name="T8" fmla="*/ 26 w 37"/>
                    <a:gd name="T9" fmla="*/ 30 h 32"/>
                    <a:gd name="T10" fmla="*/ 32 w 37"/>
                    <a:gd name="T11" fmla="*/ 8 h 32"/>
                    <a:gd name="T12" fmla="*/ 18 w 3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2">
                      <a:moveTo>
                        <a:pt x="18" y="0"/>
                      </a:moveTo>
                      <a:cubicBezTo>
                        <a:pt x="15" y="0"/>
                        <a:pt x="13" y="0"/>
                        <a:pt x="10" y="2"/>
                      </a:cubicBezTo>
                      <a:cubicBezTo>
                        <a:pt x="2" y="6"/>
                        <a:pt x="0" y="16"/>
                        <a:pt x="4" y="24"/>
                      </a:cubicBezTo>
                      <a:cubicBezTo>
                        <a:pt x="7" y="29"/>
                        <a:pt x="13" y="32"/>
                        <a:pt x="18" y="32"/>
                      </a:cubicBezTo>
                      <a:cubicBezTo>
                        <a:pt x="21" y="32"/>
                        <a:pt x="24" y="31"/>
                        <a:pt x="26" y="30"/>
                      </a:cubicBezTo>
                      <a:cubicBezTo>
                        <a:pt x="34" y="25"/>
                        <a:pt x="37" y="15"/>
                        <a:pt x="32" y="8"/>
                      </a:cubicBezTo>
                      <a:cubicBezTo>
                        <a:pt x="29" y="2"/>
                        <a:pt x="24" y="0"/>
                        <a:pt x="18" y="0"/>
                      </a:cubicBezTo>
                    </a:path>
                  </a:pathLst>
                </a:custGeom>
                <a:solidFill>
                  <a:srgbClr val="52E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1" name="Freeform 342">
                  <a:extLst>
                    <a:ext uri="{FF2B5EF4-FFF2-40B4-BE49-F238E27FC236}">
                      <a16:creationId xmlns:a16="http://schemas.microsoft.com/office/drawing/2014/main" id="{C9FD3009-0DB2-47CA-96B1-764170AA16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20076" y="4592638"/>
                  <a:ext cx="79375" cy="69850"/>
                </a:xfrm>
                <a:custGeom>
                  <a:avLst/>
                  <a:gdLst>
                    <a:gd name="T0" fmla="*/ 19 w 37"/>
                    <a:gd name="T1" fmla="*/ 0 h 32"/>
                    <a:gd name="T2" fmla="*/ 10 w 37"/>
                    <a:gd name="T3" fmla="*/ 2 h 32"/>
                    <a:gd name="T4" fmla="*/ 4 w 37"/>
                    <a:gd name="T5" fmla="*/ 24 h 32"/>
                    <a:gd name="T6" fmla="*/ 19 w 37"/>
                    <a:gd name="T7" fmla="*/ 32 h 32"/>
                    <a:gd name="T8" fmla="*/ 27 w 37"/>
                    <a:gd name="T9" fmla="*/ 30 h 32"/>
                    <a:gd name="T10" fmla="*/ 33 w 37"/>
                    <a:gd name="T11" fmla="*/ 8 h 32"/>
                    <a:gd name="T12" fmla="*/ 19 w 3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2">
                      <a:moveTo>
                        <a:pt x="19" y="0"/>
                      </a:moveTo>
                      <a:cubicBezTo>
                        <a:pt x="16" y="0"/>
                        <a:pt x="13" y="1"/>
                        <a:pt x="10" y="2"/>
                      </a:cubicBezTo>
                      <a:cubicBezTo>
                        <a:pt x="3" y="7"/>
                        <a:pt x="0" y="17"/>
                        <a:pt x="4" y="24"/>
                      </a:cubicBezTo>
                      <a:cubicBezTo>
                        <a:pt x="7" y="30"/>
                        <a:pt x="13" y="32"/>
                        <a:pt x="19" y="32"/>
                      </a:cubicBezTo>
                      <a:cubicBezTo>
                        <a:pt x="21" y="32"/>
                        <a:pt x="24" y="32"/>
                        <a:pt x="27" y="30"/>
                      </a:cubicBezTo>
                      <a:cubicBezTo>
                        <a:pt x="35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62EC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2" name="Freeform 343">
                  <a:extLst>
                    <a:ext uri="{FF2B5EF4-FFF2-40B4-BE49-F238E27FC236}">
                      <a16:creationId xmlns:a16="http://schemas.microsoft.com/office/drawing/2014/main" id="{7D8D76B4-6001-420C-95EC-6CC352B3AF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04213" y="4543425"/>
                  <a:ext cx="82550" cy="71438"/>
                </a:xfrm>
                <a:custGeom>
                  <a:avLst/>
                  <a:gdLst>
                    <a:gd name="T0" fmla="*/ 19 w 38"/>
                    <a:gd name="T1" fmla="*/ 0 h 33"/>
                    <a:gd name="T2" fmla="*/ 11 w 38"/>
                    <a:gd name="T3" fmla="*/ 2 h 33"/>
                    <a:gd name="T4" fmla="*/ 5 w 38"/>
                    <a:gd name="T5" fmla="*/ 25 h 33"/>
                    <a:gd name="T6" fmla="*/ 19 w 38"/>
                    <a:gd name="T7" fmla="*/ 33 h 33"/>
                    <a:gd name="T8" fmla="*/ 27 w 38"/>
                    <a:gd name="T9" fmla="*/ 31 h 33"/>
                    <a:gd name="T10" fmla="*/ 33 w 38"/>
                    <a:gd name="T11" fmla="*/ 8 h 33"/>
                    <a:gd name="T12" fmla="*/ 19 w 38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33">
                      <a:moveTo>
                        <a:pt x="19" y="0"/>
                      </a:moveTo>
                      <a:cubicBezTo>
                        <a:pt x="16" y="0"/>
                        <a:pt x="13" y="1"/>
                        <a:pt x="11" y="2"/>
                      </a:cubicBezTo>
                      <a:cubicBezTo>
                        <a:pt x="3" y="7"/>
                        <a:pt x="0" y="17"/>
                        <a:pt x="5" y="25"/>
                      </a:cubicBezTo>
                      <a:cubicBezTo>
                        <a:pt x="8" y="30"/>
                        <a:pt x="13" y="33"/>
                        <a:pt x="19" y="33"/>
                      </a:cubicBezTo>
                      <a:cubicBezTo>
                        <a:pt x="22" y="33"/>
                        <a:pt x="24" y="32"/>
                        <a:pt x="27" y="31"/>
                      </a:cubicBezTo>
                      <a:cubicBezTo>
                        <a:pt x="35" y="26"/>
                        <a:pt x="38" y="16"/>
                        <a:pt x="33" y="8"/>
                      </a:cubicBezTo>
                      <a:cubicBezTo>
                        <a:pt x="30" y="3"/>
                        <a:pt x="25" y="0"/>
                        <a:pt x="19" y="0"/>
                      </a:cubicBezTo>
                    </a:path>
                  </a:pathLst>
                </a:custGeom>
                <a:solidFill>
                  <a:srgbClr val="71EE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3" name="Freeform 344">
                  <a:extLst>
                    <a:ext uri="{FF2B5EF4-FFF2-40B4-BE49-F238E27FC236}">
                      <a16:creationId xmlns:a16="http://schemas.microsoft.com/office/drawing/2014/main" id="{DCD0E1DD-B7E1-42EF-84AA-EC9FD9AD0B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9938" y="4494213"/>
                  <a:ext cx="80963" cy="71438"/>
                </a:xfrm>
                <a:custGeom>
                  <a:avLst/>
                  <a:gdLst>
                    <a:gd name="T0" fmla="*/ 18 w 37"/>
                    <a:gd name="T1" fmla="*/ 0 h 33"/>
                    <a:gd name="T2" fmla="*/ 10 w 37"/>
                    <a:gd name="T3" fmla="*/ 3 h 33"/>
                    <a:gd name="T4" fmla="*/ 4 w 37"/>
                    <a:gd name="T5" fmla="*/ 25 h 33"/>
                    <a:gd name="T6" fmla="*/ 18 w 37"/>
                    <a:gd name="T7" fmla="*/ 33 h 33"/>
                    <a:gd name="T8" fmla="*/ 26 w 37"/>
                    <a:gd name="T9" fmla="*/ 31 h 33"/>
                    <a:gd name="T10" fmla="*/ 32 w 37"/>
                    <a:gd name="T11" fmla="*/ 9 h 33"/>
                    <a:gd name="T12" fmla="*/ 18 w 37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3">
                      <a:moveTo>
                        <a:pt x="18" y="0"/>
                      </a:moveTo>
                      <a:cubicBezTo>
                        <a:pt x="15" y="0"/>
                        <a:pt x="13" y="1"/>
                        <a:pt x="10" y="3"/>
                      </a:cubicBezTo>
                      <a:cubicBezTo>
                        <a:pt x="2" y="7"/>
                        <a:pt x="0" y="17"/>
                        <a:pt x="4" y="25"/>
                      </a:cubicBezTo>
                      <a:cubicBezTo>
                        <a:pt x="7" y="30"/>
                        <a:pt x="13" y="33"/>
                        <a:pt x="18" y="33"/>
                      </a:cubicBezTo>
                      <a:cubicBezTo>
                        <a:pt x="21" y="33"/>
                        <a:pt x="24" y="32"/>
                        <a:pt x="26" y="31"/>
                      </a:cubicBezTo>
                      <a:cubicBezTo>
                        <a:pt x="34" y="26"/>
                        <a:pt x="37" y="16"/>
                        <a:pt x="32" y="9"/>
                      </a:cubicBezTo>
                      <a:cubicBezTo>
                        <a:pt x="29" y="3"/>
                        <a:pt x="24" y="0"/>
                        <a:pt x="18" y="0"/>
                      </a:cubicBezTo>
                    </a:path>
                  </a:pathLst>
                </a:custGeom>
                <a:solidFill>
                  <a:srgbClr val="81F0EA">
                    <a:alpha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4" name="Freeform 345">
                  <a:extLst>
                    <a:ext uri="{FF2B5EF4-FFF2-40B4-BE49-F238E27FC236}">
                      <a16:creationId xmlns:a16="http://schemas.microsoft.com/office/drawing/2014/main" id="{0426D89B-EECF-44F0-8BCA-2A75416F9A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4076" y="4446588"/>
                  <a:ext cx="79375" cy="69850"/>
                </a:xfrm>
                <a:custGeom>
                  <a:avLst/>
                  <a:gdLst>
                    <a:gd name="T0" fmla="*/ 19 w 37"/>
                    <a:gd name="T1" fmla="*/ 0 h 32"/>
                    <a:gd name="T2" fmla="*/ 10 w 37"/>
                    <a:gd name="T3" fmla="*/ 2 h 32"/>
                    <a:gd name="T4" fmla="*/ 4 w 37"/>
                    <a:gd name="T5" fmla="*/ 24 h 32"/>
                    <a:gd name="T6" fmla="*/ 19 w 37"/>
                    <a:gd name="T7" fmla="*/ 32 h 32"/>
                    <a:gd name="T8" fmla="*/ 27 w 37"/>
                    <a:gd name="T9" fmla="*/ 30 h 32"/>
                    <a:gd name="T10" fmla="*/ 33 w 37"/>
                    <a:gd name="T11" fmla="*/ 8 h 32"/>
                    <a:gd name="T12" fmla="*/ 19 w 3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2">
                      <a:moveTo>
                        <a:pt x="19" y="0"/>
                      </a:moveTo>
                      <a:cubicBezTo>
                        <a:pt x="16" y="0"/>
                        <a:pt x="13" y="0"/>
                        <a:pt x="10" y="2"/>
                      </a:cubicBezTo>
                      <a:cubicBezTo>
                        <a:pt x="3" y="6"/>
                        <a:pt x="0" y="16"/>
                        <a:pt x="4" y="24"/>
                      </a:cubicBezTo>
                      <a:cubicBezTo>
                        <a:pt x="7" y="29"/>
                        <a:pt x="13" y="32"/>
                        <a:pt x="19" y="32"/>
                      </a:cubicBezTo>
                      <a:cubicBezTo>
                        <a:pt x="21" y="32"/>
                        <a:pt x="24" y="32"/>
                        <a:pt x="27" y="30"/>
                      </a:cubicBezTo>
                      <a:cubicBezTo>
                        <a:pt x="34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91F2ED">
                    <a:alpha val="3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5" name="Freeform 346">
                  <a:extLst>
                    <a:ext uri="{FF2B5EF4-FFF2-40B4-BE49-F238E27FC236}">
                      <a16:creationId xmlns:a16="http://schemas.microsoft.com/office/drawing/2014/main" id="{8A362A12-6F46-4EA2-B2AA-B38EED0F0B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8213" y="4397375"/>
                  <a:ext cx="79375" cy="71438"/>
                </a:xfrm>
                <a:custGeom>
                  <a:avLst/>
                  <a:gdLst>
                    <a:gd name="T0" fmla="*/ 19 w 37"/>
                    <a:gd name="T1" fmla="*/ 0 h 33"/>
                    <a:gd name="T2" fmla="*/ 11 w 37"/>
                    <a:gd name="T3" fmla="*/ 2 h 33"/>
                    <a:gd name="T4" fmla="*/ 5 w 37"/>
                    <a:gd name="T5" fmla="*/ 25 h 33"/>
                    <a:gd name="T6" fmla="*/ 19 w 37"/>
                    <a:gd name="T7" fmla="*/ 33 h 33"/>
                    <a:gd name="T8" fmla="*/ 27 w 37"/>
                    <a:gd name="T9" fmla="*/ 30 h 33"/>
                    <a:gd name="T10" fmla="*/ 33 w 37"/>
                    <a:gd name="T11" fmla="*/ 8 h 33"/>
                    <a:gd name="T12" fmla="*/ 19 w 37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3">
                      <a:moveTo>
                        <a:pt x="19" y="0"/>
                      </a:moveTo>
                      <a:cubicBezTo>
                        <a:pt x="16" y="0"/>
                        <a:pt x="13" y="1"/>
                        <a:pt x="11" y="2"/>
                      </a:cubicBezTo>
                      <a:cubicBezTo>
                        <a:pt x="3" y="7"/>
                        <a:pt x="0" y="17"/>
                        <a:pt x="5" y="25"/>
                      </a:cubicBezTo>
                      <a:cubicBezTo>
                        <a:pt x="8" y="30"/>
                        <a:pt x="13" y="33"/>
                        <a:pt x="19" y="33"/>
                      </a:cubicBezTo>
                      <a:cubicBezTo>
                        <a:pt x="22" y="33"/>
                        <a:pt x="24" y="32"/>
                        <a:pt x="27" y="30"/>
                      </a:cubicBezTo>
                      <a:cubicBezTo>
                        <a:pt x="35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A0F3EF">
                    <a:alpha val="22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F0C38A0D-5DB1-476A-A80F-4809BDF8AD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88264" y="4942856"/>
              <a:ext cx="481616" cy="616572"/>
              <a:chOff x="6760178" y="4643961"/>
              <a:chExt cx="417414" cy="534380"/>
            </a:xfrm>
          </p:grpSpPr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58902074-10A1-44FB-BAA6-2DED609E1FB7}"/>
                  </a:ext>
                </a:extLst>
              </p:cNvPr>
              <p:cNvGrpSpPr/>
              <p:nvPr/>
            </p:nvGrpSpPr>
            <p:grpSpPr>
              <a:xfrm rot="3559559">
                <a:off x="6674244" y="4737623"/>
                <a:ext cx="501650" cy="314326"/>
                <a:chOff x="8135938" y="4397375"/>
                <a:chExt cx="501650" cy="314326"/>
              </a:xfrm>
            </p:grpSpPr>
            <p:sp>
              <p:nvSpPr>
                <p:cNvPr id="290" name="Freeform 341">
                  <a:extLst>
                    <a:ext uri="{FF2B5EF4-FFF2-40B4-BE49-F238E27FC236}">
                      <a16:creationId xmlns:a16="http://schemas.microsoft.com/office/drawing/2014/main" id="{CF877ED9-9FD7-4CDF-AF3D-6B94FB9B7F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5938" y="4643438"/>
                  <a:ext cx="80963" cy="68263"/>
                </a:xfrm>
                <a:custGeom>
                  <a:avLst/>
                  <a:gdLst>
                    <a:gd name="T0" fmla="*/ 18 w 37"/>
                    <a:gd name="T1" fmla="*/ 0 h 32"/>
                    <a:gd name="T2" fmla="*/ 10 w 37"/>
                    <a:gd name="T3" fmla="*/ 2 h 32"/>
                    <a:gd name="T4" fmla="*/ 4 w 37"/>
                    <a:gd name="T5" fmla="*/ 24 h 32"/>
                    <a:gd name="T6" fmla="*/ 18 w 37"/>
                    <a:gd name="T7" fmla="*/ 32 h 32"/>
                    <a:gd name="T8" fmla="*/ 26 w 37"/>
                    <a:gd name="T9" fmla="*/ 30 h 32"/>
                    <a:gd name="T10" fmla="*/ 32 w 37"/>
                    <a:gd name="T11" fmla="*/ 8 h 32"/>
                    <a:gd name="T12" fmla="*/ 18 w 3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2">
                      <a:moveTo>
                        <a:pt x="18" y="0"/>
                      </a:moveTo>
                      <a:cubicBezTo>
                        <a:pt x="15" y="0"/>
                        <a:pt x="13" y="0"/>
                        <a:pt x="10" y="2"/>
                      </a:cubicBezTo>
                      <a:cubicBezTo>
                        <a:pt x="2" y="6"/>
                        <a:pt x="0" y="16"/>
                        <a:pt x="4" y="24"/>
                      </a:cubicBezTo>
                      <a:cubicBezTo>
                        <a:pt x="7" y="29"/>
                        <a:pt x="13" y="32"/>
                        <a:pt x="18" y="32"/>
                      </a:cubicBezTo>
                      <a:cubicBezTo>
                        <a:pt x="21" y="32"/>
                        <a:pt x="24" y="31"/>
                        <a:pt x="26" y="30"/>
                      </a:cubicBezTo>
                      <a:cubicBezTo>
                        <a:pt x="34" y="25"/>
                        <a:pt x="37" y="15"/>
                        <a:pt x="32" y="8"/>
                      </a:cubicBezTo>
                      <a:cubicBezTo>
                        <a:pt x="29" y="2"/>
                        <a:pt x="24" y="0"/>
                        <a:pt x="18" y="0"/>
                      </a:cubicBezTo>
                    </a:path>
                  </a:pathLst>
                </a:custGeom>
                <a:solidFill>
                  <a:srgbClr val="52E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1" name="Freeform 342">
                  <a:extLst>
                    <a:ext uri="{FF2B5EF4-FFF2-40B4-BE49-F238E27FC236}">
                      <a16:creationId xmlns:a16="http://schemas.microsoft.com/office/drawing/2014/main" id="{D51D1733-998B-4C20-BD20-437308B00A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20076" y="4592638"/>
                  <a:ext cx="79375" cy="69850"/>
                </a:xfrm>
                <a:custGeom>
                  <a:avLst/>
                  <a:gdLst>
                    <a:gd name="T0" fmla="*/ 19 w 37"/>
                    <a:gd name="T1" fmla="*/ 0 h 32"/>
                    <a:gd name="T2" fmla="*/ 10 w 37"/>
                    <a:gd name="T3" fmla="*/ 2 h 32"/>
                    <a:gd name="T4" fmla="*/ 4 w 37"/>
                    <a:gd name="T5" fmla="*/ 24 h 32"/>
                    <a:gd name="T6" fmla="*/ 19 w 37"/>
                    <a:gd name="T7" fmla="*/ 32 h 32"/>
                    <a:gd name="T8" fmla="*/ 27 w 37"/>
                    <a:gd name="T9" fmla="*/ 30 h 32"/>
                    <a:gd name="T10" fmla="*/ 33 w 37"/>
                    <a:gd name="T11" fmla="*/ 8 h 32"/>
                    <a:gd name="T12" fmla="*/ 19 w 3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2">
                      <a:moveTo>
                        <a:pt x="19" y="0"/>
                      </a:moveTo>
                      <a:cubicBezTo>
                        <a:pt x="16" y="0"/>
                        <a:pt x="13" y="1"/>
                        <a:pt x="10" y="2"/>
                      </a:cubicBezTo>
                      <a:cubicBezTo>
                        <a:pt x="3" y="7"/>
                        <a:pt x="0" y="17"/>
                        <a:pt x="4" y="24"/>
                      </a:cubicBezTo>
                      <a:cubicBezTo>
                        <a:pt x="7" y="30"/>
                        <a:pt x="13" y="32"/>
                        <a:pt x="19" y="32"/>
                      </a:cubicBezTo>
                      <a:cubicBezTo>
                        <a:pt x="21" y="32"/>
                        <a:pt x="24" y="32"/>
                        <a:pt x="27" y="30"/>
                      </a:cubicBezTo>
                      <a:cubicBezTo>
                        <a:pt x="35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62EC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2" name="Freeform 343">
                  <a:extLst>
                    <a:ext uri="{FF2B5EF4-FFF2-40B4-BE49-F238E27FC236}">
                      <a16:creationId xmlns:a16="http://schemas.microsoft.com/office/drawing/2014/main" id="{6D279C76-B6F8-415C-9B0C-BA30FD62BC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04213" y="4543425"/>
                  <a:ext cx="82550" cy="71438"/>
                </a:xfrm>
                <a:custGeom>
                  <a:avLst/>
                  <a:gdLst>
                    <a:gd name="T0" fmla="*/ 19 w 38"/>
                    <a:gd name="T1" fmla="*/ 0 h 33"/>
                    <a:gd name="T2" fmla="*/ 11 w 38"/>
                    <a:gd name="T3" fmla="*/ 2 h 33"/>
                    <a:gd name="T4" fmla="*/ 5 w 38"/>
                    <a:gd name="T5" fmla="*/ 25 h 33"/>
                    <a:gd name="T6" fmla="*/ 19 w 38"/>
                    <a:gd name="T7" fmla="*/ 33 h 33"/>
                    <a:gd name="T8" fmla="*/ 27 w 38"/>
                    <a:gd name="T9" fmla="*/ 31 h 33"/>
                    <a:gd name="T10" fmla="*/ 33 w 38"/>
                    <a:gd name="T11" fmla="*/ 8 h 33"/>
                    <a:gd name="T12" fmla="*/ 19 w 38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33">
                      <a:moveTo>
                        <a:pt x="19" y="0"/>
                      </a:moveTo>
                      <a:cubicBezTo>
                        <a:pt x="16" y="0"/>
                        <a:pt x="13" y="1"/>
                        <a:pt x="11" y="2"/>
                      </a:cubicBezTo>
                      <a:cubicBezTo>
                        <a:pt x="3" y="7"/>
                        <a:pt x="0" y="17"/>
                        <a:pt x="5" y="25"/>
                      </a:cubicBezTo>
                      <a:cubicBezTo>
                        <a:pt x="8" y="30"/>
                        <a:pt x="13" y="33"/>
                        <a:pt x="19" y="33"/>
                      </a:cubicBezTo>
                      <a:cubicBezTo>
                        <a:pt x="22" y="33"/>
                        <a:pt x="24" y="32"/>
                        <a:pt x="27" y="31"/>
                      </a:cubicBezTo>
                      <a:cubicBezTo>
                        <a:pt x="35" y="26"/>
                        <a:pt x="38" y="16"/>
                        <a:pt x="33" y="8"/>
                      </a:cubicBezTo>
                      <a:cubicBezTo>
                        <a:pt x="30" y="3"/>
                        <a:pt x="25" y="0"/>
                        <a:pt x="19" y="0"/>
                      </a:cubicBezTo>
                    </a:path>
                  </a:pathLst>
                </a:custGeom>
                <a:solidFill>
                  <a:srgbClr val="71EE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3" name="Freeform 344">
                  <a:extLst>
                    <a:ext uri="{FF2B5EF4-FFF2-40B4-BE49-F238E27FC236}">
                      <a16:creationId xmlns:a16="http://schemas.microsoft.com/office/drawing/2014/main" id="{4D2C9407-9A1E-42CE-95F8-6613783944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9938" y="4494213"/>
                  <a:ext cx="80963" cy="71438"/>
                </a:xfrm>
                <a:custGeom>
                  <a:avLst/>
                  <a:gdLst>
                    <a:gd name="T0" fmla="*/ 18 w 37"/>
                    <a:gd name="T1" fmla="*/ 0 h 33"/>
                    <a:gd name="T2" fmla="*/ 10 w 37"/>
                    <a:gd name="T3" fmla="*/ 3 h 33"/>
                    <a:gd name="T4" fmla="*/ 4 w 37"/>
                    <a:gd name="T5" fmla="*/ 25 h 33"/>
                    <a:gd name="T6" fmla="*/ 18 w 37"/>
                    <a:gd name="T7" fmla="*/ 33 h 33"/>
                    <a:gd name="T8" fmla="*/ 26 w 37"/>
                    <a:gd name="T9" fmla="*/ 31 h 33"/>
                    <a:gd name="T10" fmla="*/ 32 w 37"/>
                    <a:gd name="T11" fmla="*/ 9 h 33"/>
                    <a:gd name="T12" fmla="*/ 18 w 37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3">
                      <a:moveTo>
                        <a:pt x="18" y="0"/>
                      </a:moveTo>
                      <a:cubicBezTo>
                        <a:pt x="15" y="0"/>
                        <a:pt x="13" y="1"/>
                        <a:pt x="10" y="3"/>
                      </a:cubicBezTo>
                      <a:cubicBezTo>
                        <a:pt x="2" y="7"/>
                        <a:pt x="0" y="17"/>
                        <a:pt x="4" y="25"/>
                      </a:cubicBezTo>
                      <a:cubicBezTo>
                        <a:pt x="7" y="30"/>
                        <a:pt x="13" y="33"/>
                        <a:pt x="18" y="33"/>
                      </a:cubicBezTo>
                      <a:cubicBezTo>
                        <a:pt x="21" y="33"/>
                        <a:pt x="24" y="32"/>
                        <a:pt x="26" y="31"/>
                      </a:cubicBezTo>
                      <a:cubicBezTo>
                        <a:pt x="34" y="26"/>
                        <a:pt x="37" y="16"/>
                        <a:pt x="32" y="9"/>
                      </a:cubicBezTo>
                      <a:cubicBezTo>
                        <a:pt x="29" y="3"/>
                        <a:pt x="24" y="0"/>
                        <a:pt x="18" y="0"/>
                      </a:cubicBezTo>
                    </a:path>
                  </a:pathLst>
                </a:custGeom>
                <a:solidFill>
                  <a:srgbClr val="81F0EA">
                    <a:alpha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4" name="Freeform 345">
                  <a:extLst>
                    <a:ext uri="{FF2B5EF4-FFF2-40B4-BE49-F238E27FC236}">
                      <a16:creationId xmlns:a16="http://schemas.microsoft.com/office/drawing/2014/main" id="{091A657E-25BC-418F-A080-2A8C69EBC0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4076" y="4446588"/>
                  <a:ext cx="79375" cy="69850"/>
                </a:xfrm>
                <a:custGeom>
                  <a:avLst/>
                  <a:gdLst>
                    <a:gd name="T0" fmla="*/ 19 w 37"/>
                    <a:gd name="T1" fmla="*/ 0 h 32"/>
                    <a:gd name="T2" fmla="*/ 10 w 37"/>
                    <a:gd name="T3" fmla="*/ 2 h 32"/>
                    <a:gd name="T4" fmla="*/ 4 w 37"/>
                    <a:gd name="T5" fmla="*/ 24 h 32"/>
                    <a:gd name="T6" fmla="*/ 19 w 37"/>
                    <a:gd name="T7" fmla="*/ 32 h 32"/>
                    <a:gd name="T8" fmla="*/ 27 w 37"/>
                    <a:gd name="T9" fmla="*/ 30 h 32"/>
                    <a:gd name="T10" fmla="*/ 33 w 37"/>
                    <a:gd name="T11" fmla="*/ 8 h 32"/>
                    <a:gd name="T12" fmla="*/ 19 w 3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2">
                      <a:moveTo>
                        <a:pt x="19" y="0"/>
                      </a:moveTo>
                      <a:cubicBezTo>
                        <a:pt x="16" y="0"/>
                        <a:pt x="13" y="0"/>
                        <a:pt x="10" y="2"/>
                      </a:cubicBezTo>
                      <a:cubicBezTo>
                        <a:pt x="3" y="6"/>
                        <a:pt x="0" y="16"/>
                        <a:pt x="4" y="24"/>
                      </a:cubicBezTo>
                      <a:cubicBezTo>
                        <a:pt x="7" y="29"/>
                        <a:pt x="13" y="32"/>
                        <a:pt x="19" y="32"/>
                      </a:cubicBezTo>
                      <a:cubicBezTo>
                        <a:pt x="21" y="32"/>
                        <a:pt x="24" y="32"/>
                        <a:pt x="27" y="30"/>
                      </a:cubicBezTo>
                      <a:cubicBezTo>
                        <a:pt x="34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91F2ED">
                    <a:alpha val="3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95" name="Freeform 346">
                  <a:extLst>
                    <a:ext uri="{FF2B5EF4-FFF2-40B4-BE49-F238E27FC236}">
                      <a16:creationId xmlns:a16="http://schemas.microsoft.com/office/drawing/2014/main" id="{A7BBFAF3-C165-4F74-9B07-E297343FE6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8213" y="4397375"/>
                  <a:ext cx="79375" cy="71438"/>
                </a:xfrm>
                <a:custGeom>
                  <a:avLst/>
                  <a:gdLst>
                    <a:gd name="T0" fmla="*/ 19 w 37"/>
                    <a:gd name="T1" fmla="*/ 0 h 33"/>
                    <a:gd name="T2" fmla="*/ 11 w 37"/>
                    <a:gd name="T3" fmla="*/ 2 h 33"/>
                    <a:gd name="T4" fmla="*/ 5 w 37"/>
                    <a:gd name="T5" fmla="*/ 25 h 33"/>
                    <a:gd name="T6" fmla="*/ 19 w 37"/>
                    <a:gd name="T7" fmla="*/ 33 h 33"/>
                    <a:gd name="T8" fmla="*/ 27 w 37"/>
                    <a:gd name="T9" fmla="*/ 30 h 33"/>
                    <a:gd name="T10" fmla="*/ 33 w 37"/>
                    <a:gd name="T11" fmla="*/ 8 h 33"/>
                    <a:gd name="T12" fmla="*/ 19 w 37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3">
                      <a:moveTo>
                        <a:pt x="19" y="0"/>
                      </a:moveTo>
                      <a:cubicBezTo>
                        <a:pt x="16" y="0"/>
                        <a:pt x="13" y="1"/>
                        <a:pt x="11" y="2"/>
                      </a:cubicBezTo>
                      <a:cubicBezTo>
                        <a:pt x="3" y="7"/>
                        <a:pt x="0" y="17"/>
                        <a:pt x="5" y="25"/>
                      </a:cubicBezTo>
                      <a:cubicBezTo>
                        <a:pt x="8" y="30"/>
                        <a:pt x="13" y="33"/>
                        <a:pt x="19" y="33"/>
                      </a:cubicBezTo>
                      <a:cubicBezTo>
                        <a:pt x="22" y="33"/>
                        <a:pt x="24" y="32"/>
                        <a:pt x="27" y="30"/>
                      </a:cubicBezTo>
                      <a:cubicBezTo>
                        <a:pt x="35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A0F3EF">
                    <a:alpha val="22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E06AF28D-B409-4E84-970B-452AC9C45B49}"/>
                  </a:ext>
                </a:extLst>
              </p:cNvPr>
              <p:cNvSpPr/>
              <p:nvPr/>
            </p:nvSpPr>
            <p:spPr>
              <a:xfrm rot="14792907">
                <a:off x="7084458" y="4967644"/>
                <a:ext cx="93134" cy="93134"/>
              </a:xfrm>
              <a:prstGeom prst="ellipse">
                <a:avLst/>
              </a:prstGeom>
              <a:solidFill>
                <a:srgbClr val="42E7E0"/>
              </a:solidFill>
              <a:ln>
                <a:noFill/>
              </a:ln>
              <a:effectLst>
                <a:glow rad="228600">
                  <a:srgbClr val="44F0E5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BC22E4BC-F62D-4836-992F-8A482007DF9C}"/>
                  </a:ext>
                </a:extLst>
              </p:cNvPr>
              <p:cNvGrpSpPr/>
              <p:nvPr/>
            </p:nvGrpSpPr>
            <p:grpSpPr>
              <a:xfrm rot="3468542" flipH="1" flipV="1">
                <a:off x="6666516" y="4770353"/>
                <a:ext cx="501650" cy="314326"/>
                <a:chOff x="8135938" y="4397375"/>
                <a:chExt cx="501650" cy="314326"/>
              </a:xfrm>
            </p:grpSpPr>
            <p:sp>
              <p:nvSpPr>
                <p:cNvPr id="284" name="Freeform 341">
                  <a:extLst>
                    <a:ext uri="{FF2B5EF4-FFF2-40B4-BE49-F238E27FC236}">
                      <a16:creationId xmlns:a16="http://schemas.microsoft.com/office/drawing/2014/main" id="{B9DD18F5-9E68-4511-8B40-DAE50C0BC6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5938" y="4643438"/>
                  <a:ext cx="80963" cy="68263"/>
                </a:xfrm>
                <a:custGeom>
                  <a:avLst/>
                  <a:gdLst>
                    <a:gd name="T0" fmla="*/ 18 w 37"/>
                    <a:gd name="T1" fmla="*/ 0 h 32"/>
                    <a:gd name="T2" fmla="*/ 10 w 37"/>
                    <a:gd name="T3" fmla="*/ 2 h 32"/>
                    <a:gd name="T4" fmla="*/ 4 w 37"/>
                    <a:gd name="T5" fmla="*/ 24 h 32"/>
                    <a:gd name="T6" fmla="*/ 18 w 37"/>
                    <a:gd name="T7" fmla="*/ 32 h 32"/>
                    <a:gd name="T8" fmla="*/ 26 w 37"/>
                    <a:gd name="T9" fmla="*/ 30 h 32"/>
                    <a:gd name="T10" fmla="*/ 32 w 37"/>
                    <a:gd name="T11" fmla="*/ 8 h 32"/>
                    <a:gd name="T12" fmla="*/ 18 w 3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2">
                      <a:moveTo>
                        <a:pt x="18" y="0"/>
                      </a:moveTo>
                      <a:cubicBezTo>
                        <a:pt x="15" y="0"/>
                        <a:pt x="13" y="0"/>
                        <a:pt x="10" y="2"/>
                      </a:cubicBezTo>
                      <a:cubicBezTo>
                        <a:pt x="2" y="6"/>
                        <a:pt x="0" y="16"/>
                        <a:pt x="4" y="24"/>
                      </a:cubicBezTo>
                      <a:cubicBezTo>
                        <a:pt x="7" y="29"/>
                        <a:pt x="13" y="32"/>
                        <a:pt x="18" y="32"/>
                      </a:cubicBezTo>
                      <a:cubicBezTo>
                        <a:pt x="21" y="32"/>
                        <a:pt x="24" y="31"/>
                        <a:pt x="26" y="30"/>
                      </a:cubicBezTo>
                      <a:cubicBezTo>
                        <a:pt x="34" y="25"/>
                        <a:pt x="37" y="15"/>
                        <a:pt x="32" y="8"/>
                      </a:cubicBezTo>
                      <a:cubicBezTo>
                        <a:pt x="29" y="2"/>
                        <a:pt x="24" y="0"/>
                        <a:pt x="18" y="0"/>
                      </a:cubicBezTo>
                    </a:path>
                  </a:pathLst>
                </a:custGeom>
                <a:solidFill>
                  <a:srgbClr val="52E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5" name="Freeform 342">
                  <a:extLst>
                    <a:ext uri="{FF2B5EF4-FFF2-40B4-BE49-F238E27FC236}">
                      <a16:creationId xmlns:a16="http://schemas.microsoft.com/office/drawing/2014/main" id="{01C6D366-B166-4D0E-B41C-FBA903EC83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20076" y="4592638"/>
                  <a:ext cx="79375" cy="69850"/>
                </a:xfrm>
                <a:custGeom>
                  <a:avLst/>
                  <a:gdLst>
                    <a:gd name="T0" fmla="*/ 19 w 37"/>
                    <a:gd name="T1" fmla="*/ 0 h 32"/>
                    <a:gd name="T2" fmla="*/ 10 w 37"/>
                    <a:gd name="T3" fmla="*/ 2 h 32"/>
                    <a:gd name="T4" fmla="*/ 4 w 37"/>
                    <a:gd name="T5" fmla="*/ 24 h 32"/>
                    <a:gd name="T6" fmla="*/ 19 w 37"/>
                    <a:gd name="T7" fmla="*/ 32 h 32"/>
                    <a:gd name="T8" fmla="*/ 27 w 37"/>
                    <a:gd name="T9" fmla="*/ 30 h 32"/>
                    <a:gd name="T10" fmla="*/ 33 w 37"/>
                    <a:gd name="T11" fmla="*/ 8 h 32"/>
                    <a:gd name="T12" fmla="*/ 19 w 3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2">
                      <a:moveTo>
                        <a:pt x="19" y="0"/>
                      </a:moveTo>
                      <a:cubicBezTo>
                        <a:pt x="16" y="0"/>
                        <a:pt x="13" y="1"/>
                        <a:pt x="10" y="2"/>
                      </a:cubicBezTo>
                      <a:cubicBezTo>
                        <a:pt x="3" y="7"/>
                        <a:pt x="0" y="17"/>
                        <a:pt x="4" y="24"/>
                      </a:cubicBezTo>
                      <a:cubicBezTo>
                        <a:pt x="7" y="30"/>
                        <a:pt x="13" y="32"/>
                        <a:pt x="19" y="32"/>
                      </a:cubicBezTo>
                      <a:cubicBezTo>
                        <a:pt x="21" y="32"/>
                        <a:pt x="24" y="32"/>
                        <a:pt x="27" y="30"/>
                      </a:cubicBezTo>
                      <a:cubicBezTo>
                        <a:pt x="35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62EC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6" name="Freeform 343">
                  <a:extLst>
                    <a:ext uri="{FF2B5EF4-FFF2-40B4-BE49-F238E27FC236}">
                      <a16:creationId xmlns:a16="http://schemas.microsoft.com/office/drawing/2014/main" id="{5A27CF11-48EA-484D-AA1E-CA8998B4C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04213" y="4543425"/>
                  <a:ext cx="82550" cy="71438"/>
                </a:xfrm>
                <a:custGeom>
                  <a:avLst/>
                  <a:gdLst>
                    <a:gd name="T0" fmla="*/ 19 w 38"/>
                    <a:gd name="T1" fmla="*/ 0 h 33"/>
                    <a:gd name="T2" fmla="*/ 11 w 38"/>
                    <a:gd name="T3" fmla="*/ 2 h 33"/>
                    <a:gd name="T4" fmla="*/ 5 w 38"/>
                    <a:gd name="T5" fmla="*/ 25 h 33"/>
                    <a:gd name="T6" fmla="*/ 19 w 38"/>
                    <a:gd name="T7" fmla="*/ 33 h 33"/>
                    <a:gd name="T8" fmla="*/ 27 w 38"/>
                    <a:gd name="T9" fmla="*/ 31 h 33"/>
                    <a:gd name="T10" fmla="*/ 33 w 38"/>
                    <a:gd name="T11" fmla="*/ 8 h 33"/>
                    <a:gd name="T12" fmla="*/ 19 w 38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33">
                      <a:moveTo>
                        <a:pt x="19" y="0"/>
                      </a:moveTo>
                      <a:cubicBezTo>
                        <a:pt x="16" y="0"/>
                        <a:pt x="13" y="1"/>
                        <a:pt x="11" y="2"/>
                      </a:cubicBezTo>
                      <a:cubicBezTo>
                        <a:pt x="3" y="7"/>
                        <a:pt x="0" y="17"/>
                        <a:pt x="5" y="25"/>
                      </a:cubicBezTo>
                      <a:cubicBezTo>
                        <a:pt x="8" y="30"/>
                        <a:pt x="13" y="33"/>
                        <a:pt x="19" y="33"/>
                      </a:cubicBezTo>
                      <a:cubicBezTo>
                        <a:pt x="22" y="33"/>
                        <a:pt x="24" y="32"/>
                        <a:pt x="27" y="31"/>
                      </a:cubicBezTo>
                      <a:cubicBezTo>
                        <a:pt x="35" y="26"/>
                        <a:pt x="38" y="16"/>
                        <a:pt x="33" y="8"/>
                      </a:cubicBezTo>
                      <a:cubicBezTo>
                        <a:pt x="30" y="3"/>
                        <a:pt x="25" y="0"/>
                        <a:pt x="19" y="0"/>
                      </a:cubicBezTo>
                    </a:path>
                  </a:pathLst>
                </a:custGeom>
                <a:solidFill>
                  <a:srgbClr val="71EE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7" name="Freeform 344">
                  <a:extLst>
                    <a:ext uri="{FF2B5EF4-FFF2-40B4-BE49-F238E27FC236}">
                      <a16:creationId xmlns:a16="http://schemas.microsoft.com/office/drawing/2014/main" id="{98E1672D-90C9-41D9-A71B-BF9E747758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9938" y="4494213"/>
                  <a:ext cx="80963" cy="71438"/>
                </a:xfrm>
                <a:custGeom>
                  <a:avLst/>
                  <a:gdLst>
                    <a:gd name="T0" fmla="*/ 18 w 37"/>
                    <a:gd name="T1" fmla="*/ 0 h 33"/>
                    <a:gd name="T2" fmla="*/ 10 w 37"/>
                    <a:gd name="T3" fmla="*/ 3 h 33"/>
                    <a:gd name="T4" fmla="*/ 4 w 37"/>
                    <a:gd name="T5" fmla="*/ 25 h 33"/>
                    <a:gd name="T6" fmla="*/ 18 w 37"/>
                    <a:gd name="T7" fmla="*/ 33 h 33"/>
                    <a:gd name="T8" fmla="*/ 26 w 37"/>
                    <a:gd name="T9" fmla="*/ 31 h 33"/>
                    <a:gd name="T10" fmla="*/ 32 w 37"/>
                    <a:gd name="T11" fmla="*/ 9 h 33"/>
                    <a:gd name="T12" fmla="*/ 18 w 37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3">
                      <a:moveTo>
                        <a:pt x="18" y="0"/>
                      </a:moveTo>
                      <a:cubicBezTo>
                        <a:pt x="15" y="0"/>
                        <a:pt x="13" y="1"/>
                        <a:pt x="10" y="3"/>
                      </a:cubicBezTo>
                      <a:cubicBezTo>
                        <a:pt x="2" y="7"/>
                        <a:pt x="0" y="17"/>
                        <a:pt x="4" y="25"/>
                      </a:cubicBezTo>
                      <a:cubicBezTo>
                        <a:pt x="7" y="30"/>
                        <a:pt x="13" y="33"/>
                        <a:pt x="18" y="33"/>
                      </a:cubicBezTo>
                      <a:cubicBezTo>
                        <a:pt x="21" y="33"/>
                        <a:pt x="24" y="32"/>
                        <a:pt x="26" y="31"/>
                      </a:cubicBezTo>
                      <a:cubicBezTo>
                        <a:pt x="34" y="26"/>
                        <a:pt x="37" y="16"/>
                        <a:pt x="32" y="9"/>
                      </a:cubicBezTo>
                      <a:cubicBezTo>
                        <a:pt x="29" y="3"/>
                        <a:pt x="24" y="0"/>
                        <a:pt x="18" y="0"/>
                      </a:cubicBezTo>
                    </a:path>
                  </a:pathLst>
                </a:custGeom>
                <a:solidFill>
                  <a:srgbClr val="81F0EA">
                    <a:alpha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8" name="Freeform 345">
                  <a:extLst>
                    <a:ext uri="{FF2B5EF4-FFF2-40B4-BE49-F238E27FC236}">
                      <a16:creationId xmlns:a16="http://schemas.microsoft.com/office/drawing/2014/main" id="{D6D171FC-7701-4ACA-8F4B-4A314999A4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4076" y="4446588"/>
                  <a:ext cx="79375" cy="69850"/>
                </a:xfrm>
                <a:custGeom>
                  <a:avLst/>
                  <a:gdLst>
                    <a:gd name="T0" fmla="*/ 19 w 37"/>
                    <a:gd name="T1" fmla="*/ 0 h 32"/>
                    <a:gd name="T2" fmla="*/ 10 w 37"/>
                    <a:gd name="T3" fmla="*/ 2 h 32"/>
                    <a:gd name="T4" fmla="*/ 4 w 37"/>
                    <a:gd name="T5" fmla="*/ 24 h 32"/>
                    <a:gd name="T6" fmla="*/ 19 w 37"/>
                    <a:gd name="T7" fmla="*/ 32 h 32"/>
                    <a:gd name="T8" fmla="*/ 27 w 37"/>
                    <a:gd name="T9" fmla="*/ 30 h 32"/>
                    <a:gd name="T10" fmla="*/ 33 w 37"/>
                    <a:gd name="T11" fmla="*/ 8 h 32"/>
                    <a:gd name="T12" fmla="*/ 19 w 3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2">
                      <a:moveTo>
                        <a:pt x="19" y="0"/>
                      </a:moveTo>
                      <a:cubicBezTo>
                        <a:pt x="16" y="0"/>
                        <a:pt x="13" y="0"/>
                        <a:pt x="10" y="2"/>
                      </a:cubicBezTo>
                      <a:cubicBezTo>
                        <a:pt x="3" y="6"/>
                        <a:pt x="0" y="16"/>
                        <a:pt x="4" y="24"/>
                      </a:cubicBezTo>
                      <a:cubicBezTo>
                        <a:pt x="7" y="29"/>
                        <a:pt x="13" y="32"/>
                        <a:pt x="19" y="32"/>
                      </a:cubicBezTo>
                      <a:cubicBezTo>
                        <a:pt x="21" y="32"/>
                        <a:pt x="24" y="32"/>
                        <a:pt x="27" y="30"/>
                      </a:cubicBezTo>
                      <a:cubicBezTo>
                        <a:pt x="34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91F2ED">
                    <a:alpha val="3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89" name="Freeform 346">
                  <a:extLst>
                    <a:ext uri="{FF2B5EF4-FFF2-40B4-BE49-F238E27FC236}">
                      <a16:creationId xmlns:a16="http://schemas.microsoft.com/office/drawing/2014/main" id="{BF1E2BAD-CD75-4543-BFB0-DEB2B5823C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8213" y="4397375"/>
                  <a:ext cx="79375" cy="71438"/>
                </a:xfrm>
                <a:custGeom>
                  <a:avLst/>
                  <a:gdLst>
                    <a:gd name="T0" fmla="*/ 19 w 37"/>
                    <a:gd name="T1" fmla="*/ 0 h 33"/>
                    <a:gd name="T2" fmla="*/ 11 w 37"/>
                    <a:gd name="T3" fmla="*/ 2 h 33"/>
                    <a:gd name="T4" fmla="*/ 5 w 37"/>
                    <a:gd name="T5" fmla="*/ 25 h 33"/>
                    <a:gd name="T6" fmla="*/ 19 w 37"/>
                    <a:gd name="T7" fmla="*/ 33 h 33"/>
                    <a:gd name="T8" fmla="*/ 27 w 37"/>
                    <a:gd name="T9" fmla="*/ 30 h 33"/>
                    <a:gd name="T10" fmla="*/ 33 w 37"/>
                    <a:gd name="T11" fmla="*/ 8 h 33"/>
                    <a:gd name="T12" fmla="*/ 19 w 37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3">
                      <a:moveTo>
                        <a:pt x="19" y="0"/>
                      </a:moveTo>
                      <a:cubicBezTo>
                        <a:pt x="16" y="0"/>
                        <a:pt x="13" y="1"/>
                        <a:pt x="11" y="2"/>
                      </a:cubicBezTo>
                      <a:cubicBezTo>
                        <a:pt x="3" y="7"/>
                        <a:pt x="0" y="17"/>
                        <a:pt x="5" y="25"/>
                      </a:cubicBezTo>
                      <a:cubicBezTo>
                        <a:pt x="8" y="30"/>
                        <a:pt x="13" y="33"/>
                        <a:pt x="19" y="33"/>
                      </a:cubicBezTo>
                      <a:cubicBezTo>
                        <a:pt x="22" y="33"/>
                        <a:pt x="24" y="32"/>
                        <a:pt x="27" y="30"/>
                      </a:cubicBezTo>
                      <a:cubicBezTo>
                        <a:pt x="35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A0F3EF">
                    <a:alpha val="22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6EBD1FE8-1996-479C-B915-F032DC5842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88518" y="4419223"/>
              <a:ext cx="1536761" cy="608799"/>
              <a:chOff x="4940339" y="4148185"/>
              <a:chExt cx="1331903" cy="527643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57C429FC-6BEB-4240-9B6A-AA1119983885}"/>
                  </a:ext>
                </a:extLst>
              </p:cNvPr>
              <p:cNvGrpSpPr/>
              <p:nvPr/>
            </p:nvGrpSpPr>
            <p:grpSpPr>
              <a:xfrm>
                <a:off x="5845778" y="4148185"/>
                <a:ext cx="426464" cy="527643"/>
                <a:chOff x="5845778" y="4173352"/>
                <a:chExt cx="426464" cy="527643"/>
              </a:xfrm>
            </p:grpSpPr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BEECF283-F266-4EA6-B1E2-04DBE0B91656}"/>
                    </a:ext>
                  </a:extLst>
                </p:cNvPr>
                <p:cNvGrpSpPr/>
                <p:nvPr/>
              </p:nvGrpSpPr>
              <p:grpSpPr>
                <a:xfrm rot="3559559" flipH="1" flipV="1">
                  <a:off x="5864254" y="4267014"/>
                  <a:ext cx="501650" cy="314326"/>
                  <a:chOff x="8135938" y="4397375"/>
                  <a:chExt cx="501650" cy="314326"/>
                </a:xfrm>
              </p:grpSpPr>
              <p:sp>
                <p:nvSpPr>
                  <p:cNvPr id="275" name="Freeform 341">
                    <a:extLst>
                      <a:ext uri="{FF2B5EF4-FFF2-40B4-BE49-F238E27FC236}">
                        <a16:creationId xmlns:a16="http://schemas.microsoft.com/office/drawing/2014/main" id="{DA1A4968-1287-497D-B5AA-9BD6A74BA5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5938" y="4643438"/>
                    <a:ext cx="80963" cy="68263"/>
                  </a:xfrm>
                  <a:custGeom>
                    <a:avLst/>
                    <a:gdLst>
                      <a:gd name="T0" fmla="*/ 18 w 37"/>
                      <a:gd name="T1" fmla="*/ 0 h 32"/>
                      <a:gd name="T2" fmla="*/ 10 w 37"/>
                      <a:gd name="T3" fmla="*/ 2 h 32"/>
                      <a:gd name="T4" fmla="*/ 4 w 37"/>
                      <a:gd name="T5" fmla="*/ 24 h 32"/>
                      <a:gd name="T6" fmla="*/ 18 w 37"/>
                      <a:gd name="T7" fmla="*/ 32 h 32"/>
                      <a:gd name="T8" fmla="*/ 26 w 37"/>
                      <a:gd name="T9" fmla="*/ 30 h 32"/>
                      <a:gd name="T10" fmla="*/ 32 w 37"/>
                      <a:gd name="T11" fmla="*/ 8 h 32"/>
                      <a:gd name="T12" fmla="*/ 18 w 37"/>
                      <a:gd name="T13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2">
                        <a:moveTo>
                          <a:pt x="18" y="0"/>
                        </a:moveTo>
                        <a:cubicBezTo>
                          <a:pt x="15" y="0"/>
                          <a:pt x="13" y="0"/>
                          <a:pt x="10" y="2"/>
                        </a:cubicBezTo>
                        <a:cubicBezTo>
                          <a:pt x="2" y="6"/>
                          <a:pt x="0" y="16"/>
                          <a:pt x="4" y="24"/>
                        </a:cubicBezTo>
                        <a:cubicBezTo>
                          <a:pt x="7" y="29"/>
                          <a:pt x="13" y="32"/>
                          <a:pt x="18" y="32"/>
                        </a:cubicBezTo>
                        <a:cubicBezTo>
                          <a:pt x="21" y="32"/>
                          <a:pt x="24" y="31"/>
                          <a:pt x="26" y="30"/>
                        </a:cubicBezTo>
                        <a:cubicBezTo>
                          <a:pt x="34" y="25"/>
                          <a:pt x="37" y="15"/>
                          <a:pt x="32" y="8"/>
                        </a:cubicBezTo>
                        <a:cubicBezTo>
                          <a:pt x="29" y="2"/>
                          <a:pt x="24" y="0"/>
                          <a:pt x="18" y="0"/>
                        </a:cubicBezTo>
                      </a:path>
                    </a:pathLst>
                  </a:custGeom>
                  <a:solidFill>
                    <a:srgbClr val="52EAE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76" name="Freeform 342">
                    <a:extLst>
                      <a:ext uri="{FF2B5EF4-FFF2-40B4-BE49-F238E27FC236}">
                        <a16:creationId xmlns:a16="http://schemas.microsoft.com/office/drawing/2014/main" id="{54C58E0F-7FD1-4C5D-8DD6-E8453C08BC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20076" y="4592638"/>
                    <a:ext cx="79375" cy="69850"/>
                  </a:xfrm>
                  <a:custGeom>
                    <a:avLst/>
                    <a:gdLst>
                      <a:gd name="T0" fmla="*/ 19 w 37"/>
                      <a:gd name="T1" fmla="*/ 0 h 32"/>
                      <a:gd name="T2" fmla="*/ 10 w 37"/>
                      <a:gd name="T3" fmla="*/ 2 h 32"/>
                      <a:gd name="T4" fmla="*/ 4 w 37"/>
                      <a:gd name="T5" fmla="*/ 24 h 32"/>
                      <a:gd name="T6" fmla="*/ 19 w 37"/>
                      <a:gd name="T7" fmla="*/ 32 h 32"/>
                      <a:gd name="T8" fmla="*/ 27 w 37"/>
                      <a:gd name="T9" fmla="*/ 30 h 32"/>
                      <a:gd name="T10" fmla="*/ 33 w 37"/>
                      <a:gd name="T11" fmla="*/ 8 h 32"/>
                      <a:gd name="T12" fmla="*/ 19 w 37"/>
                      <a:gd name="T13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2">
                        <a:moveTo>
                          <a:pt x="19" y="0"/>
                        </a:moveTo>
                        <a:cubicBezTo>
                          <a:pt x="16" y="0"/>
                          <a:pt x="13" y="1"/>
                          <a:pt x="10" y="2"/>
                        </a:cubicBezTo>
                        <a:cubicBezTo>
                          <a:pt x="3" y="7"/>
                          <a:pt x="0" y="17"/>
                          <a:pt x="4" y="24"/>
                        </a:cubicBezTo>
                        <a:cubicBezTo>
                          <a:pt x="7" y="30"/>
                          <a:pt x="13" y="32"/>
                          <a:pt x="19" y="32"/>
                        </a:cubicBezTo>
                        <a:cubicBezTo>
                          <a:pt x="21" y="32"/>
                          <a:pt x="24" y="32"/>
                          <a:pt x="27" y="30"/>
                        </a:cubicBezTo>
                        <a:cubicBezTo>
                          <a:pt x="35" y="26"/>
                          <a:pt x="37" y="16"/>
                          <a:pt x="33" y="8"/>
                        </a:cubicBezTo>
                        <a:cubicBezTo>
                          <a:pt x="30" y="3"/>
                          <a:pt x="24" y="0"/>
                          <a:pt x="19" y="0"/>
                        </a:cubicBezTo>
                      </a:path>
                    </a:pathLst>
                  </a:custGeom>
                  <a:solidFill>
                    <a:srgbClr val="62EC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77" name="Freeform 343">
                    <a:extLst>
                      <a:ext uri="{FF2B5EF4-FFF2-40B4-BE49-F238E27FC236}">
                        <a16:creationId xmlns:a16="http://schemas.microsoft.com/office/drawing/2014/main" id="{5BC48366-BBDA-4B77-B37C-5A484CC778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4213" y="4543425"/>
                    <a:ext cx="82550" cy="71438"/>
                  </a:xfrm>
                  <a:custGeom>
                    <a:avLst/>
                    <a:gdLst>
                      <a:gd name="T0" fmla="*/ 19 w 38"/>
                      <a:gd name="T1" fmla="*/ 0 h 33"/>
                      <a:gd name="T2" fmla="*/ 11 w 38"/>
                      <a:gd name="T3" fmla="*/ 2 h 33"/>
                      <a:gd name="T4" fmla="*/ 5 w 38"/>
                      <a:gd name="T5" fmla="*/ 25 h 33"/>
                      <a:gd name="T6" fmla="*/ 19 w 38"/>
                      <a:gd name="T7" fmla="*/ 33 h 33"/>
                      <a:gd name="T8" fmla="*/ 27 w 38"/>
                      <a:gd name="T9" fmla="*/ 31 h 33"/>
                      <a:gd name="T10" fmla="*/ 33 w 38"/>
                      <a:gd name="T11" fmla="*/ 8 h 33"/>
                      <a:gd name="T12" fmla="*/ 19 w 38"/>
                      <a:gd name="T13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33">
                        <a:moveTo>
                          <a:pt x="19" y="0"/>
                        </a:moveTo>
                        <a:cubicBezTo>
                          <a:pt x="16" y="0"/>
                          <a:pt x="13" y="1"/>
                          <a:pt x="11" y="2"/>
                        </a:cubicBezTo>
                        <a:cubicBezTo>
                          <a:pt x="3" y="7"/>
                          <a:pt x="0" y="17"/>
                          <a:pt x="5" y="25"/>
                        </a:cubicBezTo>
                        <a:cubicBezTo>
                          <a:pt x="8" y="30"/>
                          <a:pt x="13" y="33"/>
                          <a:pt x="19" y="33"/>
                        </a:cubicBezTo>
                        <a:cubicBezTo>
                          <a:pt x="22" y="33"/>
                          <a:pt x="24" y="32"/>
                          <a:pt x="27" y="31"/>
                        </a:cubicBezTo>
                        <a:cubicBezTo>
                          <a:pt x="35" y="26"/>
                          <a:pt x="38" y="16"/>
                          <a:pt x="33" y="8"/>
                        </a:cubicBezTo>
                        <a:cubicBezTo>
                          <a:pt x="30" y="3"/>
                          <a:pt x="25" y="0"/>
                          <a:pt x="19" y="0"/>
                        </a:cubicBezTo>
                      </a:path>
                    </a:pathLst>
                  </a:custGeom>
                  <a:solidFill>
                    <a:srgbClr val="71EE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78" name="Freeform 344">
                    <a:extLst>
                      <a:ext uri="{FF2B5EF4-FFF2-40B4-BE49-F238E27FC236}">
                        <a16:creationId xmlns:a16="http://schemas.microsoft.com/office/drawing/2014/main" id="{BF9849E2-BC09-4C38-A823-024036760F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938" y="4494213"/>
                    <a:ext cx="80963" cy="71438"/>
                  </a:xfrm>
                  <a:custGeom>
                    <a:avLst/>
                    <a:gdLst>
                      <a:gd name="T0" fmla="*/ 18 w 37"/>
                      <a:gd name="T1" fmla="*/ 0 h 33"/>
                      <a:gd name="T2" fmla="*/ 10 w 37"/>
                      <a:gd name="T3" fmla="*/ 3 h 33"/>
                      <a:gd name="T4" fmla="*/ 4 w 37"/>
                      <a:gd name="T5" fmla="*/ 25 h 33"/>
                      <a:gd name="T6" fmla="*/ 18 w 37"/>
                      <a:gd name="T7" fmla="*/ 33 h 33"/>
                      <a:gd name="T8" fmla="*/ 26 w 37"/>
                      <a:gd name="T9" fmla="*/ 31 h 33"/>
                      <a:gd name="T10" fmla="*/ 32 w 37"/>
                      <a:gd name="T11" fmla="*/ 9 h 33"/>
                      <a:gd name="T12" fmla="*/ 18 w 37"/>
                      <a:gd name="T13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3">
                        <a:moveTo>
                          <a:pt x="18" y="0"/>
                        </a:moveTo>
                        <a:cubicBezTo>
                          <a:pt x="15" y="0"/>
                          <a:pt x="13" y="1"/>
                          <a:pt x="10" y="3"/>
                        </a:cubicBezTo>
                        <a:cubicBezTo>
                          <a:pt x="2" y="7"/>
                          <a:pt x="0" y="17"/>
                          <a:pt x="4" y="25"/>
                        </a:cubicBezTo>
                        <a:cubicBezTo>
                          <a:pt x="7" y="30"/>
                          <a:pt x="13" y="33"/>
                          <a:pt x="18" y="33"/>
                        </a:cubicBezTo>
                        <a:cubicBezTo>
                          <a:pt x="21" y="33"/>
                          <a:pt x="24" y="32"/>
                          <a:pt x="26" y="31"/>
                        </a:cubicBezTo>
                        <a:cubicBezTo>
                          <a:pt x="34" y="26"/>
                          <a:pt x="37" y="16"/>
                          <a:pt x="32" y="9"/>
                        </a:cubicBezTo>
                        <a:cubicBezTo>
                          <a:pt x="29" y="3"/>
                          <a:pt x="24" y="0"/>
                          <a:pt x="18" y="0"/>
                        </a:cubicBezTo>
                      </a:path>
                    </a:pathLst>
                  </a:custGeom>
                  <a:solidFill>
                    <a:srgbClr val="81F0EA">
                      <a:alpha val="7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79" name="Freeform 345">
                    <a:extLst>
                      <a:ext uri="{FF2B5EF4-FFF2-40B4-BE49-F238E27FC236}">
                        <a16:creationId xmlns:a16="http://schemas.microsoft.com/office/drawing/2014/main" id="{006A5975-4623-44BE-A389-C2ADD5346B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4076" y="4446588"/>
                    <a:ext cx="79375" cy="69850"/>
                  </a:xfrm>
                  <a:custGeom>
                    <a:avLst/>
                    <a:gdLst>
                      <a:gd name="T0" fmla="*/ 19 w 37"/>
                      <a:gd name="T1" fmla="*/ 0 h 32"/>
                      <a:gd name="T2" fmla="*/ 10 w 37"/>
                      <a:gd name="T3" fmla="*/ 2 h 32"/>
                      <a:gd name="T4" fmla="*/ 4 w 37"/>
                      <a:gd name="T5" fmla="*/ 24 h 32"/>
                      <a:gd name="T6" fmla="*/ 19 w 37"/>
                      <a:gd name="T7" fmla="*/ 32 h 32"/>
                      <a:gd name="T8" fmla="*/ 27 w 37"/>
                      <a:gd name="T9" fmla="*/ 30 h 32"/>
                      <a:gd name="T10" fmla="*/ 33 w 37"/>
                      <a:gd name="T11" fmla="*/ 8 h 32"/>
                      <a:gd name="T12" fmla="*/ 19 w 37"/>
                      <a:gd name="T13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2">
                        <a:moveTo>
                          <a:pt x="19" y="0"/>
                        </a:moveTo>
                        <a:cubicBezTo>
                          <a:pt x="16" y="0"/>
                          <a:pt x="13" y="0"/>
                          <a:pt x="10" y="2"/>
                        </a:cubicBezTo>
                        <a:cubicBezTo>
                          <a:pt x="3" y="6"/>
                          <a:pt x="0" y="16"/>
                          <a:pt x="4" y="24"/>
                        </a:cubicBezTo>
                        <a:cubicBezTo>
                          <a:pt x="7" y="29"/>
                          <a:pt x="13" y="32"/>
                          <a:pt x="19" y="32"/>
                        </a:cubicBezTo>
                        <a:cubicBezTo>
                          <a:pt x="21" y="32"/>
                          <a:pt x="24" y="32"/>
                          <a:pt x="27" y="30"/>
                        </a:cubicBezTo>
                        <a:cubicBezTo>
                          <a:pt x="34" y="26"/>
                          <a:pt x="37" y="16"/>
                          <a:pt x="33" y="8"/>
                        </a:cubicBezTo>
                        <a:cubicBezTo>
                          <a:pt x="30" y="3"/>
                          <a:pt x="24" y="0"/>
                          <a:pt x="19" y="0"/>
                        </a:cubicBezTo>
                      </a:path>
                    </a:pathLst>
                  </a:custGeom>
                  <a:solidFill>
                    <a:srgbClr val="91F2ED">
                      <a:alpha val="39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80" name="Freeform 346">
                    <a:extLst>
                      <a:ext uri="{FF2B5EF4-FFF2-40B4-BE49-F238E27FC236}">
                        <a16:creationId xmlns:a16="http://schemas.microsoft.com/office/drawing/2014/main" id="{436E3BE2-7F07-4835-967F-D754CDDCF7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58213" y="4397375"/>
                    <a:ext cx="79375" cy="71438"/>
                  </a:xfrm>
                  <a:custGeom>
                    <a:avLst/>
                    <a:gdLst>
                      <a:gd name="T0" fmla="*/ 19 w 37"/>
                      <a:gd name="T1" fmla="*/ 0 h 33"/>
                      <a:gd name="T2" fmla="*/ 11 w 37"/>
                      <a:gd name="T3" fmla="*/ 2 h 33"/>
                      <a:gd name="T4" fmla="*/ 5 w 37"/>
                      <a:gd name="T5" fmla="*/ 25 h 33"/>
                      <a:gd name="T6" fmla="*/ 19 w 37"/>
                      <a:gd name="T7" fmla="*/ 33 h 33"/>
                      <a:gd name="T8" fmla="*/ 27 w 37"/>
                      <a:gd name="T9" fmla="*/ 30 h 33"/>
                      <a:gd name="T10" fmla="*/ 33 w 37"/>
                      <a:gd name="T11" fmla="*/ 8 h 33"/>
                      <a:gd name="T12" fmla="*/ 19 w 37"/>
                      <a:gd name="T13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3">
                        <a:moveTo>
                          <a:pt x="19" y="0"/>
                        </a:moveTo>
                        <a:cubicBezTo>
                          <a:pt x="16" y="0"/>
                          <a:pt x="13" y="1"/>
                          <a:pt x="11" y="2"/>
                        </a:cubicBezTo>
                        <a:cubicBezTo>
                          <a:pt x="3" y="7"/>
                          <a:pt x="0" y="17"/>
                          <a:pt x="5" y="25"/>
                        </a:cubicBezTo>
                        <a:cubicBezTo>
                          <a:pt x="8" y="30"/>
                          <a:pt x="13" y="33"/>
                          <a:pt x="19" y="33"/>
                        </a:cubicBezTo>
                        <a:cubicBezTo>
                          <a:pt x="22" y="33"/>
                          <a:pt x="24" y="32"/>
                          <a:pt x="27" y="30"/>
                        </a:cubicBezTo>
                        <a:cubicBezTo>
                          <a:pt x="35" y="26"/>
                          <a:pt x="37" y="16"/>
                          <a:pt x="33" y="8"/>
                        </a:cubicBezTo>
                        <a:cubicBezTo>
                          <a:pt x="30" y="3"/>
                          <a:pt x="24" y="0"/>
                          <a:pt x="19" y="0"/>
                        </a:cubicBezTo>
                      </a:path>
                    </a:pathLst>
                  </a:custGeom>
                  <a:solidFill>
                    <a:srgbClr val="A0F3EF">
                      <a:alpha val="22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EA57A467-DCCE-4B1D-A19A-23E147F86ED0}"/>
                    </a:ext>
                  </a:extLst>
                </p:cNvPr>
                <p:cNvSpPr/>
                <p:nvPr/>
              </p:nvSpPr>
              <p:spPr>
                <a:xfrm rot="14792907" flipH="1" flipV="1">
                  <a:off x="5845778" y="4274963"/>
                  <a:ext cx="93134" cy="93134"/>
                </a:xfrm>
                <a:prstGeom prst="ellipse">
                  <a:avLst/>
                </a:prstGeom>
                <a:solidFill>
                  <a:srgbClr val="42E7E0"/>
                </a:solidFill>
                <a:ln>
                  <a:noFill/>
                </a:ln>
                <a:effectLst>
                  <a:glow rad="228600">
                    <a:srgbClr val="44F0E5">
                      <a:alpha val="4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88028C32-2CDF-4434-81A8-1563CC88E299}"/>
                    </a:ext>
                  </a:extLst>
                </p:cNvPr>
                <p:cNvGrpSpPr/>
                <p:nvPr/>
              </p:nvGrpSpPr>
              <p:grpSpPr>
                <a:xfrm rot="3468542">
                  <a:off x="5846815" y="4293007"/>
                  <a:ext cx="501650" cy="314326"/>
                  <a:chOff x="8135938" y="4397375"/>
                  <a:chExt cx="501650" cy="314326"/>
                </a:xfrm>
              </p:grpSpPr>
              <p:sp>
                <p:nvSpPr>
                  <p:cNvPr id="269" name="Freeform 341">
                    <a:extLst>
                      <a:ext uri="{FF2B5EF4-FFF2-40B4-BE49-F238E27FC236}">
                        <a16:creationId xmlns:a16="http://schemas.microsoft.com/office/drawing/2014/main" id="{325DAB82-79E7-459F-BAE4-31CD2A7EE0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5938" y="4643438"/>
                    <a:ext cx="80963" cy="68263"/>
                  </a:xfrm>
                  <a:custGeom>
                    <a:avLst/>
                    <a:gdLst>
                      <a:gd name="T0" fmla="*/ 18 w 37"/>
                      <a:gd name="T1" fmla="*/ 0 h 32"/>
                      <a:gd name="T2" fmla="*/ 10 w 37"/>
                      <a:gd name="T3" fmla="*/ 2 h 32"/>
                      <a:gd name="T4" fmla="*/ 4 w 37"/>
                      <a:gd name="T5" fmla="*/ 24 h 32"/>
                      <a:gd name="T6" fmla="*/ 18 w 37"/>
                      <a:gd name="T7" fmla="*/ 32 h 32"/>
                      <a:gd name="T8" fmla="*/ 26 w 37"/>
                      <a:gd name="T9" fmla="*/ 30 h 32"/>
                      <a:gd name="T10" fmla="*/ 32 w 37"/>
                      <a:gd name="T11" fmla="*/ 8 h 32"/>
                      <a:gd name="T12" fmla="*/ 18 w 37"/>
                      <a:gd name="T13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2">
                        <a:moveTo>
                          <a:pt x="18" y="0"/>
                        </a:moveTo>
                        <a:cubicBezTo>
                          <a:pt x="15" y="0"/>
                          <a:pt x="13" y="0"/>
                          <a:pt x="10" y="2"/>
                        </a:cubicBezTo>
                        <a:cubicBezTo>
                          <a:pt x="2" y="6"/>
                          <a:pt x="0" y="16"/>
                          <a:pt x="4" y="24"/>
                        </a:cubicBezTo>
                        <a:cubicBezTo>
                          <a:pt x="7" y="29"/>
                          <a:pt x="13" y="32"/>
                          <a:pt x="18" y="32"/>
                        </a:cubicBezTo>
                        <a:cubicBezTo>
                          <a:pt x="21" y="32"/>
                          <a:pt x="24" y="31"/>
                          <a:pt x="26" y="30"/>
                        </a:cubicBezTo>
                        <a:cubicBezTo>
                          <a:pt x="34" y="25"/>
                          <a:pt x="37" y="15"/>
                          <a:pt x="32" y="8"/>
                        </a:cubicBezTo>
                        <a:cubicBezTo>
                          <a:pt x="29" y="2"/>
                          <a:pt x="24" y="0"/>
                          <a:pt x="18" y="0"/>
                        </a:cubicBezTo>
                      </a:path>
                    </a:pathLst>
                  </a:custGeom>
                  <a:solidFill>
                    <a:srgbClr val="52EAE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70" name="Freeform 342">
                    <a:extLst>
                      <a:ext uri="{FF2B5EF4-FFF2-40B4-BE49-F238E27FC236}">
                        <a16:creationId xmlns:a16="http://schemas.microsoft.com/office/drawing/2014/main" id="{1F16B3D3-3622-462B-8BAF-9730298C54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20076" y="4592638"/>
                    <a:ext cx="79375" cy="69850"/>
                  </a:xfrm>
                  <a:custGeom>
                    <a:avLst/>
                    <a:gdLst>
                      <a:gd name="T0" fmla="*/ 19 w 37"/>
                      <a:gd name="T1" fmla="*/ 0 h 32"/>
                      <a:gd name="T2" fmla="*/ 10 w 37"/>
                      <a:gd name="T3" fmla="*/ 2 h 32"/>
                      <a:gd name="T4" fmla="*/ 4 w 37"/>
                      <a:gd name="T5" fmla="*/ 24 h 32"/>
                      <a:gd name="T6" fmla="*/ 19 w 37"/>
                      <a:gd name="T7" fmla="*/ 32 h 32"/>
                      <a:gd name="T8" fmla="*/ 27 w 37"/>
                      <a:gd name="T9" fmla="*/ 30 h 32"/>
                      <a:gd name="T10" fmla="*/ 33 w 37"/>
                      <a:gd name="T11" fmla="*/ 8 h 32"/>
                      <a:gd name="T12" fmla="*/ 19 w 37"/>
                      <a:gd name="T13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2">
                        <a:moveTo>
                          <a:pt x="19" y="0"/>
                        </a:moveTo>
                        <a:cubicBezTo>
                          <a:pt x="16" y="0"/>
                          <a:pt x="13" y="1"/>
                          <a:pt x="10" y="2"/>
                        </a:cubicBezTo>
                        <a:cubicBezTo>
                          <a:pt x="3" y="7"/>
                          <a:pt x="0" y="17"/>
                          <a:pt x="4" y="24"/>
                        </a:cubicBezTo>
                        <a:cubicBezTo>
                          <a:pt x="7" y="30"/>
                          <a:pt x="13" y="32"/>
                          <a:pt x="19" y="32"/>
                        </a:cubicBezTo>
                        <a:cubicBezTo>
                          <a:pt x="21" y="32"/>
                          <a:pt x="24" y="32"/>
                          <a:pt x="27" y="30"/>
                        </a:cubicBezTo>
                        <a:cubicBezTo>
                          <a:pt x="35" y="26"/>
                          <a:pt x="37" y="16"/>
                          <a:pt x="33" y="8"/>
                        </a:cubicBezTo>
                        <a:cubicBezTo>
                          <a:pt x="30" y="3"/>
                          <a:pt x="24" y="0"/>
                          <a:pt x="19" y="0"/>
                        </a:cubicBezTo>
                      </a:path>
                    </a:pathLst>
                  </a:custGeom>
                  <a:solidFill>
                    <a:srgbClr val="62EC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71" name="Freeform 343">
                    <a:extLst>
                      <a:ext uri="{FF2B5EF4-FFF2-40B4-BE49-F238E27FC236}">
                        <a16:creationId xmlns:a16="http://schemas.microsoft.com/office/drawing/2014/main" id="{549B14F9-F35C-4936-A5D2-D6F724BD55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4213" y="4543425"/>
                    <a:ext cx="82550" cy="71438"/>
                  </a:xfrm>
                  <a:custGeom>
                    <a:avLst/>
                    <a:gdLst>
                      <a:gd name="T0" fmla="*/ 19 w 38"/>
                      <a:gd name="T1" fmla="*/ 0 h 33"/>
                      <a:gd name="T2" fmla="*/ 11 w 38"/>
                      <a:gd name="T3" fmla="*/ 2 h 33"/>
                      <a:gd name="T4" fmla="*/ 5 w 38"/>
                      <a:gd name="T5" fmla="*/ 25 h 33"/>
                      <a:gd name="T6" fmla="*/ 19 w 38"/>
                      <a:gd name="T7" fmla="*/ 33 h 33"/>
                      <a:gd name="T8" fmla="*/ 27 w 38"/>
                      <a:gd name="T9" fmla="*/ 31 h 33"/>
                      <a:gd name="T10" fmla="*/ 33 w 38"/>
                      <a:gd name="T11" fmla="*/ 8 h 33"/>
                      <a:gd name="T12" fmla="*/ 19 w 38"/>
                      <a:gd name="T13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33">
                        <a:moveTo>
                          <a:pt x="19" y="0"/>
                        </a:moveTo>
                        <a:cubicBezTo>
                          <a:pt x="16" y="0"/>
                          <a:pt x="13" y="1"/>
                          <a:pt x="11" y="2"/>
                        </a:cubicBezTo>
                        <a:cubicBezTo>
                          <a:pt x="3" y="7"/>
                          <a:pt x="0" y="17"/>
                          <a:pt x="5" y="25"/>
                        </a:cubicBezTo>
                        <a:cubicBezTo>
                          <a:pt x="8" y="30"/>
                          <a:pt x="13" y="33"/>
                          <a:pt x="19" y="33"/>
                        </a:cubicBezTo>
                        <a:cubicBezTo>
                          <a:pt x="22" y="33"/>
                          <a:pt x="24" y="32"/>
                          <a:pt x="27" y="31"/>
                        </a:cubicBezTo>
                        <a:cubicBezTo>
                          <a:pt x="35" y="26"/>
                          <a:pt x="38" y="16"/>
                          <a:pt x="33" y="8"/>
                        </a:cubicBezTo>
                        <a:cubicBezTo>
                          <a:pt x="30" y="3"/>
                          <a:pt x="25" y="0"/>
                          <a:pt x="19" y="0"/>
                        </a:cubicBezTo>
                      </a:path>
                    </a:pathLst>
                  </a:custGeom>
                  <a:solidFill>
                    <a:srgbClr val="71EE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72" name="Freeform 344">
                    <a:extLst>
                      <a:ext uri="{FF2B5EF4-FFF2-40B4-BE49-F238E27FC236}">
                        <a16:creationId xmlns:a16="http://schemas.microsoft.com/office/drawing/2014/main" id="{8FB0AECC-CA71-4AA5-8FBF-21349031EA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938" y="4494213"/>
                    <a:ext cx="80963" cy="71438"/>
                  </a:xfrm>
                  <a:custGeom>
                    <a:avLst/>
                    <a:gdLst>
                      <a:gd name="T0" fmla="*/ 18 w 37"/>
                      <a:gd name="T1" fmla="*/ 0 h 33"/>
                      <a:gd name="T2" fmla="*/ 10 w 37"/>
                      <a:gd name="T3" fmla="*/ 3 h 33"/>
                      <a:gd name="T4" fmla="*/ 4 w 37"/>
                      <a:gd name="T5" fmla="*/ 25 h 33"/>
                      <a:gd name="T6" fmla="*/ 18 w 37"/>
                      <a:gd name="T7" fmla="*/ 33 h 33"/>
                      <a:gd name="T8" fmla="*/ 26 w 37"/>
                      <a:gd name="T9" fmla="*/ 31 h 33"/>
                      <a:gd name="T10" fmla="*/ 32 w 37"/>
                      <a:gd name="T11" fmla="*/ 9 h 33"/>
                      <a:gd name="T12" fmla="*/ 18 w 37"/>
                      <a:gd name="T13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3">
                        <a:moveTo>
                          <a:pt x="18" y="0"/>
                        </a:moveTo>
                        <a:cubicBezTo>
                          <a:pt x="15" y="0"/>
                          <a:pt x="13" y="1"/>
                          <a:pt x="10" y="3"/>
                        </a:cubicBezTo>
                        <a:cubicBezTo>
                          <a:pt x="2" y="7"/>
                          <a:pt x="0" y="17"/>
                          <a:pt x="4" y="25"/>
                        </a:cubicBezTo>
                        <a:cubicBezTo>
                          <a:pt x="7" y="30"/>
                          <a:pt x="13" y="33"/>
                          <a:pt x="18" y="33"/>
                        </a:cubicBezTo>
                        <a:cubicBezTo>
                          <a:pt x="21" y="33"/>
                          <a:pt x="24" y="32"/>
                          <a:pt x="26" y="31"/>
                        </a:cubicBezTo>
                        <a:cubicBezTo>
                          <a:pt x="34" y="26"/>
                          <a:pt x="37" y="16"/>
                          <a:pt x="32" y="9"/>
                        </a:cubicBezTo>
                        <a:cubicBezTo>
                          <a:pt x="29" y="3"/>
                          <a:pt x="24" y="0"/>
                          <a:pt x="18" y="0"/>
                        </a:cubicBezTo>
                      </a:path>
                    </a:pathLst>
                  </a:custGeom>
                  <a:solidFill>
                    <a:srgbClr val="81F0EA">
                      <a:alpha val="7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73" name="Freeform 345">
                    <a:extLst>
                      <a:ext uri="{FF2B5EF4-FFF2-40B4-BE49-F238E27FC236}">
                        <a16:creationId xmlns:a16="http://schemas.microsoft.com/office/drawing/2014/main" id="{B5FC0E10-5D97-4ACF-BDE0-8B19CB18A5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4076" y="4446588"/>
                    <a:ext cx="79375" cy="69850"/>
                  </a:xfrm>
                  <a:custGeom>
                    <a:avLst/>
                    <a:gdLst>
                      <a:gd name="T0" fmla="*/ 19 w 37"/>
                      <a:gd name="T1" fmla="*/ 0 h 32"/>
                      <a:gd name="T2" fmla="*/ 10 w 37"/>
                      <a:gd name="T3" fmla="*/ 2 h 32"/>
                      <a:gd name="T4" fmla="*/ 4 w 37"/>
                      <a:gd name="T5" fmla="*/ 24 h 32"/>
                      <a:gd name="T6" fmla="*/ 19 w 37"/>
                      <a:gd name="T7" fmla="*/ 32 h 32"/>
                      <a:gd name="T8" fmla="*/ 27 w 37"/>
                      <a:gd name="T9" fmla="*/ 30 h 32"/>
                      <a:gd name="T10" fmla="*/ 33 w 37"/>
                      <a:gd name="T11" fmla="*/ 8 h 32"/>
                      <a:gd name="T12" fmla="*/ 19 w 37"/>
                      <a:gd name="T13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2">
                        <a:moveTo>
                          <a:pt x="19" y="0"/>
                        </a:moveTo>
                        <a:cubicBezTo>
                          <a:pt x="16" y="0"/>
                          <a:pt x="13" y="0"/>
                          <a:pt x="10" y="2"/>
                        </a:cubicBezTo>
                        <a:cubicBezTo>
                          <a:pt x="3" y="6"/>
                          <a:pt x="0" y="16"/>
                          <a:pt x="4" y="24"/>
                        </a:cubicBezTo>
                        <a:cubicBezTo>
                          <a:pt x="7" y="29"/>
                          <a:pt x="13" y="32"/>
                          <a:pt x="19" y="32"/>
                        </a:cubicBezTo>
                        <a:cubicBezTo>
                          <a:pt x="21" y="32"/>
                          <a:pt x="24" y="32"/>
                          <a:pt x="27" y="30"/>
                        </a:cubicBezTo>
                        <a:cubicBezTo>
                          <a:pt x="34" y="26"/>
                          <a:pt x="37" y="16"/>
                          <a:pt x="33" y="8"/>
                        </a:cubicBezTo>
                        <a:cubicBezTo>
                          <a:pt x="30" y="3"/>
                          <a:pt x="24" y="0"/>
                          <a:pt x="19" y="0"/>
                        </a:cubicBezTo>
                      </a:path>
                    </a:pathLst>
                  </a:custGeom>
                  <a:solidFill>
                    <a:srgbClr val="91F2ED">
                      <a:alpha val="39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74" name="Freeform 346">
                    <a:extLst>
                      <a:ext uri="{FF2B5EF4-FFF2-40B4-BE49-F238E27FC236}">
                        <a16:creationId xmlns:a16="http://schemas.microsoft.com/office/drawing/2014/main" id="{73C6274F-84D8-486A-9A1D-67372D4662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58213" y="4397375"/>
                    <a:ext cx="79375" cy="71438"/>
                  </a:xfrm>
                  <a:custGeom>
                    <a:avLst/>
                    <a:gdLst>
                      <a:gd name="T0" fmla="*/ 19 w 37"/>
                      <a:gd name="T1" fmla="*/ 0 h 33"/>
                      <a:gd name="T2" fmla="*/ 11 w 37"/>
                      <a:gd name="T3" fmla="*/ 2 h 33"/>
                      <a:gd name="T4" fmla="*/ 5 w 37"/>
                      <a:gd name="T5" fmla="*/ 25 h 33"/>
                      <a:gd name="T6" fmla="*/ 19 w 37"/>
                      <a:gd name="T7" fmla="*/ 33 h 33"/>
                      <a:gd name="T8" fmla="*/ 27 w 37"/>
                      <a:gd name="T9" fmla="*/ 30 h 33"/>
                      <a:gd name="T10" fmla="*/ 33 w 37"/>
                      <a:gd name="T11" fmla="*/ 8 h 33"/>
                      <a:gd name="T12" fmla="*/ 19 w 37"/>
                      <a:gd name="T13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3">
                        <a:moveTo>
                          <a:pt x="19" y="0"/>
                        </a:moveTo>
                        <a:cubicBezTo>
                          <a:pt x="16" y="0"/>
                          <a:pt x="13" y="1"/>
                          <a:pt x="11" y="2"/>
                        </a:cubicBezTo>
                        <a:cubicBezTo>
                          <a:pt x="3" y="7"/>
                          <a:pt x="0" y="17"/>
                          <a:pt x="5" y="25"/>
                        </a:cubicBezTo>
                        <a:cubicBezTo>
                          <a:pt x="8" y="30"/>
                          <a:pt x="13" y="33"/>
                          <a:pt x="19" y="33"/>
                        </a:cubicBezTo>
                        <a:cubicBezTo>
                          <a:pt x="22" y="33"/>
                          <a:pt x="24" y="32"/>
                          <a:pt x="27" y="30"/>
                        </a:cubicBezTo>
                        <a:cubicBezTo>
                          <a:pt x="35" y="26"/>
                          <a:pt x="37" y="16"/>
                          <a:pt x="33" y="8"/>
                        </a:cubicBezTo>
                        <a:cubicBezTo>
                          <a:pt x="30" y="3"/>
                          <a:pt x="24" y="0"/>
                          <a:pt x="19" y="0"/>
                        </a:cubicBezTo>
                      </a:path>
                    </a:pathLst>
                  </a:custGeom>
                  <a:solidFill>
                    <a:srgbClr val="A0F3EF">
                      <a:alpha val="22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</p:grpSp>
          <p:sp>
            <p:nvSpPr>
              <p:cNvPr id="264" name="Rectangle: Rounded Corners 263">
                <a:extLst>
                  <a:ext uri="{FF2B5EF4-FFF2-40B4-BE49-F238E27FC236}">
                    <a16:creationId xmlns:a16="http://schemas.microsoft.com/office/drawing/2014/main" id="{0E40258F-4352-47F7-ABD5-16158443417D}"/>
                  </a:ext>
                </a:extLst>
              </p:cNvPr>
              <p:cNvSpPr/>
              <p:nvPr/>
            </p:nvSpPr>
            <p:spPr>
              <a:xfrm rot="3483759">
                <a:off x="5456260" y="4042078"/>
                <a:ext cx="36851" cy="10686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42E7E0"/>
                  </a:gs>
                  <a:gs pos="100000">
                    <a:srgbClr val="42E7E0">
                      <a:alpha val="0"/>
                    </a:srgb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65" name="Rectangle: Rounded Corners 264">
                <a:extLst>
                  <a:ext uri="{FF2B5EF4-FFF2-40B4-BE49-F238E27FC236}">
                    <a16:creationId xmlns:a16="http://schemas.microsoft.com/office/drawing/2014/main" id="{1D375A58-E5F4-421E-B985-3BF2F4379073}"/>
                  </a:ext>
                </a:extLst>
              </p:cNvPr>
              <p:cNvSpPr/>
              <p:nvPr/>
            </p:nvSpPr>
            <p:spPr>
              <a:xfrm rot="3373373">
                <a:off x="5666996" y="4160324"/>
                <a:ext cx="36851" cy="756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42E7E0"/>
                  </a:gs>
                  <a:gs pos="100000">
                    <a:srgbClr val="42E7E0">
                      <a:alpha val="0"/>
                    </a:srgb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903EE574-F0C6-4092-A9EF-DD53F9028E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98826" y="4851421"/>
              <a:ext cx="1570855" cy="616572"/>
              <a:chOff x="3475891" y="4522769"/>
              <a:chExt cx="1361452" cy="534380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A35A8E7D-EC21-4BE3-8D37-343F34B688DA}"/>
                  </a:ext>
                </a:extLst>
              </p:cNvPr>
              <p:cNvGrpSpPr/>
              <p:nvPr/>
            </p:nvGrpSpPr>
            <p:grpSpPr>
              <a:xfrm flipH="1">
                <a:off x="4419929" y="4522769"/>
                <a:ext cx="417414" cy="534380"/>
                <a:chOff x="6760178" y="4643961"/>
                <a:chExt cx="417414" cy="534380"/>
              </a:xfrm>
            </p:grpSpPr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58EE4D60-4C50-4E0C-9DD5-770329375B9C}"/>
                    </a:ext>
                  </a:extLst>
                </p:cNvPr>
                <p:cNvGrpSpPr/>
                <p:nvPr/>
              </p:nvGrpSpPr>
              <p:grpSpPr>
                <a:xfrm rot="3559559">
                  <a:off x="6674244" y="4737623"/>
                  <a:ext cx="501650" cy="314326"/>
                  <a:chOff x="8135938" y="4397375"/>
                  <a:chExt cx="501650" cy="314326"/>
                </a:xfrm>
              </p:grpSpPr>
              <p:sp>
                <p:nvSpPr>
                  <p:cNvPr id="257" name="Freeform 341">
                    <a:extLst>
                      <a:ext uri="{FF2B5EF4-FFF2-40B4-BE49-F238E27FC236}">
                        <a16:creationId xmlns:a16="http://schemas.microsoft.com/office/drawing/2014/main" id="{FD6ED7D6-945D-415B-864E-6A1C0879E6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5938" y="4643438"/>
                    <a:ext cx="80963" cy="68263"/>
                  </a:xfrm>
                  <a:custGeom>
                    <a:avLst/>
                    <a:gdLst>
                      <a:gd name="T0" fmla="*/ 18 w 37"/>
                      <a:gd name="T1" fmla="*/ 0 h 32"/>
                      <a:gd name="T2" fmla="*/ 10 w 37"/>
                      <a:gd name="T3" fmla="*/ 2 h 32"/>
                      <a:gd name="T4" fmla="*/ 4 w 37"/>
                      <a:gd name="T5" fmla="*/ 24 h 32"/>
                      <a:gd name="T6" fmla="*/ 18 w 37"/>
                      <a:gd name="T7" fmla="*/ 32 h 32"/>
                      <a:gd name="T8" fmla="*/ 26 w 37"/>
                      <a:gd name="T9" fmla="*/ 30 h 32"/>
                      <a:gd name="T10" fmla="*/ 32 w 37"/>
                      <a:gd name="T11" fmla="*/ 8 h 32"/>
                      <a:gd name="T12" fmla="*/ 18 w 37"/>
                      <a:gd name="T13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2">
                        <a:moveTo>
                          <a:pt x="18" y="0"/>
                        </a:moveTo>
                        <a:cubicBezTo>
                          <a:pt x="15" y="0"/>
                          <a:pt x="13" y="0"/>
                          <a:pt x="10" y="2"/>
                        </a:cubicBezTo>
                        <a:cubicBezTo>
                          <a:pt x="2" y="6"/>
                          <a:pt x="0" y="16"/>
                          <a:pt x="4" y="24"/>
                        </a:cubicBezTo>
                        <a:cubicBezTo>
                          <a:pt x="7" y="29"/>
                          <a:pt x="13" y="32"/>
                          <a:pt x="18" y="32"/>
                        </a:cubicBezTo>
                        <a:cubicBezTo>
                          <a:pt x="21" y="32"/>
                          <a:pt x="24" y="31"/>
                          <a:pt x="26" y="30"/>
                        </a:cubicBezTo>
                        <a:cubicBezTo>
                          <a:pt x="34" y="25"/>
                          <a:pt x="37" y="15"/>
                          <a:pt x="32" y="8"/>
                        </a:cubicBezTo>
                        <a:cubicBezTo>
                          <a:pt x="29" y="2"/>
                          <a:pt x="24" y="0"/>
                          <a:pt x="18" y="0"/>
                        </a:cubicBezTo>
                      </a:path>
                    </a:pathLst>
                  </a:custGeom>
                  <a:solidFill>
                    <a:srgbClr val="52EAE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58" name="Freeform 342">
                    <a:extLst>
                      <a:ext uri="{FF2B5EF4-FFF2-40B4-BE49-F238E27FC236}">
                        <a16:creationId xmlns:a16="http://schemas.microsoft.com/office/drawing/2014/main" id="{C3EE0E50-5240-40E5-B5B6-C634048BD0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20076" y="4592638"/>
                    <a:ext cx="79375" cy="69850"/>
                  </a:xfrm>
                  <a:custGeom>
                    <a:avLst/>
                    <a:gdLst>
                      <a:gd name="T0" fmla="*/ 19 w 37"/>
                      <a:gd name="T1" fmla="*/ 0 h 32"/>
                      <a:gd name="T2" fmla="*/ 10 w 37"/>
                      <a:gd name="T3" fmla="*/ 2 h 32"/>
                      <a:gd name="T4" fmla="*/ 4 w 37"/>
                      <a:gd name="T5" fmla="*/ 24 h 32"/>
                      <a:gd name="T6" fmla="*/ 19 w 37"/>
                      <a:gd name="T7" fmla="*/ 32 h 32"/>
                      <a:gd name="T8" fmla="*/ 27 w 37"/>
                      <a:gd name="T9" fmla="*/ 30 h 32"/>
                      <a:gd name="T10" fmla="*/ 33 w 37"/>
                      <a:gd name="T11" fmla="*/ 8 h 32"/>
                      <a:gd name="T12" fmla="*/ 19 w 37"/>
                      <a:gd name="T13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2">
                        <a:moveTo>
                          <a:pt x="19" y="0"/>
                        </a:moveTo>
                        <a:cubicBezTo>
                          <a:pt x="16" y="0"/>
                          <a:pt x="13" y="1"/>
                          <a:pt x="10" y="2"/>
                        </a:cubicBezTo>
                        <a:cubicBezTo>
                          <a:pt x="3" y="7"/>
                          <a:pt x="0" y="17"/>
                          <a:pt x="4" y="24"/>
                        </a:cubicBezTo>
                        <a:cubicBezTo>
                          <a:pt x="7" y="30"/>
                          <a:pt x="13" y="32"/>
                          <a:pt x="19" y="32"/>
                        </a:cubicBezTo>
                        <a:cubicBezTo>
                          <a:pt x="21" y="32"/>
                          <a:pt x="24" y="32"/>
                          <a:pt x="27" y="30"/>
                        </a:cubicBezTo>
                        <a:cubicBezTo>
                          <a:pt x="35" y="26"/>
                          <a:pt x="37" y="16"/>
                          <a:pt x="33" y="8"/>
                        </a:cubicBezTo>
                        <a:cubicBezTo>
                          <a:pt x="30" y="3"/>
                          <a:pt x="24" y="0"/>
                          <a:pt x="19" y="0"/>
                        </a:cubicBezTo>
                      </a:path>
                    </a:pathLst>
                  </a:custGeom>
                  <a:solidFill>
                    <a:srgbClr val="62EC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59" name="Freeform 343">
                    <a:extLst>
                      <a:ext uri="{FF2B5EF4-FFF2-40B4-BE49-F238E27FC236}">
                        <a16:creationId xmlns:a16="http://schemas.microsoft.com/office/drawing/2014/main" id="{C4B6571D-EB1F-448A-B291-6DECFD1FAD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4213" y="4543425"/>
                    <a:ext cx="82550" cy="71438"/>
                  </a:xfrm>
                  <a:custGeom>
                    <a:avLst/>
                    <a:gdLst>
                      <a:gd name="T0" fmla="*/ 19 w 38"/>
                      <a:gd name="T1" fmla="*/ 0 h 33"/>
                      <a:gd name="T2" fmla="*/ 11 w 38"/>
                      <a:gd name="T3" fmla="*/ 2 h 33"/>
                      <a:gd name="T4" fmla="*/ 5 w 38"/>
                      <a:gd name="T5" fmla="*/ 25 h 33"/>
                      <a:gd name="T6" fmla="*/ 19 w 38"/>
                      <a:gd name="T7" fmla="*/ 33 h 33"/>
                      <a:gd name="T8" fmla="*/ 27 w 38"/>
                      <a:gd name="T9" fmla="*/ 31 h 33"/>
                      <a:gd name="T10" fmla="*/ 33 w 38"/>
                      <a:gd name="T11" fmla="*/ 8 h 33"/>
                      <a:gd name="T12" fmla="*/ 19 w 38"/>
                      <a:gd name="T13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33">
                        <a:moveTo>
                          <a:pt x="19" y="0"/>
                        </a:moveTo>
                        <a:cubicBezTo>
                          <a:pt x="16" y="0"/>
                          <a:pt x="13" y="1"/>
                          <a:pt x="11" y="2"/>
                        </a:cubicBezTo>
                        <a:cubicBezTo>
                          <a:pt x="3" y="7"/>
                          <a:pt x="0" y="17"/>
                          <a:pt x="5" y="25"/>
                        </a:cubicBezTo>
                        <a:cubicBezTo>
                          <a:pt x="8" y="30"/>
                          <a:pt x="13" y="33"/>
                          <a:pt x="19" y="33"/>
                        </a:cubicBezTo>
                        <a:cubicBezTo>
                          <a:pt x="22" y="33"/>
                          <a:pt x="24" y="32"/>
                          <a:pt x="27" y="31"/>
                        </a:cubicBezTo>
                        <a:cubicBezTo>
                          <a:pt x="35" y="26"/>
                          <a:pt x="38" y="16"/>
                          <a:pt x="33" y="8"/>
                        </a:cubicBezTo>
                        <a:cubicBezTo>
                          <a:pt x="30" y="3"/>
                          <a:pt x="25" y="0"/>
                          <a:pt x="19" y="0"/>
                        </a:cubicBezTo>
                      </a:path>
                    </a:pathLst>
                  </a:custGeom>
                  <a:solidFill>
                    <a:srgbClr val="71EE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60" name="Freeform 344">
                    <a:extLst>
                      <a:ext uri="{FF2B5EF4-FFF2-40B4-BE49-F238E27FC236}">
                        <a16:creationId xmlns:a16="http://schemas.microsoft.com/office/drawing/2014/main" id="{BF9FFA1B-C6CA-4A1A-9352-2BFD1E8760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938" y="4494213"/>
                    <a:ext cx="80963" cy="71438"/>
                  </a:xfrm>
                  <a:custGeom>
                    <a:avLst/>
                    <a:gdLst>
                      <a:gd name="T0" fmla="*/ 18 w 37"/>
                      <a:gd name="T1" fmla="*/ 0 h 33"/>
                      <a:gd name="T2" fmla="*/ 10 w 37"/>
                      <a:gd name="T3" fmla="*/ 3 h 33"/>
                      <a:gd name="T4" fmla="*/ 4 w 37"/>
                      <a:gd name="T5" fmla="*/ 25 h 33"/>
                      <a:gd name="T6" fmla="*/ 18 w 37"/>
                      <a:gd name="T7" fmla="*/ 33 h 33"/>
                      <a:gd name="T8" fmla="*/ 26 w 37"/>
                      <a:gd name="T9" fmla="*/ 31 h 33"/>
                      <a:gd name="T10" fmla="*/ 32 w 37"/>
                      <a:gd name="T11" fmla="*/ 9 h 33"/>
                      <a:gd name="T12" fmla="*/ 18 w 37"/>
                      <a:gd name="T13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3">
                        <a:moveTo>
                          <a:pt x="18" y="0"/>
                        </a:moveTo>
                        <a:cubicBezTo>
                          <a:pt x="15" y="0"/>
                          <a:pt x="13" y="1"/>
                          <a:pt x="10" y="3"/>
                        </a:cubicBezTo>
                        <a:cubicBezTo>
                          <a:pt x="2" y="7"/>
                          <a:pt x="0" y="17"/>
                          <a:pt x="4" y="25"/>
                        </a:cubicBezTo>
                        <a:cubicBezTo>
                          <a:pt x="7" y="30"/>
                          <a:pt x="13" y="33"/>
                          <a:pt x="18" y="33"/>
                        </a:cubicBezTo>
                        <a:cubicBezTo>
                          <a:pt x="21" y="33"/>
                          <a:pt x="24" y="32"/>
                          <a:pt x="26" y="31"/>
                        </a:cubicBezTo>
                        <a:cubicBezTo>
                          <a:pt x="34" y="26"/>
                          <a:pt x="37" y="16"/>
                          <a:pt x="32" y="9"/>
                        </a:cubicBezTo>
                        <a:cubicBezTo>
                          <a:pt x="29" y="3"/>
                          <a:pt x="24" y="0"/>
                          <a:pt x="18" y="0"/>
                        </a:cubicBezTo>
                      </a:path>
                    </a:pathLst>
                  </a:custGeom>
                  <a:solidFill>
                    <a:srgbClr val="81F0EA">
                      <a:alpha val="7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61" name="Freeform 345">
                    <a:extLst>
                      <a:ext uri="{FF2B5EF4-FFF2-40B4-BE49-F238E27FC236}">
                        <a16:creationId xmlns:a16="http://schemas.microsoft.com/office/drawing/2014/main" id="{AEB9D300-011D-43F7-B0A9-E138152173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4076" y="4446588"/>
                    <a:ext cx="79375" cy="69850"/>
                  </a:xfrm>
                  <a:custGeom>
                    <a:avLst/>
                    <a:gdLst>
                      <a:gd name="T0" fmla="*/ 19 w 37"/>
                      <a:gd name="T1" fmla="*/ 0 h 32"/>
                      <a:gd name="T2" fmla="*/ 10 w 37"/>
                      <a:gd name="T3" fmla="*/ 2 h 32"/>
                      <a:gd name="T4" fmla="*/ 4 w 37"/>
                      <a:gd name="T5" fmla="*/ 24 h 32"/>
                      <a:gd name="T6" fmla="*/ 19 w 37"/>
                      <a:gd name="T7" fmla="*/ 32 h 32"/>
                      <a:gd name="T8" fmla="*/ 27 w 37"/>
                      <a:gd name="T9" fmla="*/ 30 h 32"/>
                      <a:gd name="T10" fmla="*/ 33 w 37"/>
                      <a:gd name="T11" fmla="*/ 8 h 32"/>
                      <a:gd name="T12" fmla="*/ 19 w 37"/>
                      <a:gd name="T13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2">
                        <a:moveTo>
                          <a:pt x="19" y="0"/>
                        </a:moveTo>
                        <a:cubicBezTo>
                          <a:pt x="16" y="0"/>
                          <a:pt x="13" y="0"/>
                          <a:pt x="10" y="2"/>
                        </a:cubicBezTo>
                        <a:cubicBezTo>
                          <a:pt x="3" y="6"/>
                          <a:pt x="0" y="16"/>
                          <a:pt x="4" y="24"/>
                        </a:cubicBezTo>
                        <a:cubicBezTo>
                          <a:pt x="7" y="29"/>
                          <a:pt x="13" y="32"/>
                          <a:pt x="19" y="32"/>
                        </a:cubicBezTo>
                        <a:cubicBezTo>
                          <a:pt x="21" y="32"/>
                          <a:pt x="24" y="32"/>
                          <a:pt x="27" y="30"/>
                        </a:cubicBezTo>
                        <a:cubicBezTo>
                          <a:pt x="34" y="26"/>
                          <a:pt x="37" y="16"/>
                          <a:pt x="33" y="8"/>
                        </a:cubicBezTo>
                        <a:cubicBezTo>
                          <a:pt x="30" y="3"/>
                          <a:pt x="24" y="0"/>
                          <a:pt x="19" y="0"/>
                        </a:cubicBezTo>
                      </a:path>
                    </a:pathLst>
                  </a:custGeom>
                  <a:solidFill>
                    <a:srgbClr val="91F2ED">
                      <a:alpha val="39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62" name="Freeform 346">
                    <a:extLst>
                      <a:ext uri="{FF2B5EF4-FFF2-40B4-BE49-F238E27FC236}">
                        <a16:creationId xmlns:a16="http://schemas.microsoft.com/office/drawing/2014/main" id="{6299BD8C-8788-48E0-99E2-86DBB98242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58213" y="4397375"/>
                    <a:ext cx="79375" cy="71438"/>
                  </a:xfrm>
                  <a:custGeom>
                    <a:avLst/>
                    <a:gdLst>
                      <a:gd name="T0" fmla="*/ 19 w 37"/>
                      <a:gd name="T1" fmla="*/ 0 h 33"/>
                      <a:gd name="T2" fmla="*/ 11 w 37"/>
                      <a:gd name="T3" fmla="*/ 2 h 33"/>
                      <a:gd name="T4" fmla="*/ 5 w 37"/>
                      <a:gd name="T5" fmla="*/ 25 h 33"/>
                      <a:gd name="T6" fmla="*/ 19 w 37"/>
                      <a:gd name="T7" fmla="*/ 33 h 33"/>
                      <a:gd name="T8" fmla="*/ 27 w 37"/>
                      <a:gd name="T9" fmla="*/ 30 h 33"/>
                      <a:gd name="T10" fmla="*/ 33 w 37"/>
                      <a:gd name="T11" fmla="*/ 8 h 33"/>
                      <a:gd name="T12" fmla="*/ 19 w 37"/>
                      <a:gd name="T13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3">
                        <a:moveTo>
                          <a:pt x="19" y="0"/>
                        </a:moveTo>
                        <a:cubicBezTo>
                          <a:pt x="16" y="0"/>
                          <a:pt x="13" y="1"/>
                          <a:pt x="11" y="2"/>
                        </a:cubicBezTo>
                        <a:cubicBezTo>
                          <a:pt x="3" y="7"/>
                          <a:pt x="0" y="17"/>
                          <a:pt x="5" y="25"/>
                        </a:cubicBezTo>
                        <a:cubicBezTo>
                          <a:pt x="8" y="30"/>
                          <a:pt x="13" y="33"/>
                          <a:pt x="19" y="33"/>
                        </a:cubicBezTo>
                        <a:cubicBezTo>
                          <a:pt x="22" y="33"/>
                          <a:pt x="24" y="32"/>
                          <a:pt x="27" y="30"/>
                        </a:cubicBezTo>
                        <a:cubicBezTo>
                          <a:pt x="35" y="26"/>
                          <a:pt x="37" y="16"/>
                          <a:pt x="33" y="8"/>
                        </a:cubicBezTo>
                        <a:cubicBezTo>
                          <a:pt x="30" y="3"/>
                          <a:pt x="24" y="0"/>
                          <a:pt x="19" y="0"/>
                        </a:cubicBezTo>
                      </a:path>
                    </a:pathLst>
                  </a:custGeom>
                  <a:solidFill>
                    <a:srgbClr val="A0F3EF">
                      <a:alpha val="22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ED323C57-C7CB-471E-95A0-2ACC95455306}"/>
                    </a:ext>
                  </a:extLst>
                </p:cNvPr>
                <p:cNvSpPr/>
                <p:nvPr/>
              </p:nvSpPr>
              <p:spPr>
                <a:xfrm rot="14792907">
                  <a:off x="7084458" y="4967644"/>
                  <a:ext cx="93134" cy="93134"/>
                </a:xfrm>
                <a:prstGeom prst="ellipse">
                  <a:avLst/>
                </a:prstGeom>
                <a:solidFill>
                  <a:srgbClr val="42E7E0"/>
                </a:solidFill>
                <a:ln>
                  <a:noFill/>
                </a:ln>
                <a:effectLst>
                  <a:glow rad="228600">
                    <a:srgbClr val="44F0E5">
                      <a:alpha val="4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0A16C8B4-769E-49A3-ACA6-C4F6E44B4203}"/>
                    </a:ext>
                  </a:extLst>
                </p:cNvPr>
                <p:cNvGrpSpPr/>
                <p:nvPr/>
              </p:nvGrpSpPr>
              <p:grpSpPr>
                <a:xfrm rot="3468542" flipH="1" flipV="1">
                  <a:off x="6666516" y="4770353"/>
                  <a:ext cx="501650" cy="314326"/>
                  <a:chOff x="8135938" y="4397375"/>
                  <a:chExt cx="501650" cy="314326"/>
                </a:xfrm>
              </p:grpSpPr>
              <p:sp>
                <p:nvSpPr>
                  <p:cNvPr id="251" name="Freeform 341">
                    <a:extLst>
                      <a:ext uri="{FF2B5EF4-FFF2-40B4-BE49-F238E27FC236}">
                        <a16:creationId xmlns:a16="http://schemas.microsoft.com/office/drawing/2014/main" id="{169BEDFA-62D9-477D-B56D-6D50014419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35938" y="4643438"/>
                    <a:ext cx="80963" cy="68263"/>
                  </a:xfrm>
                  <a:custGeom>
                    <a:avLst/>
                    <a:gdLst>
                      <a:gd name="T0" fmla="*/ 18 w 37"/>
                      <a:gd name="T1" fmla="*/ 0 h 32"/>
                      <a:gd name="T2" fmla="*/ 10 w 37"/>
                      <a:gd name="T3" fmla="*/ 2 h 32"/>
                      <a:gd name="T4" fmla="*/ 4 w 37"/>
                      <a:gd name="T5" fmla="*/ 24 h 32"/>
                      <a:gd name="T6" fmla="*/ 18 w 37"/>
                      <a:gd name="T7" fmla="*/ 32 h 32"/>
                      <a:gd name="T8" fmla="*/ 26 w 37"/>
                      <a:gd name="T9" fmla="*/ 30 h 32"/>
                      <a:gd name="T10" fmla="*/ 32 w 37"/>
                      <a:gd name="T11" fmla="*/ 8 h 32"/>
                      <a:gd name="T12" fmla="*/ 18 w 37"/>
                      <a:gd name="T13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2">
                        <a:moveTo>
                          <a:pt x="18" y="0"/>
                        </a:moveTo>
                        <a:cubicBezTo>
                          <a:pt x="15" y="0"/>
                          <a:pt x="13" y="0"/>
                          <a:pt x="10" y="2"/>
                        </a:cubicBezTo>
                        <a:cubicBezTo>
                          <a:pt x="2" y="6"/>
                          <a:pt x="0" y="16"/>
                          <a:pt x="4" y="24"/>
                        </a:cubicBezTo>
                        <a:cubicBezTo>
                          <a:pt x="7" y="29"/>
                          <a:pt x="13" y="32"/>
                          <a:pt x="18" y="32"/>
                        </a:cubicBezTo>
                        <a:cubicBezTo>
                          <a:pt x="21" y="32"/>
                          <a:pt x="24" y="31"/>
                          <a:pt x="26" y="30"/>
                        </a:cubicBezTo>
                        <a:cubicBezTo>
                          <a:pt x="34" y="25"/>
                          <a:pt x="37" y="15"/>
                          <a:pt x="32" y="8"/>
                        </a:cubicBezTo>
                        <a:cubicBezTo>
                          <a:pt x="29" y="2"/>
                          <a:pt x="24" y="0"/>
                          <a:pt x="18" y="0"/>
                        </a:cubicBezTo>
                      </a:path>
                    </a:pathLst>
                  </a:custGeom>
                  <a:solidFill>
                    <a:srgbClr val="52EAE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52" name="Freeform 342">
                    <a:extLst>
                      <a:ext uri="{FF2B5EF4-FFF2-40B4-BE49-F238E27FC236}">
                        <a16:creationId xmlns:a16="http://schemas.microsoft.com/office/drawing/2014/main" id="{26DB7B09-B366-49DB-B54C-0DED57578C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220076" y="4592638"/>
                    <a:ext cx="79375" cy="69850"/>
                  </a:xfrm>
                  <a:custGeom>
                    <a:avLst/>
                    <a:gdLst>
                      <a:gd name="T0" fmla="*/ 19 w 37"/>
                      <a:gd name="T1" fmla="*/ 0 h 32"/>
                      <a:gd name="T2" fmla="*/ 10 w 37"/>
                      <a:gd name="T3" fmla="*/ 2 h 32"/>
                      <a:gd name="T4" fmla="*/ 4 w 37"/>
                      <a:gd name="T5" fmla="*/ 24 h 32"/>
                      <a:gd name="T6" fmla="*/ 19 w 37"/>
                      <a:gd name="T7" fmla="*/ 32 h 32"/>
                      <a:gd name="T8" fmla="*/ 27 w 37"/>
                      <a:gd name="T9" fmla="*/ 30 h 32"/>
                      <a:gd name="T10" fmla="*/ 33 w 37"/>
                      <a:gd name="T11" fmla="*/ 8 h 32"/>
                      <a:gd name="T12" fmla="*/ 19 w 37"/>
                      <a:gd name="T13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2">
                        <a:moveTo>
                          <a:pt x="19" y="0"/>
                        </a:moveTo>
                        <a:cubicBezTo>
                          <a:pt x="16" y="0"/>
                          <a:pt x="13" y="1"/>
                          <a:pt x="10" y="2"/>
                        </a:cubicBezTo>
                        <a:cubicBezTo>
                          <a:pt x="3" y="7"/>
                          <a:pt x="0" y="17"/>
                          <a:pt x="4" y="24"/>
                        </a:cubicBezTo>
                        <a:cubicBezTo>
                          <a:pt x="7" y="30"/>
                          <a:pt x="13" y="32"/>
                          <a:pt x="19" y="32"/>
                        </a:cubicBezTo>
                        <a:cubicBezTo>
                          <a:pt x="21" y="32"/>
                          <a:pt x="24" y="32"/>
                          <a:pt x="27" y="30"/>
                        </a:cubicBezTo>
                        <a:cubicBezTo>
                          <a:pt x="35" y="26"/>
                          <a:pt x="37" y="16"/>
                          <a:pt x="33" y="8"/>
                        </a:cubicBezTo>
                        <a:cubicBezTo>
                          <a:pt x="30" y="3"/>
                          <a:pt x="24" y="0"/>
                          <a:pt x="19" y="0"/>
                        </a:cubicBezTo>
                      </a:path>
                    </a:pathLst>
                  </a:custGeom>
                  <a:solidFill>
                    <a:srgbClr val="62ECE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53" name="Freeform 343">
                    <a:extLst>
                      <a:ext uri="{FF2B5EF4-FFF2-40B4-BE49-F238E27FC236}">
                        <a16:creationId xmlns:a16="http://schemas.microsoft.com/office/drawing/2014/main" id="{6F603990-4A53-4F57-A348-4810218E33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4213" y="4543425"/>
                    <a:ext cx="82550" cy="71438"/>
                  </a:xfrm>
                  <a:custGeom>
                    <a:avLst/>
                    <a:gdLst>
                      <a:gd name="T0" fmla="*/ 19 w 38"/>
                      <a:gd name="T1" fmla="*/ 0 h 33"/>
                      <a:gd name="T2" fmla="*/ 11 w 38"/>
                      <a:gd name="T3" fmla="*/ 2 h 33"/>
                      <a:gd name="T4" fmla="*/ 5 w 38"/>
                      <a:gd name="T5" fmla="*/ 25 h 33"/>
                      <a:gd name="T6" fmla="*/ 19 w 38"/>
                      <a:gd name="T7" fmla="*/ 33 h 33"/>
                      <a:gd name="T8" fmla="*/ 27 w 38"/>
                      <a:gd name="T9" fmla="*/ 31 h 33"/>
                      <a:gd name="T10" fmla="*/ 33 w 38"/>
                      <a:gd name="T11" fmla="*/ 8 h 33"/>
                      <a:gd name="T12" fmla="*/ 19 w 38"/>
                      <a:gd name="T13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33">
                        <a:moveTo>
                          <a:pt x="19" y="0"/>
                        </a:moveTo>
                        <a:cubicBezTo>
                          <a:pt x="16" y="0"/>
                          <a:pt x="13" y="1"/>
                          <a:pt x="11" y="2"/>
                        </a:cubicBezTo>
                        <a:cubicBezTo>
                          <a:pt x="3" y="7"/>
                          <a:pt x="0" y="17"/>
                          <a:pt x="5" y="25"/>
                        </a:cubicBezTo>
                        <a:cubicBezTo>
                          <a:pt x="8" y="30"/>
                          <a:pt x="13" y="33"/>
                          <a:pt x="19" y="33"/>
                        </a:cubicBezTo>
                        <a:cubicBezTo>
                          <a:pt x="22" y="33"/>
                          <a:pt x="24" y="32"/>
                          <a:pt x="27" y="31"/>
                        </a:cubicBezTo>
                        <a:cubicBezTo>
                          <a:pt x="35" y="26"/>
                          <a:pt x="38" y="16"/>
                          <a:pt x="33" y="8"/>
                        </a:cubicBezTo>
                        <a:cubicBezTo>
                          <a:pt x="30" y="3"/>
                          <a:pt x="25" y="0"/>
                          <a:pt x="19" y="0"/>
                        </a:cubicBezTo>
                      </a:path>
                    </a:pathLst>
                  </a:custGeom>
                  <a:solidFill>
                    <a:srgbClr val="71EEE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54" name="Freeform 344">
                    <a:extLst>
                      <a:ext uri="{FF2B5EF4-FFF2-40B4-BE49-F238E27FC236}">
                        <a16:creationId xmlns:a16="http://schemas.microsoft.com/office/drawing/2014/main" id="{D19892A0-DE87-4538-8DEF-DD81D4CB9C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89938" y="4494213"/>
                    <a:ext cx="80963" cy="71438"/>
                  </a:xfrm>
                  <a:custGeom>
                    <a:avLst/>
                    <a:gdLst>
                      <a:gd name="T0" fmla="*/ 18 w 37"/>
                      <a:gd name="T1" fmla="*/ 0 h 33"/>
                      <a:gd name="T2" fmla="*/ 10 w 37"/>
                      <a:gd name="T3" fmla="*/ 3 h 33"/>
                      <a:gd name="T4" fmla="*/ 4 w 37"/>
                      <a:gd name="T5" fmla="*/ 25 h 33"/>
                      <a:gd name="T6" fmla="*/ 18 w 37"/>
                      <a:gd name="T7" fmla="*/ 33 h 33"/>
                      <a:gd name="T8" fmla="*/ 26 w 37"/>
                      <a:gd name="T9" fmla="*/ 31 h 33"/>
                      <a:gd name="T10" fmla="*/ 32 w 37"/>
                      <a:gd name="T11" fmla="*/ 9 h 33"/>
                      <a:gd name="T12" fmla="*/ 18 w 37"/>
                      <a:gd name="T13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3">
                        <a:moveTo>
                          <a:pt x="18" y="0"/>
                        </a:moveTo>
                        <a:cubicBezTo>
                          <a:pt x="15" y="0"/>
                          <a:pt x="13" y="1"/>
                          <a:pt x="10" y="3"/>
                        </a:cubicBezTo>
                        <a:cubicBezTo>
                          <a:pt x="2" y="7"/>
                          <a:pt x="0" y="17"/>
                          <a:pt x="4" y="25"/>
                        </a:cubicBezTo>
                        <a:cubicBezTo>
                          <a:pt x="7" y="30"/>
                          <a:pt x="13" y="33"/>
                          <a:pt x="18" y="33"/>
                        </a:cubicBezTo>
                        <a:cubicBezTo>
                          <a:pt x="21" y="33"/>
                          <a:pt x="24" y="32"/>
                          <a:pt x="26" y="31"/>
                        </a:cubicBezTo>
                        <a:cubicBezTo>
                          <a:pt x="34" y="26"/>
                          <a:pt x="37" y="16"/>
                          <a:pt x="32" y="9"/>
                        </a:cubicBezTo>
                        <a:cubicBezTo>
                          <a:pt x="29" y="3"/>
                          <a:pt x="24" y="0"/>
                          <a:pt x="18" y="0"/>
                        </a:cubicBezTo>
                      </a:path>
                    </a:pathLst>
                  </a:custGeom>
                  <a:solidFill>
                    <a:srgbClr val="81F0EA">
                      <a:alpha val="75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55" name="Freeform 345">
                    <a:extLst>
                      <a:ext uri="{FF2B5EF4-FFF2-40B4-BE49-F238E27FC236}">
                        <a16:creationId xmlns:a16="http://schemas.microsoft.com/office/drawing/2014/main" id="{2BBB8393-70AF-4023-92F5-046F112F5F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474076" y="4446588"/>
                    <a:ext cx="79375" cy="69850"/>
                  </a:xfrm>
                  <a:custGeom>
                    <a:avLst/>
                    <a:gdLst>
                      <a:gd name="T0" fmla="*/ 19 w 37"/>
                      <a:gd name="T1" fmla="*/ 0 h 32"/>
                      <a:gd name="T2" fmla="*/ 10 w 37"/>
                      <a:gd name="T3" fmla="*/ 2 h 32"/>
                      <a:gd name="T4" fmla="*/ 4 w 37"/>
                      <a:gd name="T5" fmla="*/ 24 h 32"/>
                      <a:gd name="T6" fmla="*/ 19 w 37"/>
                      <a:gd name="T7" fmla="*/ 32 h 32"/>
                      <a:gd name="T8" fmla="*/ 27 w 37"/>
                      <a:gd name="T9" fmla="*/ 30 h 32"/>
                      <a:gd name="T10" fmla="*/ 33 w 37"/>
                      <a:gd name="T11" fmla="*/ 8 h 32"/>
                      <a:gd name="T12" fmla="*/ 19 w 37"/>
                      <a:gd name="T13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2">
                        <a:moveTo>
                          <a:pt x="19" y="0"/>
                        </a:moveTo>
                        <a:cubicBezTo>
                          <a:pt x="16" y="0"/>
                          <a:pt x="13" y="0"/>
                          <a:pt x="10" y="2"/>
                        </a:cubicBezTo>
                        <a:cubicBezTo>
                          <a:pt x="3" y="6"/>
                          <a:pt x="0" y="16"/>
                          <a:pt x="4" y="24"/>
                        </a:cubicBezTo>
                        <a:cubicBezTo>
                          <a:pt x="7" y="29"/>
                          <a:pt x="13" y="32"/>
                          <a:pt x="19" y="32"/>
                        </a:cubicBezTo>
                        <a:cubicBezTo>
                          <a:pt x="21" y="32"/>
                          <a:pt x="24" y="32"/>
                          <a:pt x="27" y="30"/>
                        </a:cubicBezTo>
                        <a:cubicBezTo>
                          <a:pt x="34" y="26"/>
                          <a:pt x="37" y="16"/>
                          <a:pt x="33" y="8"/>
                        </a:cubicBezTo>
                        <a:cubicBezTo>
                          <a:pt x="30" y="3"/>
                          <a:pt x="24" y="0"/>
                          <a:pt x="19" y="0"/>
                        </a:cubicBezTo>
                      </a:path>
                    </a:pathLst>
                  </a:custGeom>
                  <a:solidFill>
                    <a:srgbClr val="91F2ED">
                      <a:alpha val="39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56" name="Freeform 346">
                    <a:extLst>
                      <a:ext uri="{FF2B5EF4-FFF2-40B4-BE49-F238E27FC236}">
                        <a16:creationId xmlns:a16="http://schemas.microsoft.com/office/drawing/2014/main" id="{3D879F9C-CA99-450B-9FC4-32C69F1098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558213" y="4397375"/>
                    <a:ext cx="79375" cy="71438"/>
                  </a:xfrm>
                  <a:custGeom>
                    <a:avLst/>
                    <a:gdLst>
                      <a:gd name="T0" fmla="*/ 19 w 37"/>
                      <a:gd name="T1" fmla="*/ 0 h 33"/>
                      <a:gd name="T2" fmla="*/ 11 w 37"/>
                      <a:gd name="T3" fmla="*/ 2 h 33"/>
                      <a:gd name="T4" fmla="*/ 5 w 37"/>
                      <a:gd name="T5" fmla="*/ 25 h 33"/>
                      <a:gd name="T6" fmla="*/ 19 w 37"/>
                      <a:gd name="T7" fmla="*/ 33 h 33"/>
                      <a:gd name="T8" fmla="*/ 27 w 37"/>
                      <a:gd name="T9" fmla="*/ 30 h 33"/>
                      <a:gd name="T10" fmla="*/ 33 w 37"/>
                      <a:gd name="T11" fmla="*/ 8 h 33"/>
                      <a:gd name="T12" fmla="*/ 19 w 37"/>
                      <a:gd name="T13" fmla="*/ 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33">
                        <a:moveTo>
                          <a:pt x="19" y="0"/>
                        </a:moveTo>
                        <a:cubicBezTo>
                          <a:pt x="16" y="0"/>
                          <a:pt x="13" y="1"/>
                          <a:pt x="11" y="2"/>
                        </a:cubicBezTo>
                        <a:cubicBezTo>
                          <a:pt x="3" y="7"/>
                          <a:pt x="0" y="17"/>
                          <a:pt x="5" y="25"/>
                        </a:cubicBezTo>
                        <a:cubicBezTo>
                          <a:pt x="8" y="30"/>
                          <a:pt x="13" y="33"/>
                          <a:pt x="19" y="33"/>
                        </a:cubicBezTo>
                        <a:cubicBezTo>
                          <a:pt x="22" y="33"/>
                          <a:pt x="24" y="32"/>
                          <a:pt x="27" y="30"/>
                        </a:cubicBezTo>
                        <a:cubicBezTo>
                          <a:pt x="35" y="26"/>
                          <a:pt x="37" y="16"/>
                          <a:pt x="33" y="8"/>
                        </a:cubicBezTo>
                        <a:cubicBezTo>
                          <a:pt x="30" y="3"/>
                          <a:pt x="24" y="0"/>
                          <a:pt x="19" y="0"/>
                        </a:cubicBezTo>
                      </a:path>
                    </a:pathLst>
                  </a:custGeom>
                  <a:solidFill>
                    <a:srgbClr val="A0F3EF">
                      <a:alpha val="22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</p:grpSp>
          <p:sp>
            <p:nvSpPr>
              <p:cNvPr id="247" name="Rectangle: Rounded Corners 246">
                <a:extLst>
                  <a:ext uri="{FF2B5EF4-FFF2-40B4-BE49-F238E27FC236}">
                    <a16:creationId xmlns:a16="http://schemas.microsoft.com/office/drawing/2014/main" id="{757442F1-8A31-406C-BD5E-D7E831A48CF0}"/>
                  </a:ext>
                </a:extLst>
              </p:cNvPr>
              <p:cNvSpPr/>
              <p:nvPr/>
            </p:nvSpPr>
            <p:spPr>
              <a:xfrm rot="7284007">
                <a:off x="3991812" y="4105097"/>
                <a:ext cx="36851" cy="10686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42E7E0"/>
                  </a:gs>
                  <a:gs pos="100000">
                    <a:srgbClr val="42E7E0">
                      <a:alpha val="0"/>
                    </a:srgbClr>
                  </a:gs>
                </a:gsLst>
                <a:lin ang="3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42008F9F-CF94-4AD6-BF31-E250125220E5}"/>
                </a:ext>
              </a:extLst>
            </p:cNvPr>
            <p:cNvGrpSpPr/>
            <p:nvPr/>
          </p:nvGrpSpPr>
          <p:grpSpPr>
            <a:xfrm rot="7192884" flipH="1" flipV="1">
              <a:off x="5399367" y="4381491"/>
              <a:ext cx="371588" cy="616572"/>
              <a:chOff x="6760178" y="4643961"/>
              <a:chExt cx="322054" cy="534380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2E2A6938-1705-4A55-B64D-38E0E7C5003C}"/>
                  </a:ext>
                </a:extLst>
              </p:cNvPr>
              <p:cNvGrpSpPr/>
              <p:nvPr/>
            </p:nvGrpSpPr>
            <p:grpSpPr>
              <a:xfrm rot="3559559">
                <a:off x="6674244" y="4737623"/>
                <a:ext cx="501650" cy="314326"/>
                <a:chOff x="8135938" y="4397375"/>
                <a:chExt cx="501650" cy="314326"/>
              </a:xfrm>
            </p:grpSpPr>
            <p:sp>
              <p:nvSpPr>
                <p:cNvPr id="240" name="Freeform 341">
                  <a:extLst>
                    <a:ext uri="{FF2B5EF4-FFF2-40B4-BE49-F238E27FC236}">
                      <a16:creationId xmlns:a16="http://schemas.microsoft.com/office/drawing/2014/main" id="{A5661A58-A609-4E23-A550-6BEEE1587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5938" y="4643438"/>
                  <a:ext cx="80963" cy="68263"/>
                </a:xfrm>
                <a:custGeom>
                  <a:avLst/>
                  <a:gdLst>
                    <a:gd name="T0" fmla="*/ 18 w 37"/>
                    <a:gd name="T1" fmla="*/ 0 h 32"/>
                    <a:gd name="T2" fmla="*/ 10 w 37"/>
                    <a:gd name="T3" fmla="*/ 2 h 32"/>
                    <a:gd name="T4" fmla="*/ 4 w 37"/>
                    <a:gd name="T5" fmla="*/ 24 h 32"/>
                    <a:gd name="T6" fmla="*/ 18 w 37"/>
                    <a:gd name="T7" fmla="*/ 32 h 32"/>
                    <a:gd name="T8" fmla="*/ 26 w 37"/>
                    <a:gd name="T9" fmla="*/ 30 h 32"/>
                    <a:gd name="T10" fmla="*/ 32 w 37"/>
                    <a:gd name="T11" fmla="*/ 8 h 32"/>
                    <a:gd name="T12" fmla="*/ 18 w 3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2">
                      <a:moveTo>
                        <a:pt x="18" y="0"/>
                      </a:moveTo>
                      <a:cubicBezTo>
                        <a:pt x="15" y="0"/>
                        <a:pt x="13" y="0"/>
                        <a:pt x="10" y="2"/>
                      </a:cubicBezTo>
                      <a:cubicBezTo>
                        <a:pt x="2" y="6"/>
                        <a:pt x="0" y="16"/>
                        <a:pt x="4" y="24"/>
                      </a:cubicBezTo>
                      <a:cubicBezTo>
                        <a:pt x="7" y="29"/>
                        <a:pt x="13" y="32"/>
                        <a:pt x="18" y="32"/>
                      </a:cubicBezTo>
                      <a:cubicBezTo>
                        <a:pt x="21" y="32"/>
                        <a:pt x="24" y="31"/>
                        <a:pt x="26" y="30"/>
                      </a:cubicBezTo>
                      <a:cubicBezTo>
                        <a:pt x="34" y="25"/>
                        <a:pt x="37" y="15"/>
                        <a:pt x="32" y="8"/>
                      </a:cubicBezTo>
                      <a:cubicBezTo>
                        <a:pt x="29" y="2"/>
                        <a:pt x="24" y="0"/>
                        <a:pt x="18" y="0"/>
                      </a:cubicBezTo>
                    </a:path>
                  </a:pathLst>
                </a:custGeom>
                <a:solidFill>
                  <a:srgbClr val="52E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1" name="Freeform 342">
                  <a:extLst>
                    <a:ext uri="{FF2B5EF4-FFF2-40B4-BE49-F238E27FC236}">
                      <a16:creationId xmlns:a16="http://schemas.microsoft.com/office/drawing/2014/main" id="{5ECFA527-E1F7-4406-BEEB-26DA31A43B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20076" y="4592638"/>
                  <a:ext cx="79375" cy="69850"/>
                </a:xfrm>
                <a:custGeom>
                  <a:avLst/>
                  <a:gdLst>
                    <a:gd name="T0" fmla="*/ 19 w 37"/>
                    <a:gd name="T1" fmla="*/ 0 h 32"/>
                    <a:gd name="T2" fmla="*/ 10 w 37"/>
                    <a:gd name="T3" fmla="*/ 2 h 32"/>
                    <a:gd name="T4" fmla="*/ 4 w 37"/>
                    <a:gd name="T5" fmla="*/ 24 h 32"/>
                    <a:gd name="T6" fmla="*/ 19 w 37"/>
                    <a:gd name="T7" fmla="*/ 32 h 32"/>
                    <a:gd name="T8" fmla="*/ 27 w 37"/>
                    <a:gd name="T9" fmla="*/ 30 h 32"/>
                    <a:gd name="T10" fmla="*/ 33 w 37"/>
                    <a:gd name="T11" fmla="*/ 8 h 32"/>
                    <a:gd name="T12" fmla="*/ 19 w 3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2">
                      <a:moveTo>
                        <a:pt x="19" y="0"/>
                      </a:moveTo>
                      <a:cubicBezTo>
                        <a:pt x="16" y="0"/>
                        <a:pt x="13" y="1"/>
                        <a:pt x="10" y="2"/>
                      </a:cubicBezTo>
                      <a:cubicBezTo>
                        <a:pt x="3" y="7"/>
                        <a:pt x="0" y="17"/>
                        <a:pt x="4" y="24"/>
                      </a:cubicBezTo>
                      <a:cubicBezTo>
                        <a:pt x="7" y="30"/>
                        <a:pt x="13" y="32"/>
                        <a:pt x="19" y="32"/>
                      </a:cubicBezTo>
                      <a:cubicBezTo>
                        <a:pt x="21" y="32"/>
                        <a:pt x="24" y="32"/>
                        <a:pt x="27" y="30"/>
                      </a:cubicBezTo>
                      <a:cubicBezTo>
                        <a:pt x="35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62EC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2" name="Freeform 343">
                  <a:extLst>
                    <a:ext uri="{FF2B5EF4-FFF2-40B4-BE49-F238E27FC236}">
                      <a16:creationId xmlns:a16="http://schemas.microsoft.com/office/drawing/2014/main" id="{BEF6BC9C-9777-432E-9A89-097517AA66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04213" y="4543425"/>
                  <a:ext cx="82550" cy="71438"/>
                </a:xfrm>
                <a:custGeom>
                  <a:avLst/>
                  <a:gdLst>
                    <a:gd name="T0" fmla="*/ 19 w 38"/>
                    <a:gd name="T1" fmla="*/ 0 h 33"/>
                    <a:gd name="T2" fmla="*/ 11 w 38"/>
                    <a:gd name="T3" fmla="*/ 2 h 33"/>
                    <a:gd name="T4" fmla="*/ 5 w 38"/>
                    <a:gd name="T5" fmla="*/ 25 h 33"/>
                    <a:gd name="T6" fmla="*/ 19 w 38"/>
                    <a:gd name="T7" fmla="*/ 33 h 33"/>
                    <a:gd name="T8" fmla="*/ 27 w 38"/>
                    <a:gd name="T9" fmla="*/ 31 h 33"/>
                    <a:gd name="T10" fmla="*/ 33 w 38"/>
                    <a:gd name="T11" fmla="*/ 8 h 33"/>
                    <a:gd name="T12" fmla="*/ 19 w 38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33">
                      <a:moveTo>
                        <a:pt x="19" y="0"/>
                      </a:moveTo>
                      <a:cubicBezTo>
                        <a:pt x="16" y="0"/>
                        <a:pt x="13" y="1"/>
                        <a:pt x="11" y="2"/>
                      </a:cubicBezTo>
                      <a:cubicBezTo>
                        <a:pt x="3" y="7"/>
                        <a:pt x="0" y="17"/>
                        <a:pt x="5" y="25"/>
                      </a:cubicBezTo>
                      <a:cubicBezTo>
                        <a:pt x="8" y="30"/>
                        <a:pt x="13" y="33"/>
                        <a:pt x="19" y="33"/>
                      </a:cubicBezTo>
                      <a:cubicBezTo>
                        <a:pt x="22" y="33"/>
                        <a:pt x="24" y="32"/>
                        <a:pt x="27" y="31"/>
                      </a:cubicBezTo>
                      <a:cubicBezTo>
                        <a:pt x="35" y="26"/>
                        <a:pt x="38" y="16"/>
                        <a:pt x="33" y="8"/>
                      </a:cubicBezTo>
                      <a:cubicBezTo>
                        <a:pt x="30" y="3"/>
                        <a:pt x="25" y="0"/>
                        <a:pt x="19" y="0"/>
                      </a:cubicBezTo>
                    </a:path>
                  </a:pathLst>
                </a:custGeom>
                <a:solidFill>
                  <a:srgbClr val="71EE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3" name="Freeform 344">
                  <a:extLst>
                    <a:ext uri="{FF2B5EF4-FFF2-40B4-BE49-F238E27FC236}">
                      <a16:creationId xmlns:a16="http://schemas.microsoft.com/office/drawing/2014/main" id="{94C4C2FE-9CD2-4FD9-A1FB-37F9C01C92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9938" y="4494213"/>
                  <a:ext cx="80963" cy="71438"/>
                </a:xfrm>
                <a:custGeom>
                  <a:avLst/>
                  <a:gdLst>
                    <a:gd name="T0" fmla="*/ 18 w 37"/>
                    <a:gd name="T1" fmla="*/ 0 h 33"/>
                    <a:gd name="T2" fmla="*/ 10 w 37"/>
                    <a:gd name="T3" fmla="*/ 3 h 33"/>
                    <a:gd name="T4" fmla="*/ 4 w 37"/>
                    <a:gd name="T5" fmla="*/ 25 h 33"/>
                    <a:gd name="T6" fmla="*/ 18 w 37"/>
                    <a:gd name="T7" fmla="*/ 33 h 33"/>
                    <a:gd name="T8" fmla="*/ 26 w 37"/>
                    <a:gd name="T9" fmla="*/ 31 h 33"/>
                    <a:gd name="T10" fmla="*/ 32 w 37"/>
                    <a:gd name="T11" fmla="*/ 9 h 33"/>
                    <a:gd name="T12" fmla="*/ 18 w 37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3">
                      <a:moveTo>
                        <a:pt x="18" y="0"/>
                      </a:moveTo>
                      <a:cubicBezTo>
                        <a:pt x="15" y="0"/>
                        <a:pt x="13" y="1"/>
                        <a:pt x="10" y="3"/>
                      </a:cubicBezTo>
                      <a:cubicBezTo>
                        <a:pt x="2" y="7"/>
                        <a:pt x="0" y="17"/>
                        <a:pt x="4" y="25"/>
                      </a:cubicBezTo>
                      <a:cubicBezTo>
                        <a:pt x="7" y="30"/>
                        <a:pt x="13" y="33"/>
                        <a:pt x="18" y="33"/>
                      </a:cubicBezTo>
                      <a:cubicBezTo>
                        <a:pt x="21" y="33"/>
                        <a:pt x="24" y="32"/>
                        <a:pt x="26" y="31"/>
                      </a:cubicBezTo>
                      <a:cubicBezTo>
                        <a:pt x="34" y="26"/>
                        <a:pt x="37" y="16"/>
                        <a:pt x="32" y="9"/>
                      </a:cubicBezTo>
                      <a:cubicBezTo>
                        <a:pt x="29" y="3"/>
                        <a:pt x="24" y="0"/>
                        <a:pt x="18" y="0"/>
                      </a:cubicBezTo>
                    </a:path>
                  </a:pathLst>
                </a:custGeom>
                <a:solidFill>
                  <a:srgbClr val="81F0EA">
                    <a:alpha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4" name="Freeform 345">
                  <a:extLst>
                    <a:ext uri="{FF2B5EF4-FFF2-40B4-BE49-F238E27FC236}">
                      <a16:creationId xmlns:a16="http://schemas.microsoft.com/office/drawing/2014/main" id="{2094DDC0-F4C3-4B63-89C0-41F34BED54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4076" y="4446588"/>
                  <a:ext cx="79375" cy="69850"/>
                </a:xfrm>
                <a:custGeom>
                  <a:avLst/>
                  <a:gdLst>
                    <a:gd name="T0" fmla="*/ 19 w 37"/>
                    <a:gd name="T1" fmla="*/ 0 h 32"/>
                    <a:gd name="T2" fmla="*/ 10 w 37"/>
                    <a:gd name="T3" fmla="*/ 2 h 32"/>
                    <a:gd name="T4" fmla="*/ 4 w 37"/>
                    <a:gd name="T5" fmla="*/ 24 h 32"/>
                    <a:gd name="T6" fmla="*/ 19 w 37"/>
                    <a:gd name="T7" fmla="*/ 32 h 32"/>
                    <a:gd name="T8" fmla="*/ 27 w 37"/>
                    <a:gd name="T9" fmla="*/ 30 h 32"/>
                    <a:gd name="T10" fmla="*/ 33 w 37"/>
                    <a:gd name="T11" fmla="*/ 8 h 32"/>
                    <a:gd name="T12" fmla="*/ 19 w 3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2">
                      <a:moveTo>
                        <a:pt x="19" y="0"/>
                      </a:moveTo>
                      <a:cubicBezTo>
                        <a:pt x="16" y="0"/>
                        <a:pt x="13" y="0"/>
                        <a:pt x="10" y="2"/>
                      </a:cubicBezTo>
                      <a:cubicBezTo>
                        <a:pt x="3" y="6"/>
                        <a:pt x="0" y="16"/>
                        <a:pt x="4" y="24"/>
                      </a:cubicBezTo>
                      <a:cubicBezTo>
                        <a:pt x="7" y="29"/>
                        <a:pt x="13" y="32"/>
                        <a:pt x="19" y="32"/>
                      </a:cubicBezTo>
                      <a:cubicBezTo>
                        <a:pt x="21" y="32"/>
                        <a:pt x="24" y="32"/>
                        <a:pt x="27" y="30"/>
                      </a:cubicBezTo>
                      <a:cubicBezTo>
                        <a:pt x="34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91F2ED">
                    <a:alpha val="3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45" name="Freeform 346">
                  <a:extLst>
                    <a:ext uri="{FF2B5EF4-FFF2-40B4-BE49-F238E27FC236}">
                      <a16:creationId xmlns:a16="http://schemas.microsoft.com/office/drawing/2014/main" id="{2D8BFAB8-9F81-4174-9546-3EC400299C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8213" y="4397375"/>
                  <a:ext cx="79375" cy="71438"/>
                </a:xfrm>
                <a:custGeom>
                  <a:avLst/>
                  <a:gdLst>
                    <a:gd name="T0" fmla="*/ 19 w 37"/>
                    <a:gd name="T1" fmla="*/ 0 h 33"/>
                    <a:gd name="T2" fmla="*/ 11 w 37"/>
                    <a:gd name="T3" fmla="*/ 2 h 33"/>
                    <a:gd name="T4" fmla="*/ 5 w 37"/>
                    <a:gd name="T5" fmla="*/ 25 h 33"/>
                    <a:gd name="T6" fmla="*/ 19 w 37"/>
                    <a:gd name="T7" fmla="*/ 33 h 33"/>
                    <a:gd name="T8" fmla="*/ 27 w 37"/>
                    <a:gd name="T9" fmla="*/ 30 h 33"/>
                    <a:gd name="T10" fmla="*/ 33 w 37"/>
                    <a:gd name="T11" fmla="*/ 8 h 33"/>
                    <a:gd name="T12" fmla="*/ 19 w 37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3">
                      <a:moveTo>
                        <a:pt x="19" y="0"/>
                      </a:moveTo>
                      <a:cubicBezTo>
                        <a:pt x="16" y="0"/>
                        <a:pt x="13" y="1"/>
                        <a:pt x="11" y="2"/>
                      </a:cubicBezTo>
                      <a:cubicBezTo>
                        <a:pt x="3" y="7"/>
                        <a:pt x="0" y="17"/>
                        <a:pt x="5" y="25"/>
                      </a:cubicBezTo>
                      <a:cubicBezTo>
                        <a:pt x="8" y="30"/>
                        <a:pt x="13" y="33"/>
                        <a:pt x="19" y="33"/>
                      </a:cubicBezTo>
                      <a:cubicBezTo>
                        <a:pt x="22" y="33"/>
                        <a:pt x="24" y="32"/>
                        <a:pt x="27" y="30"/>
                      </a:cubicBezTo>
                      <a:cubicBezTo>
                        <a:pt x="35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A0F3EF">
                    <a:alpha val="22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372EF5D8-C40E-47FB-B01F-964F39A3A39B}"/>
                  </a:ext>
                </a:extLst>
              </p:cNvPr>
              <p:cNvGrpSpPr/>
              <p:nvPr/>
            </p:nvGrpSpPr>
            <p:grpSpPr>
              <a:xfrm rot="3468542" flipH="1" flipV="1">
                <a:off x="6666516" y="4770353"/>
                <a:ext cx="501650" cy="314326"/>
                <a:chOff x="8135938" y="4397375"/>
                <a:chExt cx="501650" cy="314326"/>
              </a:xfrm>
            </p:grpSpPr>
            <p:sp>
              <p:nvSpPr>
                <p:cNvPr id="233" name="Freeform 341">
                  <a:extLst>
                    <a:ext uri="{FF2B5EF4-FFF2-40B4-BE49-F238E27FC236}">
                      <a16:creationId xmlns:a16="http://schemas.microsoft.com/office/drawing/2014/main" id="{735DBE58-FD7C-4294-9735-BDD882A0D1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35938" y="4643438"/>
                  <a:ext cx="80963" cy="68263"/>
                </a:xfrm>
                <a:custGeom>
                  <a:avLst/>
                  <a:gdLst>
                    <a:gd name="T0" fmla="*/ 18 w 37"/>
                    <a:gd name="T1" fmla="*/ 0 h 32"/>
                    <a:gd name="T2" fmla="*/ 10 w 37"/>
                    <a:gd name="T3" fmla="*/ 2 h 32"/>
                    <a:gd name="T4" fmla="*/ 4 w 37"/>
                    <a:gd name="T5" fmla="*/ 24 h 32"/>
                    <a:gd name="T6" fmla="*/ 18 w 37"/>
                    <a:gd name="T7" fmla="*/ 32 h 32"/>
                    <a:gd name="T8" fmla="*/ 26 w 37"/>
                    <a:gd name="T9" fmla="*/ 30 h 32"/>
                    <a:gd name="T10" fmla="*/ 32 w 37"/>
                    <a:gd name="T11" fmla="*/ 8 h 32"/>
                    <a:gd name="T12" fmla="*/ 18 w 3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2">
                      <a:moveTo>
                        <a:pt x="18" y="0"/>
                      </a:moveTo>
                      <a:cubicBezTo>
                        <a:pt x="15" y="0"/>
                        <a:pt x="13" y="0"/>
                        <a:pt x="10" y="2"/>
                      </a:cubicBezTo>
                      <a:cubicBezTo>
                        <a:pt x="2" y="6"/>
                        <a:pt x="0" y="16"/>
                        <a:pt x="4" y="24"/>
                      </a:cubicBezTo>
                      <a:cubicBezTo>
                        <a:pt x="7" y="29"/>
                        <a:pt x="13" y="32"/>
                        <a:pt x="18" y="32"/>
                      </a:cubicBezTo>
                      <a:cubicBezTo>
                        <a:pt x="21" y="32"/>
                        <a:pt x="24" y="31"/>
                        <a:pt x="26" y="30"/>
                      </a:cubicBezTo>
                      <a:cubicBezTo>
                        <a:pt x="34" y="25"/>
                        <a:pt x="37" y="15"/>
                        <a:pt x="32" y="8"/>
                      </a:cubicBezTo>
                      <a:cubicBezTo>
                        <a:pt x="29" y="2"/>
                        <a:pt x="24" y="0"/>
                        <a:pt x="18" y="0"/>
                      </a:cubicBezTo>
                    </a:path>
                  </a:pathLst>
                </a:custGeom>
                <a:solidFill>
                  <a:srgbClr val="52EAE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4" name="Freeform 342">
                  <a:extLst>
                    <a:ext uri="{FF2B5EF4-FFF2-40B4-BE49-F238E27FC236}">
                      <a16:creationId xmlns:a16="http://schemas.microsoft.com/office/drawing/2014/main" id="{D3CD3920-CA91-4E96-B823-F913098126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20076" y="4592638"/>
                  <a:ext cx="79375" cy="69850"/>
                </a:xfrm>
                <a:custGeom>
                  <a:avLst/>
                  <a:gdLst>
                    <a:gd name="T0" fmla="*/ 19 w 37"/>
                    <a:gd name="T1" fmla="*/ 0 h 32"/>
                    <a:gd name="T2" fmla="*/ 10 w 37"/>
                    <a:gd name="T3" fmla="*/ 2 h 32"/>
                    <a:gd name="T4" fmla="*/ 4 w 37"/>
                    <a:gd name="T5" fmla="*/ 24 h 32"/>
                    <a:gd name="T6" fmla="*/ 19 w 37"/>
                    <a:gd name="T7" fmla="*/ 32 h 32"/>
                    <a:gd name="T8" fmla="*/ 27 w 37"/>
                    <a:gd name="T9" fmla="*/ 30 h 32"/>
                    <a:gd name="T10" fmla="*/ 33 w 37"/>
                    <a:gd name="T11" fmla="*/ 8 h 32"/>
                    <a:gd name="T12" fmla="*/ 19 w 3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2">
                      <a:moveTo>
                        <a:pt x="19" y="0"/>
                      </a:moveTo>
                      <a:cubicBezTo>
                        <a:pt x="16" y="0"/>
                        <a:pt x="13" y="1"/>
                        <a:pt x="10" y="2"/>
                      </a:cubicBezTo>
                      <a:cubicBezTo>
                        <a:pt x="3" y="7"/>
                        <a:pt x="0" y="17"/>
                        <a:pt x="4" y="24"/>
                      </a:cubicBezTo>
                      <a:cubicBezTo>
                        <a:pt x="7" y="30"/>
                        <a:pt x="13" y="32"/>
                        <a:pt x="19" y="32"/>
                      </a:cubicBezTo>
                      <a:cubicBezTo>
                        <a:pt x="21" y="32"/>
                        <a:pt x="24" y="32"/>
                        <a:pt x="27" y="30"/>
                      </a:cubicBezTo>
                      <a:cubicBezTo>
                        <a:pt x="35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62ECE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6" name="Freeform 343">
                  <a:extLst>
                    <a:ext uri="{FF2B5EF4-FFF2-40B4-BE49-F238E27FC236}">
                      <a16:creationId xmlns:a16="http://schemas.microsoft.com/office/drawing/2014/main" id="{B3332AEA-DF22-4899-B6AC-5ECF4132F8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04213" y="4543425"/>
                  <a:ext cx="82550" cy="71438"/>
                </a:xfrm>
                <a:custGeom>
                  <a:avLst/>
                  <a:gdLst>
                    <a:gd name="T0" fmla="*/ 19 w 38"/>
                    <a:gd name="T1" fmla="*/ 0 h 33"/>
                    <a:gd name="T2" fmla="*/ 11 w 38"/>
                    <a:gd name="T3" fmla="*/ 2 h 33"/>
                    <a:gd name="T4" fmla="*/ 5 w 38"/>
                    <a:gd name="T5" fmla="*/ 25 h 33"/>
                    <a:gd name="T6" fmla="*/ 19 w 38"/>
                    <a:gd name="T7" fmla="*/ 33 h 33"/>
                    <a:gd name="T8" fmla="*/ 27 w 38"/>
                    <a:gd name="T9" fmla="*/ 31 h 33"/>
                    <a:gd name="T10" fmla="*/ 33 w 38"/>
                    <a:gd name="T11" fmla="*/ 8 h 33"/>
                    <a:gd name="T12" fmla="*/ 19 w 38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" h="33">
                      <a:moveTo>
                        <a:pt x="19" y="0"/>
                      </a:moveTo>
                      <a:cubicBezTo>
                        <a:pt x="16" y="0"/>
                        <a:pt x="13" y="1"/>
                        <a:pt x="11" y="2"/>
                      </a:cubicBezTo>
                      <a:cubicBezTo>
                        <a:pt x="3" y="7"/>
                        <a:pt x="0" y="17"/>
                        <a:pt x="5" y="25"/>
                      </a:cubicBezTo>
                      <a:cubicBezTo>
                        <a:pt x="8" y="30"/>
                        <a:pt x="13" y="33"/>
                        <a:pt x="19" y="33"/>
                      </a:cubicBezTo>
                      <a:cubicBezTo>
                        <a:pt x="22" y="33"/>
                        <a:pt x="24" y="32"/>
                        <a:pt x="27" y="31"/>
                      </a:cubicBezTo>
                      <a:cubicBezTo>
                        <a:pt x="35" y="26"/>
                        <a:pt x="38" y="16"/>
                        <a:pt x="33" y="8"/>
                      </a:cubicBezTo>
                      <a:cubicBezTo>
                        <a:pt x="30" y="3"/>
                        <a:pt x="25" y="0"/>
                        <a:pt x="19" y="0"/>
                      </a:cubicBezTo>
                    </a:path>
                  </a:pathLst>
                </a:custGeom>
                <a:solidFill>
                  <a:srgbClr val="71EEE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7" name="Freeform 344">
                  <a:extLst>
                    <a:ext uri="{FF2B5EF4-FFF2-40B4-BE49-F238E27FC236}">
                      <a16:creationId xmlns:a16="http://schemas.microsoft.com/office/drawing/2014/main" id="{81DAC918-6AE8-499C-A21F-91AD6524CE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89938" y="4494213"/>
                  <a:ext cx="80963" cy="71438"/>
                </a:xfrm>
                <a:custGeom>
                  <a:avLst/>
                  <a:gdLst>
                    <a:gd name="T0" fmla="*/ 18 w 37"/>
                    <a:gd name="T1" fmla="*/ 0 h 33"/>
                    <a:gd name="T2" fmla="*/ 10 w 37"/>
                    <a:gd name="T3" fmla="*/ 3 h 33"/>
                    <a:gd name="T4" fmla="*/ 4 w 37"/>
                    <a:gd name="T5" fmla="*/ 25 h 33"/>
                    <a:gd name="T6" fmla="*/ 18 w 37"/>
                    <a:gd name="T7" fmla="*/ 33 h 33"/>
                    <a:gd name="T8" fmla="*/ 26 w 37"/>
                    <a:gd name="T9" fmla="*/ 31 h 33"/>
                    <a:gd name="T10" fmla="*/ 32 w 37"/>
                    <a:gd name="T11" fmla="*/ 9 h 33"/>
                    <a:gd name="T12" fmla="*/ 18 w 37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3">
                      <a:moveTo>
                        <a:pt x="18" y="0"/>
                      </a:moveTo>
                      <a:cubicBezTo>
                        <a:pt x="15" y="0"/>
                        <a:pt x="13" y="1"/>
                        <a:pt x="10" y="3"/>
                      </a:cubicBezTo>
                      <a:cubicBezTo>
                        <a:pt x="2" y="7"/>
                        <a:pt x="0" y="17"/>
                        <a:pt x="4" y="25"/>
                      </a:cubicBezTo>
                      <a:cubicBezTo>
                        <a:pt x="7" y="30"/>
                        <a:pt x="13" y="33"/>
                        <a:pt x="18" y="33"/>
                      </a:cubicBezTo>
                      <a:cubicBezTo>
                        <a:pt x="21" y="33"/>
                        <a:pt x="24" y="32"/>
                        <a:pt x="26" y="31"/>
                      </a:cubicBezTo>
                      <a:cubicBezTo>
                        <a:pt x="34" y="26"/>
                        <a:pt x="37" y="16"/>
                        <a:pt x="32" y="9"/>
                      </a:cubicBezTo>
                      <a:cubicBezTo>
                        <a:pt x="29" y="3"/>
                        <a:pt x="24" y="0"/>
                        <a:pt x="18" y="0"/>
                      </a:cubicBezTo>
                    </a:path>
                  </a:pathLst>
                </a:custGeom>
                <a:solidFill>
                  <a:srgbClr val="81F0EA">
                    <a:alpha val="75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8" name="Freeform 345">
                  <a:extLst>
                    <a:ext uri="{FF2B5EF4-FFF2-40B4-BE49-F238E27FC236}">
                      <a16:creationId xmlns:a16="http://schemas.microsoft.com/office/drawing/2014/main" id="{06AA3A28-23CC-4371-8431-6B010C552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74076" y="4446588"/>
                  <a:ext cx="79375" cy="69850"/>
                </a:xfrm>
                <a:custGeom>
                  <a:avLst/>
                  <a:gdLst>
                    <a:gd name="T0" fmla="*/ 19 w 37"/>
                    <a:gd name="T1" fmla="*/ 0 h 32"/>
                    <a:gd name="T2" fmla="*/ 10 w 37"/>
                    <a:gd name="T3" fmla="*/ 2 h 32"/>
                    <a:gd name="T4" fmla="*/ 4 w 37"/>
                    <a:gd name="T5" fmla="*/ 24 h 32"/>
                    <a:gd name="T6" fmla="*/ 19 w 37"/>
                    <a:gd name="T7" fmla="*/ 32 h 32"/>
                    <a:gd name="T8" fmla="*/ 27 w 37"/>
                    <a:gd name="T9" fmla="*/ 30 h 32"/>
                    <a:gd name="T10" fmla="*/ 33 w 37"/>
                    <a:gd name="T11" fmla="*/ 8 h 32"/>
                    <a:gd name="T12" fmla="*/ 19 w 3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2">
                      <a:moveTo>
                        <a:pt x="19" y="0"/>
                      </a:moveTo>
                      <a:cubicBezTo>
                        <a:pt x="16" y="0"/>
                        <a:pt x="13" y="0"/>
                        <a:pt x="10" y="2"/>
                      </a:cubicBezTo>
                      <a:cubicBezTo>
                        <a:pt x="3" y="6"/>
                        <a:pt x="0" y="16"/>
                        <a:pt x="4" y="24"/>
                      </a:cubicBezTo>
                      <a:cubicBezTo>
                        <a:pt x="7" y="29"/>
                        <a:pt x="13" y="32"/>
                        <a:pt x="19" y="32"/>
                      </a:cubicBezTo>
                      <a:cubicBezTo>
                        <a:pt x="21" y="32"/>
                        <a:pt x="24" y="32"/>
                        <a:pt x="27" y="30"/>
                      </a:cubicBezTo>
                      <a:cubicBezTo>
                        <a:pt x="34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91F2ED">
                    <a:alpha val="39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239" name="Freeform 346">
                  <a:extLst>
                    <a:ext uri="{FF2B5EF4-FFF2-40B4-BE49-F238E27FC236}">
                      <a16:creationId xmlns:a16="http://schemas.microsoft.com/office/drawing/2014/main" id="{E63DB5EB-8D98-4C3E-81BA-4DB5A99896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58213" y="4397375"/>
                  <a:ext cx="79375" cy="71438"/>
                </a:xfrm>
                <a:custGeom>
                  <a:avLst/>
                  <a:gdLst>
                    <a:gd name="T0" fmla="*/ 19 w 37"/>
                    <a:gd name="T1" fmla="*/ 0 h 33"/>
                    <a:gd name="T2" fmla="*/ 11 w 37"/>
                    <a:gd name="T3" fmla="*/ 2 h 33"/>
                    <a:gd name="T4" fmla="*/ 5 w 37"/>
                    <a:gd name="T5" fmla="*/ 25 h 33"/>
                    <a:gd name="T6" fmla="*/ 19 w 37"/>
                    <a:gd name="T7" fmla="*/ 33 h 33"/>
                    <a:gd name="T8" fmla="*/ 27 w 37"/>
                    <a:gd name="T9" fmla="*/ 30 h 33"/>
                    <a:gd name="T10" fmla="*/ 33 w 37"/>
                    <a:gd name="T11" fmla="*/ 8 h 33"/>
                    <a:gd name="T12" fmla="*/ 19 w 37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33">
                      <a:moveTo>
                        <a:pt x="19" y="0"/>
                      </a:moveTo>
                      <a:cubicBezTo>
                        <a:pt x="16" y="0"/>
                        <a:pt x="13" y="1"/>
                        <a:pt x="11" y="2"/>
                      </a:cubicBezTo>
                      <a:cubicBezTo>
                        <a:pt x="3" y="7"/>
                        <a:pt x="0" y="17"/>
                        <a:pt x="5" y="25"/>
                      </a:cubicBezTo>
                      <a:cubicBezTo>
                        <a:pt x="8" y="30"/>
                        <a:pt x="13" y="33"/>
                        <a:pt x="19" y="33"/>
                      </a:cubicBezTo>
                      <a:cubicBezTo>
                        <a:pt x="22" y="33"/>
                        <a:pt x="24" y="32"/>
                        <a:pt x="27" y="30"/>
                      </a:cubicBezTo>
                      <a:cubicBezTo>
                        <a:pt x="35" y="26"/>
                        <a:pt x="37" y="16"/>
                        <a:pt x="33" y="8"/>
                      </a:cubicBezTo>
                      <a:cubicBezTo>
                        <a:pt x="30" y="3"/>
                        <a:pt x="24" y="0"/>
                        <a:pt x="19" y="0"/>
                      </a:cubicBezTo>
                    </a:path>
                  </a:pathLst>
                </a:custGeom>
                <a:solidFill>
                  <a:srgbClr val="A0F3EF">
                    <a:alpha val="22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9621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rgbClr val="13247A"/>
            </a:gs>
            <a:gs pos="26000">
              <a:srgbClr val="182D9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7FB4E95-A01A-4400-A363-357C240C4265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40989" y="2146381"/>
            <a:ext cx="6092165" cy="4601073"/>
            <a:chOff x="4738038" y="900866"/>
            <a:chExt cx="7009865" cy="5294162"/>
          </a:xfrm>
        </p:grpSpPr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4D3530A3-2FD6-4925-894A-5F6EBB7A70B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310994" y="900866"/>
              <a:ext cx="2063663" cy="1196924"/>
              <a:chOff x="5976938" y="503237"/>
              <a:chExt cx="1587500" cy="920750"/>
            </a:xfrm>
          </p:grpSpPr>
          <p:sp>
            <p:nvSpPr>
              <p:cNvPr id="531" name="Freeform 122">
                <a:extLst>
                  <a:ext uri="{FF2B5EF4-FFF2-40B4-BE49-F238E27FC236}">
                    <a16:creationId xmlns:a16="http://schemas.microsoft.com/office/drawing/2014/main" id="{5E214F7C-19B5-4357-B8A9-ACC3292120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76938" y="890587"/>
                <a:ext cx="928688" cy="533400"/>
              </a:xfrm>
              <a:custGeom>
                <a:avLst/>
                <a:gdLst>
                  <a:gd name="T0" fmla="*/ 104 w 585"/>
                  <a:gd name="T1" fmla="*/ 0 h 336"/>
                  <a:gd name="T2" fmla="*/ 0 w 585"/>
                  <a:gd name="T3" fmla="*/ 59 h 336"/>
                  <a:gd name="T4" fmla="*/ 481 w 585"/>
                  <a:gd name="T5" fmla="*/ 336 h 336"/>
                  <a:gd name="T6" fmla="*/ 585 w 585"/>
                  <a:gd name="T7" fmla="*/ 277 h 336"/>
                  <a:gd name="T8" fmla="*/ 104 w 585"/>
                  <a:gd name="T9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36">
                    <a:moveTo>
                      <a:pt x="104" y="0"/>
                    </a:moveTo>
                    <a:lnTo>
                      <a:pt x="0" y="59"/>
                    </a:lnTo>
                    <a:lnTo>
                      <a:pt x="481" y="336"/>
                    </a:lnTo>
                    <a:lnTo>
                      <a:pt x="585" y="277"/>
                    </a:lnTo>
                    <a:lnTo>
                      <a:pt x="104" y="0"/>
                    </a:lnTo>
                    <a:close/>
                  </a:path>
                </a:pathLst>
              </a:custGeom>
              <a:gradFill>
                <a:gsLst>
                  <a:gs pos="68000">
                    <a:srgbClr val="13247A">
                      <a:alpha val="0"/>
                    </a:srgbClr>
                  </a:gs>
                  <a:gs pos="26000">
                    <a:schemeClr val="bg1">
                      <a:alpha val="73000"/>
                    </a:schemeClr>
                  </a:gs>
                </a:gsLst>
                <a:lin ang="14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2" name="Freeform 123">
                <a:extLst>
                  <a:ext uri="{FF2B5EF4-FFF2-40B4-BE49-F238E27FC236}">
                    <a16:creationId xmlns:a16="http://schemas.microsoft.com/office/drawing/2014/main" id="{C79C1A68-1603-423B-8E4C-EE8045F835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976938" y="890587"/>
                <a:ext cx="928688" cy="533400"/>
              </a:xfrm>
              <a:custGeom>
                <a:avLst/>
                <a:gdLst>
                  <a:gd name="T0" fmla="*/ 104 w 585"/>
                  <a:gd name="T1" fmla="*/ 0 h 336"/>
                  <a:gd name="T2" fmla="*/ 0 w 585"/>
                  <a:gd name="T3" fmla="*/ 59 h 336"/>
                  <a:gd name="T4" fmla="*/ 481 w 585"/>
                  <a:gd name="T5" fmla="*/ 336 h 336"/>
                  <a:gd name="T6" fmla="*/ 585 w 585"/>
                  <a:gd name="T7" fmla="*/ 277 h 336"/>
                  <a:gd name="T8" fmla="*/ 104 w 585"/>
                  <a:gd name="T9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36">
                    <a:moveTo>
                      <a:pt x="104" y="0"/>
                    </a:moveTo>
                    <a:lnTo>
                      <a:pt x="0" y="59"/>
                    </a:lnTo>
                    <a:lnTo>
                      <a:pt x="481" y="336"/>
                    </a:lnTo>
                    <a:lnTo>
                      <a:pt x="585" y="277"/>
                    </a:lnTo>
                    <a:lnTo>
                      <a:pt x="104" y="0"/>
                    </a:lnTo>
                  </a:path>
                </a:pathLst>
              </a:custGeom>
              <a:gradFill>
                <a:gsLst>
                  <a:gs pos="68000">
                    <a:srgbClr val="13247A">
                      <a:alpha val="0"/>
                    </a:srgbClr>
                  </a:gs>
                  <a:gs pos="26000">
                    <a:schemeClr val="bg1">
                      <a:alpha val="73000"/>
                    </a:schemeClr>
                  </a:gs>
                </a:gsLst>
                <a:lin ang="14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5" name="Freeform 126">
                <a:extLst>
                  <a:ext uri="{FF2B5EF4-FFF2-40B4-BE49-F238E27FC236}">
                    <a16:creationId xmlns:a16="http://schemas.microsoft.com/office/drawing/2014/main" id="{3DE9C5CC-FE97-4AC1-AB62-C4BFD586B4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07138" y="695325"/>
                <a:ext cx="930275" cy="536575"/>
              </a:xfrm>
              <a:custGeom>
                <a:avLst/>
                <a:gdLst>
                  <a:gd name="T0" fmla="*/ 105 w 586"/>
                  <a:gd name="T1" fmla="*/ 0 h 338"/>
                  <a:gd name="T2" fmla="*/ 0 w 586"/>
                  <a:gd name="T3" fmla="*/ 61 h 338"/>
                  <a:gd name="T4" fmla="*/ 481 w 586"/>
                  <a:gd name="T5" fmla="*/ 338 h 338"/>
                  <a:gd name="T6" fmla="*/ 586 w 586"/>
                  <a:gd name="T7" fmla="*/ 277 h 338"/>
                  <a:gd name="T8" fmla="*/ 105 w 586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38">
                    <a:moveTo>
                      <a:pt x="105" y="0"/>
                    </a:moveTo>
                    <a:lnTo>
                      <a:pt x="0" y="61"/>
                    </a:lnTo>
                    <a:lnTo>
                      <a:pt x="481" y="338"/>
                    </a:lnTo>
                    <a:lnTo>
                      <a:pt x="586" y="277"/>
                    </a:lnTo>
                    <a:lnTo>
                      <a:pt x="105" y="0"/>
                    </a:lnTo>
                    <a:close/>
                  </a:path>
                </a:pathLst>
              </a:custGeom>
              <a:gradFill>
                <a:gsLst>
                  <a:gs pos="68000">
                    <a:srgbClr val="13247A">
                      <a:alpha val="0"/>
                    </a:srgbClr>
                  </a:gs>
                  <a:gs pos="26000">
                    <a:schemeClr val="bg1">
                      <a:alpha val="73000"/>
                    </a:schemeClr>
                  </a:gs>
                </a:gsLst>
                <a:lin ang="14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6" name="Freeform 127">
                <a:extLst>
                  <a:ext uri="{FF2B5EF4-FFF2-40B4-BE49-F238E27FC236}">
                    <a16:creationId xmlns:a16="http://schemas.microsoft.com/office/drawing/2014/main" id="{0D5E0423-D6BA-40A4-8C28-D590DD5528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07138" y="695325"/>
                <a:ext cx="930275" cy="536575"/>
              </a:xfrm>
              <a:custGeom>
                <a:avLst/>
                <a:gdLst>
                  <a:gd name="T0" fmla="*/ 105 w 586"/>
                  <a:gd name="T1" fmla="*/ 0 h 338"/>
                  <a:gd name="T2" fmla="*/ 0 w 586"/>
                  <a:gd name="T3" fmla="*/ 61 h 338"/>
                  <a:gd name="T4" fmla="*/ 481 w 586"/>
                  <a:gd name="T5" fmla="*/ 338 h 338"/>
                  <a:gd name="T6" fmla="*/ 586 w 586"/>
                  <a:gd name="T7" fmla="*/ 277 h 338"/>
                  <a:gd name="T8" fmla="*/ 105 w 586"/>
                  <a:gd name="T9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6" h="338">
                    <a:moveTo>
                      <a:pt x="105" y="0"/>
                    </a:moveTo>
                    <a:lnTo>
                      <a:pt x="0" y="61"/>
                    </a:lnTo>
                    <a:lnTo>
                      <a:pt x="481" y="338"/>
                    </a:lnTo>
                    <a:lnTo>
                      <a:pt x="586" y="277"/>
                    </a:lnTo>
                    <a:lnTo>
                      <a:pt x="105" y="0"/>
                    </a:lnTo>
                  </a:path>
                </a:pathLst>
              </a:custGeom>
              <a:gradFill>
                <a:gsLst>
                  <a:gs pos="68000">
                    <a:srgbClr val="13247A">
                      <a:alpha val="0"/>
                    </a:srgbClr>
                  </a:gs>
                  <a:gs pos="26000">
                    <a:schemeClr val="bg1">
                      <a:alpha val="73000"/>
                    </a:schemeClr>
                  </a:gs>
                </a:gsLst>
                <a:lin ang="14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7" name="Freeform 128">
                <a:extLst>
                  <a:ext uri="{FF2B5EF4-FFF2-40B4-BE49-F238E27FC236}">
                    <a16:creationId xmlns:a16="http://schemas.microsoft.com/office/drawing/2014/main" id="{E22E1259-FDFD-437D-8B5B-1181875061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35750" y="503237"/>
                <a:ext cx="928688" cy="533400"/>
              </a:xfrm>
              <a:custGeom>
                <a:avLst/>
                <a:gdLst>
                  <a:gd name="T0" fmla="*/ 104 w 585"/>
                  <a:gd name="T1" fmla="*/ 0 h 336"/>
                  <a:gd name="T2" fmla="*/ 0 w 585"/>
                  <a:gd name="T3" fmla="*/ 59 h 336"/>
                  <a:gd name="T4" fmla="*/ 481 w 585"/>
                  <a:gd name="T5" fmla="*/ 336 h 336"/>
                  <a:gd name="T6" fmla="*/ 585 w 585"/>
                  <a:gd name="T7" fmla="*/ 277 h 336"/>
                  <a:gd name="T8" fmla="*/ 104 w 585"/>
                  <a:gd name="T9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36">
                    <a:moveTo>
                      <a:pt x="104" y="0"/>
                    </a:moveTo>
                    <a:lnTo>
                      <a:pt x="0" y="59"/>
                    </a:lnTo>
                    <a:lnTo>
                      <a:pt x="481" y="336"/>
                    </a:lnTo>
                    <a:lnTo>
                      <a:pt x="585" y="277"/>
                    </a:lnTo>
                    <a:lnTo>
                      <a:pt x="104" y="0"/>
                    </a:lnTo>
                    <a:close/>
                  </a:path>
                </a:pathLst>
              </a:custGeom>
              <a:gradFill>
                <a:gsLst>
                  <a:gs pos="68000">
                    <a:srgbClr val="13247A">
                      <a:alpha val="0"/>
                    </a:srgbClr>
                  </a:gs>
                  <a:gs pos="26000">
                    <a:schemeClr val="bg1">
                      <a:alpha val="73000"/>
                    </a:schemeClr>
                  </a:gs>
                </a:gsLst>
                <a:lin ang="14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8" name="Freeform 129">
                <a:extLst>
                  <a:ext uri="{FF2B5EF4-FFF2-40B4-BE49-F238E27FC236}">
                    <a16:creationId xmlns:a16="http://schemas.microsoft.com/office/drawing/2014/main" id="{7E27872F-AB04-451F-9578-B67F50AA4E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635750" y="503237"/>
                <a:ext cx="928688" cy="533400"/>
              </a:xfrm>
              <a:custGeom>
                <a:avLst/>
                <a:gdLst>
                  <a:gd name="T0" fmla="*/ 104 w 585"/>
                  <a:gd name="T1" fmla="*/ 0 h 336"/>
                  <a:gd name="T2" fmla="*/ 0 w 585"/>
                  <a:gd name="T3" fmla="*/ 59 h 336"/>
                  <a:gd name="T4" fmla="*/ 481 w 585"/>
                  <a:gd name="T5" fmla="*/ 336 h 336"/>
                  <a:gd name="T6" fmla="*/ 585 w 585"/>
                  <a:gd name="T7" fmla="*/ 277 h 336"/>
                  <a:gd name="T8" fmla="*/ 104 w 585"/>
                  <a:gd name="T9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36">
                    <a:moveTo>
                      <a:pt x="104" y="0"/>
                    </a:moveTo>
                    <a:lnTo>
                      <a:pt x="0" y="59"/>
                    </a:lnTo>
                    <a:lnTo>
                      <a:pt x="481" y="336"/>
                    </a:lnTo>
                    <a:lnTo>
                      <a:pt x="585" y="277"/>
                    </a:lnTo>
                    <a:lnTo>
                      <a:pt x="104" y="0"/>
                    </a:lnTo>
                  </a:path>
                </a:pathLst>
              </a:custGeom>
              <a:gradFill>
                <a:gsLst>
                  <a:gs pos="68000">
                    <a:srgbClr val="13247A">
                      <a:alpha val="0"/>
                    </a:srgbClr>
                  </a:gs>
                  <a:gs pos="26000">
                    <a:schemeClr val="bg1">
                      <a:alpha val="73000"/>
                    </a:schemeClr>
                  </a:gs>
                </a:gsLst>
                <a:lin ang="14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541" name="Freeform 132">
              <a:extLst>
                <a:ext uri="{FF2B5EF4-FFF2-40B4-BE49-F238E27FC236}">
                  <a16:creationId xmlns:a16="http://schemas.microsoft.com/office/drawing/2014/main" id="{EE8D55C3-B7DA-46EE-8B3D-196C5E6B0E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12201" y="3900349"/>
              <a:ext cx="2317669" cy="1335865"/>
            </a:xfrm>
            <a:custGeom>
              <a:avLst/>
              <a:gdLst>
                <a:gd name="T0" fmla="*/ 604 w 1211"/>
                <a:gd name="T1" fmla="*/ 0 h 698"/>
                <a:gd name="T2" fmla="*/ 0 w 1211"/>
                <a:gd name="T3" fmla="*/ 348 h 698"/>
                <a:gd name="T4" fmla="*/ 604 w 1211"/>
                <a:gd name="T5" fmla="*/ 698 h 698"/>
                <a:gd name="T6" fmla="*/ 1211 w 1211"/>
                <a:gd name="T7" fmla="*/ 348 h 698"/>
                <a:gd name="T8" fmla="*/ 604 w 1211"/>
                <a:gd name="T9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1" h="698">
                  <a:moveTo>
                    <a:pt x="604" y="0"/>
                  </a:moveTo>
                  <a:lnTo>
                    <a:pt x="0" y="348"/>
                  </a:lnTo>
                  <a:lnTo>
                    <a:pt x="604" y="698"/>
                  </a:lnTo>
                  <a:lnTo>
                    <a:pt x="1211" y="348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0A1D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Freeform 152">
              <a:extLst>
                <a:ext uri="{FF2B5EF4-FFF2-40B4-BE49-F238E27FC236}">
                  <a16:creationId xmlns:a16="http://schemas.microsoft.com/office/drawing/2014/main" id="{4B53D646-C595-40B4-973E-32D7BE60B4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30729" y="3759022"/>
              <a:ext cx="1071913" cy="908222"/>
            </a:xfrm>
            <a:custGeom>
              <a:avLst/>
              <a:gdLst>
                <a:gd name="T0" fmla="*/ 0 w 609"/>
                <a:gd name="T1" fmla="*/ 0 h 516"/>
                <a:gd name="T2" fmla="*/ 0 w 609"/>
                <a:gd name="T3" fmla="*/ 163 h 516"/>
                <a:gd name="T4" fmla="*/ 609 w 609"/>
                <a:gd name="T5" fmla="*/ 516 h 516"/>
                <a:gd name="T6" fmla="*/ 609 w 609"/>
                <a:gd name="T7" fmla="*/ 350 h 516"/>
                <a:gd name="T8" fmla="*/ 0 w 609"/>
                <a:gd name="T9" fmla="*/ 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" h="516">
                  <a:moveTo>
                    <a:pt x="0" y="0"/>
                  </a:moveTo>
                  <a:lnTo>
                    <a:pt x="0" y="163"/>
                  </a:lnTo>
                  <a:lnTo>
                    <a:pt x="609" y="516"/>
                  </a:lnTo>
                  <a:lnTo>
                    <a:pt x="609" y="35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Freeform 212">
              <a:extLst>
                <a:ext uri="{FF2B5EF4-FFF2-40B4-BE49-F238E27FC236}">
                  <a16:creationId xmlns:a16="http://schemas.microsoft.com/office/drawing/2014/main" id="{1C01F19F-B434-49C4-B69A-95E96E0290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12274" y="4221934"/>
              <a:ext cx="1276087" cy="1973094"/>
            </a:xfrm>
            <a:custGeom>
              <a:avLst/>
              <a:gdLst>
                <a:gd name="T0" fmla="*/ 116 w 725"/>
                <a:gd name="T1" fmla="*/ 0 h 1121"/>
                <a:gd name="T2" fmla="*/ 0 w 725"/>
                <a:gd name="T3" fmla="*/ 66 h 1121"/>
                <a:gd name="T4" fmla="*/ 612 w 725"/>
                <a:gd name="T5" fmla="*/ 418 h 1121"/>
                <a:gd name="T6" fmla="*/ 612 w 725"/>
                <a:gd name="T7" fmla="*/ 1121 h 1121"/>
                <a:gd name="T8" fmla="*/ 725 w 725"/>
                <a:gd name="T9" fmla="*/ 1052 h 1121"/>
                <a:gd name="T10" fmla="*/ 725 w 725"/>
                <a:gd name="T11" fmla="*/ 350 h 1121"/>
                <a:gd name="T12" fmla="*/ 116 w 725"/>
                <a:gd name="T13" fmla="*/ 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5" h="1121">
                  <a:moveTo>
                    <a:pt x="116" y="0"/>
                  </a:moveTo>
                  <a:lnTo>
                    <a:pt x="0" y="66"/>
                  </a:lnTo>
                  <a:lnTo>
                    <a:pt x="612" y="418"/>
                  </a:lnTo>
                  <a:lnTo>
                    <a:pt x="612" y="1121"/>
                  </a:lnTo>
                  <a:lnTo>
                    <a:pt x="725" y="1052"/>
                  </a:lnTo>
                  <a:lnTo>
                    <a:pt x="725" y="350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1925EABF-9D76-4015-A2B9-FAA8198289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370693" y="928162"/>
              <a:ext cx="2079209" cy="2940240"/>
              <a:chOff x="4092067" y="1943786"/>
              <a:chExt cx="2017893" cy="2853531"/>
            </a:xfrm>
          </p:grpSpPr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E2B3778D-F6B4-4BCD-BF8C-64FD592408B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40262" y="2281127"/>
                <a:ext cx="1469698" cy="2516190"/>
                <a:chOff x="4640262" y="2281127"/>
                <a:chExt cx="1469698" cy="2516190"/>
              </a:xfrm>
            </p:grpSpPr>
            <p:sp>
              <p:nvSpPr>
                <p:cNvPr id="505" name="Freeform 155">
                  <a:extLst>
                    <a:ext uri="{FF2B5EF4-FFF2-40B4-BE49-F238E27FC236}">
                      <a16:creationId xmlns:a16="http://schemas.microsoft.com/office/drawing/2014/main" id="{B17DA39D-6933-4C80-BF1A-BF98BDE48BB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640262" y="3963879"/>
                  <a:ext cx="1452563" cy="833438"/>
                </a:xfrm>
                <a:custGeom>
                  <a:avLst/>
                  <a:gdLst>
                    <a:gd name="T0" fmla="*/ 621 w 915"/>
                    <a:gd name="T1" fmla="*/ 525 h 525"/>
                    <a:gd name="T2" fmla="*/ 0 w 915"/>
                    <a:gd name="T3" fmla="*/ 168 h 525"/>
                    <a:gd name="T4" fmla="*/ 294 w 915"/>
                    <a:gd name="T5" fmla="*/ 0 h 525"/>
                    <a:gd name="T6" fmla="*/ 915 w 915"/>
                    <a:gd name="T7" fmla="*/ 357 h 525"/>
                    <a:gd name="T8" fmla="*/ 621 w 915"/>
                    <a:gd name="T9" fmla="*/ 525 h 525"/>
                    <a:gd name="T10" fmla="*/ 23 w 915"/>
                    <a:gd name="T11" fmla="*/ 168 h 525"/>
                    <a:gd name="T12" fmla="*/ 621 w 915"/>
                    <a:gd name="T13" fmla="*/ 513 h 525"/>
                    <a:gd name="T14" fmla="*/ 893 w 915"/>
                    <a:gd name="T15" fmla="*/ 357 h 525"/>
                    <a:gd name="T16" fmla="*/ 294 w 915"/>
                    <a:gd name="T17" fmla="*/ 12 h 525"/>
                    <a:gd name="T18" fmla="*/ 23 w 915"/>
                    <a:gd name="T19" fmla="*/ 168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5" h="525">
                      <a:moveTo>
                        <a:pt x="621" y="525"/>
                      </a:moveTo>
                      <a:lnTo>
                        <a:pt x="0" y="168"/>
                      </a:lnTo>
                      <a:lnTo>
                        <a:pt x="294" y="0"/>
                      </a:lnTo>
                      <a:lnTo>
                        <a:pt x="915" y="357"/>
                      </a:lnTo>
                      <a:lnTo>
                        <a:pt x="621" y="525"/>
                      </a:lnTo>
                      <a:close/>
                      <a:moveTo>
                        <a:pt x="23" y="168"/>
                      </a:moveTo>
                      <a:lnTo>
                        <a:pt x="621" y="513"/>
                      </a:lnTo>
                      <a:lnTo>
                        <a:pt x="893" y="357"/>
                      </a:lnTo>
                      <a:lnTo>
                        <a:pt x="294" y="12"/>
                      </a:lnTo>
                      <a:lnTo>
                        <a:pt x="23" y="1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506" name="Group 505">
                  <a:extLst>
                    <a:ext uri="{FF2B5EF4-FFF2-40B4-BE49-F238E27FC236}">
                      <a16:creationId xmlns:a16="http://schemas.microsoft.com/office/drawing/2014/main" id="{C42B4D88-EFE8-4258-A165-9196D7C492E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697519" y="2281127"/>
                  <a:ext cx="1412441" cy="1930348"/>
                  <a:chOff x="4697519" y="2281127"/>
                  <a:chExt cx="1412441" cy="1930348"/>
                </a:xfrm>
              </p:grpSpPr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3211D401-9820-45F9-9F94-96D64C4B2EE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008235" y="2281127"/>
                    <a:ext cx="1101725" cy="1749425"/>
                    <a:chOff x="4370388" y="2508250"/>
                    <a:chExt cx="1101725" cy="1749425"/>
                  </a:xfrm>
                </p:grpSpPr>
                <p:sp>
                  <p:nvSpPr>
                    <p:cNvPr id="670" name="Freeform 163">
                      <a:extLst>
                        <a:ext uri="{FF2B5EF4-FFF2-40B4-BE49-F238E27FC236}">
                          <a16:creationId xmlns:a16="http://schemas.microsoft.com/office/drawing/2014/main" id="{0CA049A6-82D3-41DF-8FB0-B6DA0A5C73B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802188" y="2601912"/>
                      <a:ext cx="131763" cy="849313"/>
                    </a:xfrm>
                    <a:custGeom>
                      <a:avLst/>
                      <a:gdLst>
                        <a:gd name="T0" fmla="*/ 83 w 83"/>
                        <a:gd name="T1" fmla="*/ 488 h 535"/>
                        <a:gd name="T2" fmla="*/ 0 w 83"/>
                        <a:gd name="T3" fmla="*/ 535 h 535"/>
                        <a:gd name="T4" fmla="*/ 0 w 83"/>
                        <a:gd name="T5" fmla="*/ 0 h 535"/>
                        <a:gd name="T6" fmla="*/ 83 w 83"/>
                        <a:gd name="T7" fmla="*/ 48 h 535"/>
                        <a:gd name="T8" fmla="*/ 83 w 83"/>
                        <a:gd name="T9" fmla="*/ 488 h 5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" h="535">
                          <a:moveTo>
                            <a:pt x="83" y="488"/>
                          </a:moveTo>
                          <a:lnTo>
                            <a:pt x="0" y="535"/>
                          </a:lnTo>
                          <a:lnTo>
                            <a:pt x="0" y="0"/>
                          </a:lnTo>
                          <a:lnTo>
                            <a:pt x="83" y="48"/>
                          </a:lnTo>
                          <a:lnTo>
                            <a:pt x="83" y="488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71" name="Freeform 168">
                      <a:extLst>
                        <a:ext uri="{FF2B5EF4-FFF2-40B4-BE49-F238E27FC236}">
                          <a16:creationId xmlns:a16="http://schemas.microsoft.com/office/drawing/2014/main" id="{FA0D85B8-0856-466E-8D1B-25E481A938E5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933950" y="2678112"/>
                      <a:ext cx="0" cy="363538"/>
                    </a:xfrm>
                    <a:custGeom>
                      <a:avLst/>
                      <a:gdLst>
                        <a:gd name="T0" fmla="*/ 229 h 229"/>
                        <a:gd name="T1" fmla="*/ 229 h 229"/>
                        <a:gd name="T2" fmla="*/ 229 h 229"/>
                        <a:gd name="T3" fmla="*/ 229 h 229"/>
                        <a:gd name="T4" fmla="*/ 229 h 229"/>
                        <a:gd name="T5" fmla="*/ 134 h 229"/>
                        <a:gd name="T6" fmla="*/ 146 h 229"/>
                        <a:gd name="T7" fmla="*/ 146 h 229"/>
                        <a:gd name="T8" fmla="*/ 134 h 229"/>
                        <a:gd name="T9" fmla="*/ 134 h 229"/>
                        <a:gd name="T10" fmla="*/ 0 h 229"/>
                        <a:gd name="T11" fmla="*/ 49 h 229"/>
                        <a:gd name="T12" fmla="*/ 49 h 229"/>
                        <a:gd name="T13" fmla="*/ 2 h 229"/>
                        <a:gd name="T14" fmla="*/ 0 h 229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</a:cxnLst>
                      <a:rect l="0" t="0" r="r" b="b"/>
                      <a:pathLst>
                        <a:path h="229">
                          <a:moveTo>
                            <a:pt x="0" y="229"/>
                          </a:moveTo>
                          <a:lnTo>
                            <a:pt x="0" y="229"/>
                          </a:lnTo>
                          <a:lnTo>
                            <a:pt x="0" y="229"/>
                          </a:lnTo>
                          <a:lnTo>
                            <a:pt x="0" y="229"/>
                          </a:lnTo>
                          <a:lnTo>
                            <a:pt x="0" y="229"/>
                          </a:lnTo>
                          <a:close/>
                          <a:moveTo>
                            <a:pt x="0" y="134"/>
                          </a:moveTo>
                          <a:lnTo>
                            <a:pt x="0" y="146"/>
                          </a:lnTo>
                          <a:lnTo>
                            <a:pt x="0" y="146"/>
                          </a:lnTo>
                          <a:lnTo>
                            <a:pt x="0" y="134"/>
                          </a:lnTo>
                          <a:lnTo>
                            <a:pt x="0" y="134"/>
                          </a:lnTo>
                          <a:close/>
                          <a:moveTo>
                            <a:pt x="0" y="0"/>
                          </a:moveTo>
                          <a:lnTo>
                            <a:pt x="0" y="49"/>
                          </a:lnTo>
                          <a:lnTo>
                            <a:pt x="0" y="49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A9BD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72" name="Freeform 169">
                      <a:extLst>
                        <a:ext uri="{FF2B5EF4-FFF2-40B4-BE49-F238E27FC236}">
                          <a16:creationId xmlns:a16="http://schemas.microsoft.com/office/drawing/2014/main" id="{BCEB6B4D-21F9-44FF-887B-56C9E997CD18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933950" y="2678112"/>
                      <a:ext cx="0" cy="363538"/>
                    </a:xfrm>
                    <a:custGeom>
                      <a:avLst/>
                      <a:gdLst>
                        <a:gd name="T0" fmla="*/ 229 h 229"/>
                        <a:gd name="T1" fmla="*/ 229 h 229"/>
                        <a:gd name="T2" fmla="*/ 229 h 229"/>
                        <a:gd name="T3" fmla="*/ 229 h 229"/>
                        <a:gd name="T4" fmla="*/ 229 h 229"/>
                        <a:gd name="T5" fmla="*/ 134 h 229"/>
                        <a:gd name="T6" fmla="*/ 146 h 229"/>
                        <a:gd name="T7" fmla="*/ 146 h 229"/>
                        <a:gd name="T8" fmla="*/ 134 h 229"/>
                        <a:gd name="T9" fmla="*/ 134 h 229"/>
                        <a:gd name="T10" fmla="*/ 0 h 229"/>
                        <a:gd name="T11" fmla="*/ 49 h 229"/>
                        <a:gd name="T12" fmla="*/ 49 h 229"/>
                        <a:gd name="T13" fmla="*/ 2 h 229"/>
                        <a:gd name="T14" fmla="*/ 0 h 229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</a:cxnLst>
                      <a:rect l="0" t="0" r="r" b="b"/>
                      <a:pathLst>
                        <a:path h="229">
                          <a:moveTo>
                            <a:pt x="0" y="229"/>
                          </a:moveTo>
                          <a:lnTo>
                            <a:pt x="0" y="229"/>
                          </a:lnTo>
                          <a:lnTo>
                            <a:pt x="0" y="229"/>
                          </a:lnTo>
                          <a:lnTo>
                            <a:pt x="0" y="229"/>
                          </a:lnTo>
                          <a:lnTo>
                            <a:pt x="0" y="229"/>
                          </a:lnTo>
                          <a:moveTo>
                            <a:pt x="0" y="134"/>
                          </a:moveTo>
                          <a:lnTo>
                            <a:pt x="0" y="146"/>
                          </a:lnTo>
                          <a:lnTo>
                            <a:pt x="0" y="146"/>
                          </a:lnTo>
                          <a:lnTo>
                            <a:pt x="0" y="134"/>
                          </a:lnTo>
                          <a:lnTo>
                            <a:pt x="0" y="134"/>
                          </a:lnTo>
                          <a:moveTo>
                            <a:pt x="0" y="0"/>
                          </a:moveTo>
                          <a:lnTo>
                            <a:pt x="0" y="49"/>
                          </a:lnTo>
                          <a:lnTo>
                            <a:pt x="0" y="49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73" name="Freeform 171">
                      <a:extLst>
                        <a:ext uri="{FF2B5EF4-FFF2-40B4-BE49-F238E27FC236}">
                          <a16:creationId xmlns:a16="http://schemas.microsoft.com/office/drawing/2014/main" id="{98F21451-1144-4201-AB22-BAF318EF6E5A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3625" y="2643187"/>
                      <a:ext cx="60325" cy="398463"/>
                    </a:xfrm>
                    <a:custGeom>
                      <a:avLst/>
                      <a:gdLst>
                        <a:gd name="T0" fmla="*/ 0 w 38"/>
                        <a:gd name="T1" fmla="*/ 230 h 251"/>
                        <a:gd name="T2" fmla="*/ 0 w 38"/>
                        <a:gd name="T3" fmla="*/ 230 h 251"/>
                        <a:gd name="T4" fmla="*/ 38 w 38"/>
                        <a:gd name="T5" fmla="*/ 251 h 251"/>
                        <a:gd name="T6" fmla="*/ 38 w 38"/>
                        <a:gd name="T7" fmla="*/ 251 h 251"/>
                        <a:gd name="T8" fmla="*/ 0 w 38"/>
                        <a:gd name="T9" fmla="*/ 230 h 251"/>
                        <a:gd name="T10" fmla="*/ 0 w 38"/>
                        <a:gd name="T11" fmla="*/ 133 h 251"/>
                        <a:gd name="T12" fmla="*/ 0 w 38"/>
                        <a:gd name="T13" fmla="*/ 145 h 251"/>
                        <a:gd name="T14" fmla="*/ 38 w 38"/>
                        <a:gd name="T15" fmla="*/ 168 h 251"/>
                        <a:gd name="T16" fmla="*/ 38 w 38"/>
                        <a:gd name="T17" fmla="*/ 156 h 251"/>
                        <a:gd name="T18" fmla="*/ 0 w 38"/>
                        <a:gd name="T19" fmla="*/ 133 h 251"/>
                        <a:gd name="T20" fmla="*/ 0 w 38"/>
                        <a:gd name="T21" fmla="*/ 0 h 251"/>
                        <a:gd name="T22" fmla="*/ 0 w 38"/>
                        <a:gd name="T23" fmla="*/ 50 h 251"/>
                        <a:gd name="T24" fmla="*/ 38 w 38"/>
                        <a:gd name="T25" fmla="*/ 71 h 251"/>
                        <a:gd name="T26" fmla="*/ 38 w 38"/>
                        <a:gd name="T27" fmla="*/ 22 h 251"/>
                        <a:gd name="T28" fmla="*/ 0 w 38"/>
                        <a:gd name="T29" fmla="*/ 0 h 2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38" h="251">
                          <a:moveTo>
                            <a:pt x="0" y="230"/>
                          </a:moveTo>
                          <a:lnTo>
                            <a:pt x="0" y="230"/>
                          </a:lnTo>
                          <a:lnTo>
                            <a:pt x="38" y="251"/>
                          </a:lnTo>
                          <a:lnTo>
                            <a:pt x="38" y="251"/>
                          </a:lnTo>
                          <a:lnTo>
                            <a:pt x="0" y="230"/>
                          </a:lnTo>
                          <a:moveTo>
                            <a:pt x="0" y="133"/>
                          </a:moveTo>
                          <a:lnTo>
                            <a:pt x="0" y="145"/>
                          </a:lnTo>
                          <a:lnTo>
                            <a:pt x="38" y="168"/>
                          </a:lnTo>
                          <a:lnTo>
                            <a:pt x="38" y="156"/>
                          </a:lnTo>
                          <a:lnTo>
                            <a:pt x="0" y="133"/>
                          </a:lnTo>
                          <a:moveTo>
                            <a:pt x="0" y="0"/>
                          </a:moveTo>
                          <a:lnTo>
                            <a:pt x="0" y="50"/>
                          </a:lnTo>
                          <a:lnTo>
                            <a:pt x="38" y="71"/>
                          </a:lnTo>
                          <a:lnTo>
                            <a:pt x="38" y="2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74" name="Freeform 174">
                      <a:extLst>
                        <a:ext uri="{FF2B5EF4-FFF2-40B4-BE49-F238E27FC236}">
                          <a16:creationId xmlns:a16="http://schemas.microsoft.com/office/drawing/2014/main" id="{1B934D29-B644-43C5-A8E6-45F24CADD8FF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505325" y="2508250"/>
                      <a:ext cx="966788" cy="1674813"/>
                    </a:xfrm>
                    <a:custGeom>
                      <a:avLst/>
                      <a:gdLst>
                        <a:gd name="T0" fmla="*/ 0 w 609"/>
                        <a:gd name="T1" fmla="*/ 0 h 1055"/>
                        <a:gd name="T2" fmla="*/ 0 w 609"/>
                        <a:gd name="T3" fmla="*/ 703 h 1055"/>
                        <a:gd name="T4" fmla="*/ 609 w 609"/>
                        <a:gd name="T5" fmla="*/ 1055 h 1055"/>
                        <a:gd name="T6" fmla="*/ 609 w 609"/>
                        <a:gd name="T7" fmla="*/ 353 h 1055"/>
                        <a:gd name="T8" fmla="*/ 0 w 609"/>
                        <a:gd name="T9" fmla="*/ 0 h 1055"/>
                        <a:gd name="T10" fmla="*/ 71 w 609"/>
                        <a:gd name="T11" fmla="*/ 126 h 1055"/>
                        <a:gd name="T12" fmla="*/ 536 w 609"/>
                        <a:gd name="T13" fmla="*/ 393 h 1055"/>
                        <a:gd name="T14" fmla="*/ 536 w 609"/>
                        <a:gd name="T15" fmla="*/ 927 h 1055"/>
                        <a:gd name="T16" fmla="*/ 71 w 609"/>
                        <a:gd name="T17" fmla="*/ 660 h 1055"/>
                        <a:gd name="T18" fmla="*/ 71 w 609"/>
                        <a:gd name="T19" fmla="*/ 126 h 10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09" h="1055">
                          <a:moveTo>
                            <a:pt x="0" y="0"/>
                          </a:moveTo>
                          <a:lnTo>
                            <a:pt x="0" y="703"/>
                          </a:lnTo>
                          <a:lnTo>
                            <a:pt x="609" y="1055"/>
                          </a:lnTo>
                          <a:lnTo>
                            <a:pt x="609" y="353"/>
                          </a:lnTo>
                          <a:lnTo>
                            <a:pt x="0" y="0"/>
                          </a:lnTo>
                          <a:close/>
                          <a:moveTo>
                            <a:pt x="71" y="126"/>
                          </a:moveTo>
                          <a:lnTo>
                            <a:pt x="536" y="393"/>
                          </a:lnTo>
                          <a:lnTo>
                            <a:pt x="536" y="927"/>
                          </a:lnTo>
                          <a:lnTo>
                            <a:pt x="71" y="660"/>
                          </a:lnTo>
                          <a:lnTo>
                            <a:pt x="71" y="126"/>
                          </a:lnTo>
                          <a:close/>
                        </a:path>
                      </a:pathLst>
                    </a:custGeom>
                    <a:solidFill>
                      <a:srgbClr val="2573B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75" name="Freeform 175">
                      <a:extLst>
                        <a:ext uri="{FF2B5EF4-FFF2-40B4-BE49-F238E27FC236}">
                          <a16:creationId xmlns:a16="http://schemas.microsoft.com/office/drawing/2014/main" id="{397C4066-7E90-47BB-87CF-002D94EDED6E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505325" y="2508250"/>
                      <a:ext cx="966788" cy="1674813"/>
                    </a:xfrm>
                    <a:custGeom>
                      <a:avLst/>
                      <a:gdLst>
                        <a:gd name="T0" fmla="*/ 0 w 609"/>
                        <a:gd name="T1" fmla="*/ 0 h 1055"/>
                        <a:gd name="T2" fmla="*/ 0 w 609"/>
                        <a:gd name="T3" fmla="*/ 703 h 1055"/>
                        <a:gd name="T4" fmla="*/ 609 w 609"/>
                        <a:gd name="T5" fmla="*/ 1055 h 1055"/>
                        <a:gd name="T6" fmla="*/ 609 w 609"/>
                        <a:gd name="T7" fmla="*/ 353 h 1055"/>
                        <a:gd name="T8" fmla="*/ 0 w 609"/>
                        <a:gd name="T9" fmla="*/ 0 h 1055"/>
                        <a:gd name="T10" fmla="*/ 71 w 609"/>
                        <a:gd name="T11" fmla="*/ 126 h 1055"/>
                        <a:gd name="T12" fmla="*/ 536 w 609"/>
                        <a:gd name="T13" fmla="*/ 393 h 1055"/>
                        <a:gd name="T14" fmla="*/ 536 w 609"/>
                        <a:gd name="T15" fmla="*/ 927 h 1055"/>
                        <a:gd name="T16" fmla="*/ 71 w 609"/>
                        <a:gd name="T17" fmla="*/ 660 h 1055"/>
                        <a:gd name="T18" fmla="*/ 71 w 609"/>
                        <a:gd name="T19" fmla="*/ 126 h 10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09" h="1055">
                          <a:moveTo>
                            <a:pt x="0" y="0"/>
                          </a:moveTo>
                          <a:lnTo>
                            <a:pt x="0" y="703"/>
                          </a:lnTo>
                          <a:lnTo>
                            <a:pt x="609" y="1055"/>
                          </a:lnTo>
                          <a:lnTo>
                            <a:pt x="609" y="353"/>
                          </a:lnTo>
                          <a:lnTo>
                            <a:pt x="0" y="0"/>
                          </a:lnTo>
                          <a:moveTo>
                            <a:pt x="71" y="126"/>
                          </a:moveTo>
                          <a:lnTo>
                            <a:pt x="536" y="393"/>
                          </a:lnTo>
                          <a:lnTo>
                            <a:pt x="536" y="927"/>
                          </a:lnTo>
                          <a:lnTo>
                            <a:pt x="71" y="660"/>
                          </a:lnTo>
                          <a:lnTo>
                            <a:pt x="71" y="12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76" name="Freeform 176">
                      <a:extLst>
                        <a:ext uri="{FF2B5EF4-FFF2-40B4-BE49-F238E27FC236}">
                          <a16:creationId xmlns:a16="http://schemas.microsoft.com/office/drawing/2014/main" id="{AB00793B-7D68-4090-AF6D-770A75156810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370388" y="2584450"/>
                      <a:ext cx="969963" cy="1673225"/>
                    </a:xfrm>
                    <a:custGeom>
                      <a:avLst/>
                      <a:gdLst>
                        <a:gd name="T0" fmla="*/ 0 w 611"/>
                        <a:gd name="T1" fmla="*/ 0 h 1054"/>
                        <a:gd name="T2" fmla="*/ 0 w 611"/>
                        <a:gd name="T3" fmla="*/ 702 h 1054"/>
                        <a:gd name="T4" fmla="*/ 611 w 611"/>
                        <a:gd name="T5" fmla="*/ 1054 h 1054"/>
                        <a:gd name="T6" fmla="*/ 611 w 611"/>
                        <a:gd name="T7" fmla="*/ 352 h 1054"/>
                        <a:gd name="T8" fmla="*/ 0 w 611"/>
                        <a:gd name="T9" fmla="*/ 0 h 1054"/>
                        <a:gd name="T10" fmla="*/ 73 w 611"/>
                        <a:gd name="T11" fmla="*/ 125 h 1054"/>
                        <a:gd name="T12" fmla="*/ 538 w 611"/>
                        <a:gd name="T13" fmla="*/ 394 h 1054"/>
                        <a:gd name="T14" fmla="*/ 538 w 611"/>
                        <a:gd name="T15" fmla="*/ 929 h 1054"/>
                        <a:gd name="T16" fmla="*/ 73 w 611"/>
                        <a:gd name="T17" fmla="*/ 662 h 1054"/>
                        <a:gd name="T18" fmla="*/ 73 w 611"/>
                        <a:gd name="T19" fmla="*/ 125 h 10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11" h="1054">
                          <a:moveTo>
                            <a:pt x="0" y="0"/>
                          </a:moveTo>
                          <a:lnTo>
                            <a:pt x="0" y="702"/>
                          </a:lnTo>
                          <a:lnTo>
                            <a:pt x="611" y="1054"/>
                          </a:lnTo>
                          <a:lnTo>
                            <a:pt x="611" y="352"/>
                          </a:lnTo>
                          <a:lnTo>
                            <a:pt x="0" y="0"/>
                          </a:lnTo>
                          <a:close/>
                          <a:moveTo>
                            <a:pt x="73" y="125"/>
                          </a:moveTo>
                          <a:lnTo>
                            <a:pt x="538" y="394"/>
                          </a:lnTo>
                          <a:lnTo>
                            <a:pt x="538" y="929"/>
                          </a:lnTo>
                          <a:lnTo>
                            <a:pt x="73" y="662"/>
                          </a:lnTo>
                          <a:lnTo>
                            <a:pt x="73" y="12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8000">
                          <a:srgbClr val="0D69B2"/>
                        </a:gs>
                        <a:gs pos="26000">
                          <a:srgbClr val="176DB6"/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77" name="Freeform 177">
                      <a:extLst>
                        <a:ext uri="{FF2B5EF4-FFF2-40B4-BE49-F238E27FC236}">
                          <a16:creationId xmlns:a16="http://schemas.microsoft.com/office/drawing/2014/main" id="{FEE716A5-09FF-4A8A-81D6-C8DBB602E406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370388" y="2584450"/>
                      <a:ext cx="969963" cy="1673225"/>
                    </a:xfrm>
                    <a:custGeom>
                      <a:avLst/>
                      <a:gdLst>
                        <a:gd name="T0" fmla="*/ 0 w 611"/>
                        <a:gd name="T1" fmla="*/ 0 h 1054"/>
                        <a:gd name="T2" fmla="*/ 0 w 611"/>
                        <a:gd name="T3" fmla="*/ 702 h 1054"/>
                        <a:gd name="T4" fmla="*/ 611 w 611"/>
                        <a:gd name="T5" fmla="*/ 1054 h 1054"/>
                        <a:gd name="T6" fmla="*/ 611 w 611"/>
                        <a:gd name="T7" fmla="*/ 352 h 1054"/>
                        <a:gd name="T8" fmla="*/ 0 w 611"/>
                        <a:gd name="T9" fmla="*/ 0 h 1054"/>
                        <a:gd name="T10" fmla="*/ 73 w 611"/>
                        <a:gd name="T11" fmla="*/ 125 h 1054"/>
                        <a:gd name="T12" fmla="*/ 538 w 611"/>
                        <a:gd name="T13" fmla="*/ 394 h 1054"/>
                        <a:gd name="T14" fmla="*/ 538 w 611"/>
                        <a:gd name="T15" fmla="*/ 929 h 1054"/>
                        <a:gd name="T16" fmla="*/ 73 w 611"/>
                        <a:gd name="T17" fmla="*/ 662 h 1054"/>
                        <a:gd name="T18" fmla="*/ 73 w 611"/>
                        <a:gd name="T19" fmla="*/ 125 h 10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11" h="1054">
                          <a:moveTo>
                            <a:pt x="0" y="0"/>
                          </a:moveTo>
                          <a:lnTo>
                            <a:pt x="0" y="702"/>
                          </a:lnTo>
                          <a:lnTo>
                            <a:pt x="611" y="1054"/>
                          </a:lnTo>
                          <a:lnTo>
                            <a:pt x="611" y="352"/>
                          </a:lnTo>
                          <a:lnTo>
                            <a:pt x="0" y="0"/>
                          </a:lnTo>
                          <a:moveTo>
                            <a:pt x="73" y="125"/>
                          </a:moveTo>
                          <a:lnTo>
                            <a:pt x="538" y="394"/>
                          </a:lnTo>
                          <a:lnTo>
                            <a:pt x="538" y="929"/>
                          </a:lnTo>
                          <a:lnTo>
                            <a:pt x="73" y="662"/>
                          </a:lnTo>
                          <a:lnTo>
                            <a:pt x="73" y="12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78" name="Freeform 178">
                      <a:extLst>
                        <a:ext uri="{FF2B5EF4-FFF2-40B4-BE49-F238E27FC236}">
                          <a16:creationId xmlns:a16="http://schemas.microsoft.com/office/drawing/2014/main" id="{2D8410DE-3308-424F-B44F-6630AE4D51E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370388" y="2508250"/>
                      <a:ext cx="1101725" cy="635000"/>
                    </a:xfrm>
                    <a:custGeom>
                      <a:avLst/>
                      <a:gdLst>
                        <a:gd name="T0" fmla="*/ 0 w 694"/>
                        <a:gd name="T1" fmla="*/ 48 h 400"/>
                        <a:gd name="T2" fmla="*/ 85 w 694"/>
                        <a:gd name="T3" fmla="*/ 0 h 400"/>
                        <a:gd name="T4" fmla="*/ 694 w 694"/>
                        <a:gd name="T5" fmla="*/ 353 h 400"/>
                        <a:gd name="T6" fmla="*/ 611 w 694"/>
                        <a:gd name="T7" fmla="*/ 400 h 400"/>
                        <a:gd name="T8" fmla="*/ 0 w 694"/>
                        <a:gd name="T9" fmla="*/ 48 h 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94" h="400">
                          <a:moveTo>
                            <a:pt x="0" y="48"/>
                          </a:moveTo>
                          <a:lnTo>
                            <a:pt x="85" y="0"/>
                          </a:lnTo>
                          <a:lnTo>
                            <a:pt x="694" y="353"/>
                          </a:lnTo>
                          <a:lnTo>
                            <a:pt x="611" y="400"/>
                          </a:lnTo>
                          <a:lnTo>
                            <a:pt x="0" y="4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8000">
                          <a:srgbClr val="6ACEF9"/>
                        </a:gs>
                        <a:gs pos="26000">
                          <a:srgbClr val="75D5FD"/>
                        </a:gs>
                      </a:gsLst>
                      <a:lin ang="108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79" name="Freeform 179">
                      <a:extLst>
                        <a:ext uri="{FF2B5EF4-FFF2-40B4-BE49-F238E27FC236}">
                          <a16:creationId xmlns:a16="http://schemas.microsoft.com/office/drawing/2014/main" id="{55C685F2-523B-4F69-9D59-D3319ED134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340350" y="3068637"/>
                      <a:ext cx="131763" cy="1189038"/>
                    </a:xfrm>
                    <a:custGeom>
                      <a:avLst/>
                      <a:gdLst>
                        <a:gd name="T0" fmla="*/ 83 w 83"/>
                        <a:gd name="T1" fmla="*/ 0 h 749"/>
                        <a:gd name="T2" fmla="*/ 0 w 83"/>
                        <a:gd name="T3" fmla="*/ 47 h 749"/>
                        <a:gd name="T4" fmla="*/ 0 w 83"/>
                        <a:gd name="T5" fmla="*/ 749 h 749"/>
                        <a:gd name="T6" fmla="*/ 83 w 83"/>
                        <a:gd name="T7" fmla="*/ 702 h 749"/>
                        <a:gd name="T8" fmla="*/ 83 w 83"/>
                        <a:gd name="T9" fmla="*/ 0 h 7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" h="749">
                          <a:moveTo>
                            <a:pt x="83" y="0"/>
                          </a:moveTo>
                          <a:lnTo>
                            <a:pt x="0" y="47"/>
                          </a:lnTo>
                          <a:lnTo>
                            <a:pt x="0" y="749"/>
                          </a:lnTo>
                          <a:lnTo>
                            <a:pt x="83" y="702"/>
                          </a:lnTo>
                          <a:lnTo>
                            <a:pt x="83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8000">
                          <a:srgbClr val="3896D3"/>
                        </a:gs>
                        <a:gs pos="26000">
                          <a:srgbClr val="318BCA"/>
                        </a:gs>
                      </a:gsLst>
                      <a:lin ang="108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80" name="Freeform 180">
                      <a:extLst>
                        <a:ext uri="{FF2B5EF4-FFF2-40B4-BE49-F238E27FC236}">
                          <a16:creationId xmlns:a16="http://schemas.microsoft.com/office/drawing/2014/main" id="{1844CB4E-F10E-4397-ADD7-9A5FAD96710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2782887"/>
                      <a:ext cx="131763" cy="852488"/>
                    </a:xfrm>
                    <a:custGeom>
                      <a:avLst/>
                      <a:gdLst>
                        <a:gd name="T0" fmla="*/ 83 w 83"/>
                        <a:gd name="T1" fmla="*/ 487 h 537"/>
                        <a:gd name="T2" fmla="*/ 0 w 83"/>
                        <a:gd name="T3" fmla="*/ 537 h 537"/>
                        <a:gd name="T4" fmla="*/ 0 w 83"/>
                        <a:gd name="T5" fmla="*/ 0 h 537"/>
                        <a:gd name="T6" fmla="*/ 83 w 83"/>
                        <a:gd name="T7" fmla="*/ 50 h 537"/>
                        <a:gd name="T8" fmla="*/ 83 w 83"/>
                        <a:gd name="T9" fmla="*/ 487 h 5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" h="537">
                          <a:moveTo>
                            <a:pt x="83" y="487"/>
                          </a:moveTo>
                          <a:lnTo>
                            <a:pt x="0" y="537"/>
                          </a:lnTo>
                          <a:lnTo>
                            <a:pt x="0" y="0"/>
                          </a:lnTo>
                          <a:lnTo>
                            <a:pt x="83" y="50"/>
                          </a:lnTo>
                          <a:lnTo>
                            <a:pt x="83" y="48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31000">
                          <a:srgbClr val="22A7EA"/>
                        </a:gs>
                        <a:gs pos="100000">
                          <a:srgbClr val="6FD0FA"/>
                        </a:gs>
                      </a:gsLst>
                      <a:lin ang="15600000" scaled="0"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81" name="Freeform 181">
                      <a:extLst>
                        <a:ext uri="{FF2B5EF4-FFF2-40B4-BE49-F238E27FC236}">
                          <a16:creationId xmlns:a16="http://schemas.microsoft.com/office/drawing/2014/main" id="{E8BCF53B-91F2-4B88-863A-28F0EC9381E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2782887"/>
                      <a:ext cx="131763" cy="852488"/>
                    </a:xfrm>
                    <a:custGeom>
                      <a:avLst/>
                      <a:gdLst>
                        <a:gd name="T0" fmla="*/ 83 w 83"/>
                        <a:gd name="T1" fmla="*/ 487 h 537"/>
                        <a:gd name="T2" fmla="*/ 0 w 83"/>
                        <a:gd name="T3" fmla="*/ 537 h 537"/>
                        <a:gd name="T4" fmla="*/ 0 w 83"/>
                        <a:gd name="T5" fmla="*/ 0 h 537"/>
                        <a:gd name="T6" fmla="*/ 83 w 83"/>
                        <a:gd name="T7" fmla="*/ 50 h 537"/>
                        <a:gd name="T8" fmla="*/ 83 w 83"/>
                        <a:gd name="T9" fmla="*/ 487 h 5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" h="537">
                          <a:moveTo>
                            <a:pt x="83" y="487"/>
                          </a:moveTo>
                          <a:lnTo>
                            <a:pt x="0" y="537"/>
                          </a:lnTo>
                          <a:lnTo>
                            <a:pt x="0" y="0"/>
                          </a:lnTo>
                          <a:lnTo>
                            <a:pt x="83" y="50"/>
                          </a:lnTo>
                          <a:lnTo>
                            <a:pt x="83" y="48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82" name="Freeform 182">
                      <a:extLst>
                        <a:ext uri="{FF2B5EF4-FFF2-40B4-BE49-F238E27FC236}">
                          <a16:creationId xmlns:a16="http://schemas.microsoft.com/office/drawing/2014/main" id="{3D8A4686-2E25-4785-A76C-3AE6C79374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3556000"/>
                      <a:ext cx="738188" cy="503238"/>
                    </a:xfrm>
                    <a:custGeom>
                      <a:avLst/>
                      <a:gdLst>
                        <a:gd name="T0" fmla="*/ 83 w 465"/>
                        <a:gd name="T1" fmla="*/ 0 h 317"/>
                        <a:gd name="T2" fmla="*/ 0 w 465"/>
                        <a:gd name="T3" fmla="*/ 50 h 317"/>
                        <a:gd name="T4" fmla="*/ 465 w 465"/>
                        <a:gd name="T5" fmla="*/ 317 h 317"/>
                        <a:gd name="T6" fmla="*/ 465 w 465"/>
                        <a:gd name="T7" fmla="*/ 220 h 317"/>
                        <a:gd name="T8" fmla="*/ 83 w 465"/>
                        <a:gd name="T9" fmla="*/ 0 h 3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5" h="317">
                          <a:moveTo>
                            <a:pt x="83" y="0"/>
                          </a:moveTo>
                          <a:lnTo>
                            <a:pt x="0" y="50"/>
                          </a:lnTo>
                          <a:lnTo>
                            <a:pt x="465" y="317"/>
                          </a:lnTo>
                          <a:lnTo>
                            <a:pt x="465" y="220"/>
                          </a:lnTo>
                          <a:lnTo>
                            <a:pt x="83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87000">
                          <a:srgbClr val="22A7EA"/>
                        </a:gs>
                        <a:gs pos="23000">
                          <a:srgbClr val="6FD0FA"/>
                        </a:gs>
                      </a:gsLst>
                      <a:lin ang="15600000" scaled="0"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83" name="Freeform 183">
                      <a:extLst>
                        <a:ext uri="{FF2B5EF4-FFF2-40B4-BE49-F238E27FC236}">
                          <a16:creationId xmlns:a16="http://schemas.microsoft.com/office/drawing/2014/main" id="{EB99726C-ED76-436E-AE34-4F442D052D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3556000"/>
                      <a:ext cx="738188" cy="503238"/>
                    </a:xfrm>
                    <a:custGeom>
                      <a:avLst/>
                      <a:gdLst>
                        <a:gd name="T0" fmla="*/ 83 w 465"/>
                        <a:gd name="T1" fmla="*/ 0 h 317"/>
                        <a:gd name="T2" fmla="*/ 0 w 465"/>
                        <a:gd name="T3" fmla="*/ 50 h 317"/>
                        <a:gd name="T4" fmla="*/ 465 w 465"/>
                        <a:gd name="T5" fmla="*/ 317 h 317"/>
                        <a:gd name="T6" fmla="*/ 465 w 465"/>
                        <a:gd name="T7" fmla="*/ 220 h 317"/>
                        <a:gd name="T8" fmla="*/ 83 w 465"/>
                        <a:gd name="T9" fmla="*/ 0 h 3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5" h="317">
                          <a:moveTo>
                            <a:pt x="83" y="0"/>
                          </a:moveTo>
                          <a:lnTo>
                            <a:pt x="0" y="50"/>
                          </a:lnTo>
                          <a:lnTo>
                            <a:pt x="465" y="317"/>
                          </a:lnTo>
                          <a:lnTo>
                            <a:pt x="465" y="220"/>
                          </a:lnTo>
                          <a:lnTo>
                            <a:pt x="83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84" name="Freeform: Shape 683">
                      <a:extLst>
                        <a:ext uri="{FF2B5EF4-FFF2-40B4-BE49-F238E27FC236}">
                          <a16:creationId xmlns:a16="http://schemas.microsoft.com/office/drawing/2014/main" id="{0B954737-AD73-4DB6-91BA-A257090F4D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618038" y="2862262"/>
                      <a:ext cx="606425" cy="1042988"/>
                    </a:xfrm>
                    <a:custGeom>
                      <a:avLst/>
                      <a:gdLst>
                        <a:gd name="connsiteX0" fmla="*/ 184150 w 606425"/>
                        <a:gd name="connsiteY0" fmla="*/ 104775 h 1042988"/>
                        <a:gd name="connsiteX1" fmla="*/ 255588 w 606425"/>
                        <a:gd name="connsiteY1" fmla="*/ 146050 h 1042988"/>
                        <a:gd name="connsiteX2" fmla="*/ 255588 w 606425"/>
                        <a:gd name="connsiteY2" fmla="*/ 146051 h 1042988"/>
                        <a:gd name="connsiteX3" fmla="*/ 315912 w 606425"/>
                        <a:gd name="connsiteY3" fmla="*/ 179388 h 1042988"/>
                        <a:gd name="connsiteX4" fmla="*/ 315912 w 606425"/>
                        <a:gd name="connsiteY4" fmla="*/ 179388 h 1042988"/>
                        <a:gd name="connsiteX5" fmla="*/ 606425 w 606425"/>
                        <a:gd name="connsiteY5" fmla="*/ 347663 h 1042988"/>
                        <a:gd name="connsiteX6" fmla="*/ 606425 w 606425"/>
                        <a:gd name="connsiteY6" fmla="*/ 679450 h 1042988"/>
                        <a:gd name="connsiteX7" fmla="*/ 606425 w 606425"/>
                        <a:gd name="connsiteY7" fmla="*/ 679451 h 1042988"/>
                        <a:gd name="connsiteX8" fmla="*/ 606425 w 606425"/>
                        <a:gd name="connsiteY8" fmla="*/ 746125 h 1042988"/>
                        <a:gd name="connsiteX9" fmla="*/ 255588 w 606425"/>
                        <a:gd name="connsiteY9" fmla="*/ 547688 h 1042988"/>
                        <a:gd name="connsiteX10" fmla="*/ 255588 w 606425"/>
                        <a:gd name="connsiteY10" fmla="*/ 547688 h 1042988"/>
                        <a:gd name="connsiteX11" fmla="*/ 606425 w 606425"/>
                        <a:gd name="connsiteY11" fmla="*/ 746126 h 1042988"/>
                        <a:gd name="connsiteX12" fmla="*/ 606425 w 606425"/>
                        <a:gd name="connsiteY12" fmla="*/ 833438 h 1042988"/>
                        <a:gd name="connsiteX13" fmla="*/ 184150 w 606425"/>
                        <a:gd name="connsiteY13" fmla="*/ 588963 h 1042988"/>
                        <a:gd name="connsiteX14" fmla="*/ 0 w 606425"/>
                        <a:gd name="connsiteY14" fmla="*/ 0 h 1042988"/>
                        <a:gd name="connsiteX15" fmla="*/ 68263 w 606425"/>
                        <a:gd name="connsiteY15" fmla="*/ 36513 h 1042988"/>
                        <a:gd name="connsiteX16" fmla="*/ 68263 w 606425"/>
                        <a:gd name="connsiteY16" fmla="*/ 36513 h 1042988"/>
                        <a:gd name="connsiteX17" fmla="*/ 184150 w 606425"/>
                        <a:gd name="connsiteY17" fmla="*/ 104776 h 1042988"/>
                        <a:gd name="connsiteX18" fmla="*/ 184150 w 606425"/>
                        <a:gd name="connsiteY18" fmla="*/ 588963 h 1042988"/>
                        <a:gd name="connsiteX19" fmla="*/ 606425 w 606425"/>
                        <a:gd name="connsiteY19" fmla="*/ 833438 h 1042988"/>
                        <a:gd name="connsiteX20" fmla="*/ 606425 w 606425"/>
                        <a:gd name="connsiteY20" fmla="*/ 963613 h 1042988"/>
                        <a:gd name="connsiteX21" fmla="*/ 606425 w 606425"/>
                        <a:gd name="connsiteY21" fmla="*/ 1042988 h 1042988"/>
                        <a:gd name="connsiteX22" fmla="*/ 0 w 606425"/>
                        <a:gd name="connsiteY22" fmla="*/ 693738 h 1042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606425" h="1042988">
                          <a:moveTo>
                            <a:pt x="184150" y="104775"/>
                          </a:moveTo>
                          <a:lnTo>
                            <a:pt x="255588" y="146050"/>
                          </a:lnTo>
                          <a:lnTo>
                            <a:pt x="255588" y="146051"/>
                          </a:lnTo>
                          <a:lnTo>
                            <a:pt x="315912" y="179388"/>
                          </a:lnTo>
                          <a:lnTo>
                            <a:pt x="315912" y="179388"/>
                          </a:lnTo>
                          <a:lnTo>
                            <a:pt x="606425" y="347663"/>
                          </a:lnTo>
                          <a:lnTo>
                            <a:pt x="606425" y="679450"/>
                          </a:lnTo>
                          <a:lnTo>
                            <a:pt x="606425" y="679451"/>
                          </a:lnTo>
                          <a:lnTo>
                            <a:pt x="606425" y="746125"/>
                          </a:lnTo>
                          <a:lnTo>
                            <a:pt x="255588" y="547688"/>
                          </a:lnTo>
                          <a:lnTo>
                            <a:pt x="255588" y="547688"/>
                          </a:lnTo>
                          <a:lnTo>
                            <a:pt x="606425" y="746126"/>
                          </a:lnTo>
                          <a:lnTo>
                            <a:pt x="606425" y="833438"/>
                          </a:lnTo>
                          <a:lnTo>
                            <a:pt x="184150" y="588963"/>
                          </a:lnTo>
                          <a:close/>
                          <a:moveTo>
                            <a:pt x="0" y="0"/>
                          </a:moveTo>
                          <a:lnTo>
                            <a:pt x="68263" y="36513"/>
                          </a:lnTo>
                          <a:lnTo>
                            <a:pt x="68263" y="36513"/>
                          </a:lnTo>
                          <a:lnTo>
                            <a:pt x="184150" y="104776"/>
                          </a:lnTo>
                          <a:lnTo>
                            <a:pt x="184150" y="588963"/>
                          </a:lnTo>
                          <a:lnTo>
                            <a:pt x="606425" y="833438"/>
                          </a:lnTo>
                          <a:lnTo>
                            <a:pt x="606425" y="963613"/>
                          </a:lnTo>
                          <a:lnTo>
                            <a:pt x="606425" y="1042988"/>
                          </a:lnTo>
                          <a:lnTo>
                            <a:pt x="0" y="693738"/>
                          </a:lnTo>
                          <a:close/>
                        </a:path>
                      </a:pathLst>
                    </a:custGeom>
                    <a:solidFill>
                      <a:srgbClr val="2760A8">
                        <a:alpha val="5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85" name="Freeform 185">
                      <a:extLst>
                        <a:ext uri="{FF2B5EF4-FFF2-40B4-BE49-F238E27FC236}">
                          <a16:creationId xmlns:a16="http://schemas.microsoft.com/office/drawing/2014/main" id="{C02A29BC-DA00-4991-A932-7988107A1E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618038" y="2862262"/>
                      <a:ext cx="606425" cy="1042988"/>
                    </a:xfrm>
                    <a:custGeom>
                      <a:avLst/>
                      <a:gdLst>
                        <a:gd name="T0" fmla="*/ 0 w 382"/>
                        <a:gd name="T1" fmla="*/ 0 h 657"/>
                        <a:gd name="T2" fmla="*/ 0 w 382"/>
                        <a:gd name="T3" fmla="*/ 437 h 657"/>
                        <a:gd name="T4" fmla="*/ 382 w 382"/>
                        <a:gd name="T5" fmla="*/ 657 h 657"/>
                        <a:gd name="T6" fmla="*/ 382 w 382"/>
                        <a:gd name="T7" fmla="*/ 607 h 657"/>
                        <a:gd name="T8" fmla="*/ 43 w 382"/>
                        <a:gd name="T9" fmla="*/ 413 h 657"/>
                        <a:gd name="T10" fmla="*/ 43 w 382"/>
                        <a:gd name="T11" fmla="*/ 23 h 657"/>
                        <a:gd name="T12" fmla="*/ 0 w 382"/>
                        <a:gd name="T13" fmla="*/ 0 h 6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82" h="657">
                          <a:moveTo>
                            <a:pt x="0" y="0"/>
                          </a:moveTo>
                          <a:lnTo>
                            <a:pt x="0" y="437"/>
                          </a:lnTo>
                          <a:lnTo>
                            <a:pt x="382" y="657"/>
                          </a:lnTo>
                          <a:lnTo>
                            <a:pt x="382" y="607"/>
                          </a:lnTo>
                          <a:lnTo>
                            <a:pt x="43" y="413"/>
                          </a:lnTo>
                          <a:lnTo>
                            <a:pt x="43" y="2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86" name="Freeform 187">
                      <a:extLst>
                        <a:ext uri="{FF2B5EF4-FFF2-40B4-BE49-F238E27FC236}">
                          <a16:creationId xmlns:a16="http://schemas.microsoft.com/office/drawing/2014/main" id="{AE6F9961-B1BE-42FB-BA54-BEE00D6780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686300" y="2898775"/>
                      <a:ext cx="538163" cy="927100"/>
                    </a:xfrm>
                    <a:custGeom>
                      <a:avLst/>
                      <a:gdLst>
                        <a:gd name="T0" fmla="*/ 0 w 339"/>
                        <a:gd name="T1" fmla="*/ 0 h 584"/>
                        <a:gd name="T2" fmla="*/ 0 w 339"/>
                        <a:gd name="T3" fmla="*/ 390 h 584"/>
                        <a:gd name="T4" fmla="*/ 339 w 339"/>
                        <a:gd name="T5" fmla="*/ 584 h 584"/>
                        <a:gd name="T6" fmla="*/ 339 w 339"/>
                        <a:gd name="T7" fmla="*/ 502 h 584"/>
                        <a:gd name="T8" fmla="*/ 73 w 339"/>
                        <a:gd name="T9" fmla="*/ 348 h 584"/>
                        <a:gd name="T10" fmla="*/ 73 w 339"/>
                        <a:gd name="T11" fmla="*/ 43 h 584"/>
                        <a:gd name="T12" fmla="*/ 0 w 339"/>
                        <a:gd name="T13" fmla="*/ 0 h 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39" h="584">
                          <a:moveTo>
                            <a:pt x="0" y="0"/>
                          </a:moveTo>
                          <a:lnTo>
                            <a:pt x="0" y="390"/>
                          </a:lnTo>
                          <a:lnTo>
                            <a:pt x="339" y="584"/>
                          </a:lnTo>
                          <a:lnTo>
                            <a:pt x="339" y="502"/>
                          </a:lnTo>
                          <a:lnTo>
                            <a:pt x="73" y="348"/>
                          </a:lnTo>
                          <a:lnTo>
                            <a:pt x="73" y="4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87" name="Freeform 189">
                      <a:extLst>
                        <a:ext uri="{FF2B5EF4-FFF2-40B4-BE49-F238E27FC236}">
                          <a16:creationId xmlns:a16="http://schemas.microsoft.com/office/drawing/2014/main" id="{BAAF52FA-3AA1-42BA-A205-A423459B714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802188" y="2967037"/>
                      <a:ext cx="71438" cy="484188"/>
                    </a:xfrm>
                    <a:custGeom>
                      <a:avLst/>
                      <a:gdLst>
                        <a:gd name="T0" fmla="*/ 0 w 45"/>
                        <a:gd name="T1" fmla="*/ 0 h 305"/>
                        <a:gd name="T2" fmla="*/ 0 w 45"/>
                        <a:gd name="T3" fmla="*/ 305 h 305"/>
                        <a:gd name="T4" fmla="*/ 45 w 45"/>
                        <a:gd name="T5" fmla="*/ 279 h 305"/>
                        <a:gd name="T6" fmla="*/ 45 w 45"/>
                        <a:gd name="T7" fmla="*/ 26 h 305"/>
                        <a:gd name="T8" fmla="*/ 0 w 45"/>
                        <a:gd name="T9" fmla="*/ 0 h 3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5" h="305">
                          <a:moveTo>
                            <a:pt x="0" y="0"/>
                          </a:moveTo>
                          <a:lnTo>
                            <a:pt x="0" y="305"/>
                          </a:lnTo>
                          <a:lnTo>
                            <a:pt x="45" y="279"/>
                          </a:lnTo>
                          <a:lnTo>
                            <a:pt x="45" y="2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88" name="Freeform 191">
                      <a:extLst>
                        <a:ext uri="{FF2B5EF4-FFF2-40B4-BE49-F238E27FC236}">
                          <a16:creationId xmlns:a16="http://schemas.microsoft.com/office/drawing/2014/main" id="{14822F86-2832-45CF-B2BC-D0AB91BF2C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802188" y="3409950"/>
                      <a:ext cx="422275" cy="285750"/>
                    </a:xfrm>
                    <a:custGeom>
                      <a:avLst/>
                      <a:gdLst>
                        <a:gd name="T0" fmla="*/ 45 w 266"/>
                        <a:gd name="T1" fmla="*/ 0 h 180"/>
                        <a:gd name="T2" fmla="*/ 0 w 266"/>
                        <a:gd name="T3" fmla="*/ 26 h 180"/>
                        <a:gd name="T4" fmla="*/ 266 w 266"/>
                        <a:gd name="T5" fmla="*/ 180 h 180"/>
                        <a:gd name="T6" fmla="*/ 266 w 266"/>
                        <a:gd name="T7" fmla="*/ 125 h 180"/>
                        <a:gd name="T8" fmla="*/ 45 w 266"/>
                        <a:gd name="T9" fmla="*/ 0 h 1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6" h="180">
                          <a:moveTo>
                            <a:pt x="45" y="0"/>
                          </a:moveTo>
                          <a:lnTo>
                            <a:pt x="0" y="26"/>
                          </a:lnTo>
                          <a:lnTo>
                            <a:pt x="266" y="180"/>
                          </a:lnTo>
                          <a:lnTo>
                            <a:pt x="266" y="125"/>
                          </a:lnTo>
                          <a:lnTo>
                            <a:pt x="45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89" name="Freeform 193">
                      <a:extLst>
                        <a:ext uri="{FF2B5EF4-FFF2-40B4-BE49-F238E27FC236}">
                          <a16:creationId xmlns:a16="http://schemas.microsoft.com/office/drawing/2014/main" id="{DBF71FE4-0BE5-42CB-B2F5-EFE13AC7A39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933950" y="3041650"/>
                      <a:ext cx="290513" cy="500063"/>
                    </a:xfrm>
                    <a:custGeom>
                      <a:avLst/>
                      <a:gdLst>
                        <a:gd name="T0" fmla="*/ 0 w 183"/>
                        <a:gd name="T1" fmla="*/ 0 h 315"/>
                        <a:gd name="T2" fmla="*/ 0 w 183"/>
                        <a:gd name="T3" fmla="*/ 211 h 315"/>
                        <a:gd name="T4" fmla="*/ 183 w 183"/>
                        <a:gd name="T5" fmla="*/ 315 h 315"/>
                        <a:gd name="T6" fmla="*/ 183 w 183"/>
                        <a:gd name="T7" fmla="*/ 106 h 315"/>
                        <a:gd name="T8" fmla="*/ 0 w 183"/>
                        <a:gd name="T9" fmla="*/ 0 h 3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3" h="315">
                          <a:moveTo>
                            <a:pt x="0" y="0"/>
                          </a:moveTo>
                          <a:lnTo>
                            <a:pt x="0" y="211"/>
                          </a:lnTo>
                          <a:lnTo>
                            <a:pt x="183" y="315"/>
                          </a:lnTo>
                          <a:lnTo>
                            <a:pt x="183" y="10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0" name="Freeform 194">
                      <a:extLst>
                        <a:ext uri="{FF2B5EF4-FFF2-40B4-BE49-F238E27FC236}">
                          <a16:creationId xmlns:a16="http://schemas.microsoft.com/office/drawing/2014/main" id="{693869E9-7006-4A88-9A3D-02FC7F1A85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933950" y="3041650"/>
                      <a:ext cx="0" cy="334963"/>
                    </a:xfrm>
                    <a:custGeom>
                      <a:avLst/>
                      <a:gdLst>
                        <a:gd name="T0" fmla="*/ 0 h 211"/>
                        <a:gd name="T1" fmla="*/ 211 h 211"/>
                        <a:gd name="T2" fmla="*/ 0 h 211"/>
                        <a:gd name="T3" fmla="*/ 0 h 211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</a:cxnLst>
                      <a:rect l="0" t="0" r="r" b="b"/>
                      <a:pathLst>
                        <a:path h="211">
                          <a:moveTo>
                            <a:pt x="0" y="0"/>
                          </a:moveTo>
                          <a:lnTo>
                            <a:pt x="0" y="21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A9BD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1" name="Freeform 195">
                      <a:extLst>
                        <a:ext uri="{FF2B5EF4-FFF2-40B4-BE49-F238E27FC236}">
                          <a16:creationId xmlns:a16="http://schemas.microsoft.com/office/drawing/2014/main" id="{61EEC100-0F34-4174-BC3C-B1F723C5E9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933950" y="3041650"/>
                      <a:ext cx="0" cy="334963"/>
                    </a:xfrm>
                    <a:custGeom>
                      <a:avLst/>
                      <a:gdLst>
                        <a:gd name="T0" fmla="*/ 0 h 211"/>
                        <a:gd name="T1" fmla="*/ 211 h 211"/>
                        <a:gd name="T2" fmla="*/ 0 h 211"/>
                        <a:gd name="T3" fmla="*/ 0 h 211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</a:cxnLst>
                      <a:rect l="0" t="0" r="r" b="b"/>
                      <a:pathLst>
                        <a:path h="211">
                          <a:moveTo>
                            <a:pt x="0" y="0"/>
                          </a:moveTo>
                          <a:lnTo>
                            <a:pt x="0" y="21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2" name="Freeform 199">
                      <a:extLst>
                        <a:ext uri="{FF2B5EF4-FFF2-40B4-BE49-F238E27FC236}">
                          <a16:creationId xmlns:a16="http://schemas.microsoft.com/office/drawing/2014/main" id="{9EE55D9A-C509-4CB5-B871-8C56F1BF1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873625" y="3376612"/>
                      <a:ext cx="350838" cy="231775"/>
                    </a:xfrm>
                    <a:custGeom>
                      <a:avLst/>
                      <a:gdLst>
                        <a:gd name="T0" fmla="*/ 38 w 221"/>
                        <a:gd name="T1" fmla="*/ 0 h 146"/>
                        <a:gd name="T2" fmla="*/ 38 w 221"/>
                        <a:gd name="T3" fmla="*/ 0 h 146"/>
                        <a:gd name="T4" fmla="*/ 0 w 221"/>
                        <a:gd name="T5" fmla="*/ 21 h 146"/>
                        <a:gd name="T6" fmla="*/ 0 w 221"/>
                        <a:gd name="T7" fmla="*/ 21 h 146"/>
                        <a:gd name="T8" fmla="*/ 221 w 221"/>
                        <a:gd name="T9" fmla="*/ 146 h 146"/>
                        <a:gd name="T10" fmla="*/ 221 w 221"/>
                        <a:gd name="T11" fmla="*/ 104 h 146"/>
                        <a:gd name="T12" fmla="*/ 38 w 221"/>
                        <a:gd name="T13" fmla="*/ 0 h 1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21" h="146">
                          <a:moveTo>
                            <a:pt x="38" y="0"/>
                          </a:moveTo>
                          <a:lnTo>
                            <a:pt x="38" y="0"/>
                          </a:lnTo>
                          <a:lnTo>
                            <a:pt x="0" y="21"/>
                          </a:lnTo>
                          <a:lnTo>
                            <a:pt x="0" y="21"/>
                          </a:lnTo>
                          <a:lnTo>
                            <a:pt x="221" y="146"/>
                          </a:lnTo>
                          <a:lnTo>
                            <a:pt x="221" y="104"/>
                          </a:lnTo>
                          <a:lnTo>
                            <a:pt x="38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3" name="Freeform 200">
                      <a:extLst>
                        <a:ext uri="{FF2B5EF4-FFF2-40B4-BE49-F238E27FC236}">
                          <a16:creationId xmlns:a16="http://schemas.microsoft.com/office/drawing/2014/main" id="{F96B86EA-6160-40B1-91F5-ACFDDCD6705D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618038" y="2862262"/>
                      <a:ext cx="606425" cy="1042988"/>
                    </a:xfrm>
                    <a:custGeom>
                      <a:avLst/>
                      <a:gdLst>
                        <a:gd name="T0" fmla="*/ 0 w 382"/>
                        <a:gd name="T1" fmla="*/ 437 h 657"/>
                        <a:gd name="T2" fmla="*/ 382 w 382"/>
                        <a:gd name="T3" fmla="*/ 657 h 657"/>
                        <a:gd name="T4" fmla="*/ 382 w 382"/>
                        <a:gd name="T5" fmla="*/ 657 h 657"/>
                        <a:gd name="T6" fmla="*/ 0 w 382"/>
                        <a:gd name="T7" fmla="*/ 437 h 657"/>
                        <a:gd name="T8" fmla="*/ 0 w 382"/>
                        <a:gd name="T9" fmla="*/ 0 h 657"/>
                        <a:gd name="T10" fmla="*/ 0 w 382"/>
                        <a:gd name="T11" fmla="*/ 437 h 657"/>
                        <a:gd name="T12" fmla="*/ 0 w 382"/>
                        <a:gd name="T13" fmla="*/ 0 h 657"/>
                        <a:gd name="T14" fmla="*/ 0 w 382"/>
                        <a:gd name="T15" fmla="*/ 0 h 6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82" h="657">
                          <a:moveTo>
                            <a:pt x="0" y="437"/>
                          </a:moveTo>
                          <a:lnTo>
                            <a:pt x="382" y="657"/>
                          </a:lnTo>
                          <a:lnTo>
                            <a:pt x="382" y="657"/>
                          </a:lnTo>
                          <a:lnTo>
                            <a:pt x="0" y="437"/>
                          </a:lnTo>
                          <a:close/>
                          <a:moveTo>
                            <a:pt x="0" y="0"/>
                          </a:moveTo>
                          <a:lnTo>
                            <a:pt x="0" y="437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87C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4" name="Freeform 201">
                      <a:extLst>
                        <a:ext uri="{FF2B5EF4-FFF2-40B4-BE49-F238E27FC236}">
                          <a16:creationId xmlns:a16="http://schemas.microsoft.com/office/drawing/2014/main" id="{11ACC760-89D5-414B-A6FC-B5E84B85A081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618038" y="2862262"/>
                      <a:ext cx="606425" cy="1042988"/>
                    </a:xfrm>
                    <a:custGeom>
                      <a:avLst/>
                      <a:gdLst>
                        <a:gd name="T0" fmla="*/ 0 w 382"/>
                        <a:gd name="T1" fmla="*/ 437 h 657"/>
                        <a:gd name="T2" fmla="*/ 382 w 382"/>
                        <a:gd name="T3" fmla="*/ 657 h 657"/>
                        <a:gd name="T4" fmla="*/ 382 w 382"/>
                        <a:gd name="T5" fmla="*/ 657 h 657"/>
                        <a:gd name="T6" fmla="*/ 0 w 382"/>
                        <a:gd name="T7" fmla="*/ 437 h 657"/>
                        <a:gd name="T8" fmla="*/ 0 w 382"/>
                        <a:gd name="T9" fmla="*/ 0 h 657"/>
                        <a:gd name="T10" fmla="*/ 0 w 382"/>
                        <a:gd name="T11" fmla="*/ 437 h 657"/>
                        <a:gd name="T12" fmla="*/ 0 w 382"/>
                        <a:gd name="T13" fmla="*/ 0 h 657"/>
                        <a:gd name="T14" fmla="*/ 0 w 382"/>
                        <a:gd name="T15" fmla="*/ 0 h 6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82" h="657">
                          <a:moveTo>
                            <a:pt x="0" y="437"/>
                          </a:moveTo>
                          <a:lnTo>
                            <a:pt x="382" y="657"/>
                          </a:lnTo>
                          <a:lnTo>
                            <a:pt x="382" y="657"/>
                          </a:lnTo>
                          <a:lnTo>
                            <a:pt x="0" y="437"/>
                          </a:lnTo>
                          <a:moveTo>
                            <a:pt x="0" y="0"/>
                          </a:moveTo>
                          <a:lnTo>
                            <a:pt x="0" y="437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5" name="Freeform 202">
                      <a:extLst>
                        <a:ext uri="{FF2B5EF4-FFF2-40B4-BE49-F238E27FC236}">
                          <a16:creationId xmlns:a16="http://schemas.microsoft.com/office/drawing/2014/main" id="{7AC8A646-0DD1-402E-BCFE-D01CD8D862E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24463" y="3209925"/>
                      <a:ext cx="0" cy="695325"/>
                    </a:xfrm>
                    <a:custGeom>
                      <a:avLst/>
                      <a:gdLst>
                        <a:gd name="T0" fmla="*/ 0 h 438"/>
                        <a:gd name="T1" fmla="*/ 0 h 438"/>
                        <a:gd name="T2" fmla="*/ 209 h 438"/>
                        <a:gd name="T3" fmla="*/ 251 h 438"/>
                        <a:gd name="T4" fmla="*/ 306 h 438"/>
                        <a:gd name="T5" fmla="*/ 388 h 438"/>
                        <a:gd name="T6" fmla="*/ 438 h 438"/>
                        <a:gd name="T7" fmla="*/ 438 h 438"/>
                        <a:gd name="T8" fmla="*/ 0 h 438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</a:cxnLst>
                      <a:rect l="0" t="0" r="r" b="b"/>
                      <a:pathLst>
                        <a:path h="438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209"/>
                          </a:lnTo>
                          <a:lnTo>
                            <a:pt x="0" y="251"/>
                          </a:lnTo>
                          <a:lnTo>
                            <a:pt x="0" y="306"/>
                          </a:lnTo>
                          <a:lnTo>
                            <a:pt x="0" y="388"/>
                          </a:lnTo>
                          <a:lnTo>
                            <a:pt x="0" y="438"/>
                          </a:lnTo>
                          <a:lnTo>
                            <a:pt x="0" y="4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A6FA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6" name="Freeform 203">
                      <a:extLst>
                        <a:ext uri="{FF2B5EF4-FFF2-40B4-BE49-F238E27FC236}">
                          <a16:creationId xmlns:a16="http://schemas.microsoft.com/office/drawing/2014/main" id="{EB741A20-AD5D-4885-A778-C89E3D0428A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24463" y="3209925"/>
                      <a:ext cx="0" cy="695325"/>
                    </a:xfrm>
                    <a:custGeom>
                      <a:avLst/>
                      <a:gdLst>
                        <a:gd name="T0" fmla="*/ 0 h 438"/>
                        <a:gd name="T1" fmla="*/ 0 h 438"/>
                        <a:gd name="T2" fmla="*/ 209 h 438"/>
                        <a:gd name="T3" fmla="*/ 251 h 438"/>
                        <a:gd name="T4" fmla="*/ 306 h 438"/>
                        <a:gd name="T5" fmla="*/ 388 h 438"/>
                        <a:gd name="T6" fmla="*/ 438 h 438"/>
                        <a:gd name="T7" fmla="*/ 438 h 438"/>
                        <a:gd name="T8" fmla="*/ 0 h 438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</a:cxnLst>
                      <a:rect l="0" t="0" r="r" b="b"/>
                      <a:pathLst>
                        <a:path h="438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209"/>
                          </a:lnTo>
                          <a:lnTo>
                            <a:pt x="0" y="251"/>
                          </a:lnTo>
                          <a:lnTo>
                            <a:pt x="0" y="306"/>
                          </a:lnTo>
                          <a:lnTo>
                            <a:pt x="0" y="388"/>
                          </a:lnTo>
                          <a:lnTo>
                            <a:pt x="0" y="438"/>
                          </a:lnTo>
                          <a:lnTo>
                            <a:pt x="0" y="43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7" name="Freeform 204">
                      <a:extLst>
                        <a:ext uri="{FF2B5EF4-FFF2-40B4-BE49-F238E27FC236}">
                          <a16:creationId xmlns:a16="http://schemas.microsoft.com/office/drawing/2014/main" id="{73E53DE2-1EF5-4826-8273-EB231F3031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57713" y="2824162"/>
                      <a:ext cx="60325" cy="769938"/>
                    </a:xfrm>
                    <a:custGeom>
                      <a:avLst/>
                      <a:gdLst>
                        <a:gd name="T0" fmla="*/ 0 w 38"/>
                        <a:gd name="T1" fmla="*/ 0 h 485"/>
                        <a:gd name="T2" fmla="*/ 0 w 38"/>
                        <a:gd name="T3" fmla="*/ 485 h 485"/>
                        <a:gd name="T4" fmla="*/ 38 w 38"/>
                        <a:gd name="T5" fmla="*/ 461 h 485"/>
                        <a:gd name="T6" fmla="*/ 38 w 38"/>
                        <a:gd name="T7" fmla="*/ 24 h 485"/>
                        <a:gd name="T8" fmla="*/ 0 w 38"/>
                        <a:gd name="T9" fmla="*/ 0 h 4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485">
                          <a:moveTo>
                            <a:pt x="0" y="0"/>
                          </a:moveTo>
                          <a:lnTo>
                            <a:pt x="0" y="485"/>
                          </a:lnTo>
                          <a:lnTo>
                            <a:pt x="38" y="461"/>
                          </a:lnTo>
                          <a:lnTo>
                            <a:pt x="38" y="2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2D2FC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8" name="Freeform 205">
                      <a:extLst>
                        <a:ext uri="{FF2B5EF4-FFF2-40B4-BE49-F238E27FC236}">
                          <a16:creationId xmlns:a16="http://schemas.microsoft.com/office/drawing/2014/main" id="{E0CA4AF7-40E4-44AD-89B4-DA0987AA4A5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57713" y="2824162"/>
                      <a:ext cx="60325" cy="769938"/>
                    </a:xfrm>
                    <a:custGeom>
                      <a:avLst/>
                      <a:gdLst>
                        <a:gd name="T0" fmla="*/ 0 w 38"/>
                        <a:gd name="T1" fmla="*/ 0 h 485"/>
                        <a:gd name="T2" fmla="*/ 0 w 38"/>
                        <a:gd name="T3" fmla="*/ 485 h 485"/>
                        <a:gd name="T4" fmla="*/ 38 w 38"/>
                        <a:gd name="T5" fmla="*/ 461 h 485"/>
                        <a:gd name="T6" fmla="*/ 38 w 38"/>
                        <a:gd name="T7" fmla="*/ 24 h 485"/>
                        <a:gd name="T8" fmla="*/ 0 w 38"/>
                        <a:gd name="T9" fmla="*/ 0 h 4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485">
                          <a:moveTo>
                            <a:pt x="0" y="0"/>
                          </a:moveTo>
                          <a:lnTo>
                            <a:pt x="0" y="485"/>
                          </a:lnTo>
                          <a:lnTo>
                            <a:pt x="38" y="461"/>
                          </a:lnTo>
                          <a:lnTo>
                            <a:pt x="38" y="2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99" name="Freeform 206">
                      <a:extLst>
                        <a:ext uri="{FF2B5EF4-FFF2-40B4-BE49-F238E27FC236}">
                          <a16:creationId xmlns:a16="http://schemas.microsoft.com/office/drawing/2014/main" id="{2A25405B-02E3-48BB-B55B-1BBF615178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57713" y="3556000"/>
                      <a:ext cx="666750" cy="412750"/>
                    </a:xfrm>
                    <a:custGeom>
                      <a:avLst/>
                      <a:gdLst>
                        <a:gd name="T0" fmla="*/ 38 w 420"/>
                        <a:gd name="T1" fmla="*/ 0 h 260"/>
                        <a:gd name="T2" fmla="*/ 38 w 420"/>
                        <a:gd name="T3" fmla="*/ 0 h 260"/>
                        <a:gd name="T4" fmla="*/ 0 w 420"/>
                        <a:gd name="T5" fmla="*/ 24 h 260"/>
                        <a:gd name="T6" fmla="*/ 420 w 420"/>
                        <a:gd name="T7" fmla="*/ 260 h 260"/>
                        <a:gd name="T8" fmla="*/ 420 w 420"/>
                        <a:gd name="T9" fmla="*/ 220 h 260"/>
                        <a:gd name="T10" fmla="*/ 38 w 420"/>
                        <a:gd name="T11" fmla="*/ 0 h 2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20" h="260">
                          <a:moveTo>
                            <a:pt x="38" y="0"/>
                          </a:moveTo>
                          <a:lnTo>
                            <a:pt x="38" y="0"/>
                          </a:lnTo>
                          <a:lnTo>
                            <a:pt x="0" y="24"/>
                          </a:lnTo>
                          <a:lnTo>
                            <a:pt x="420" y="260"/>
                          </a:lnTo>
                          <a:lnTo>
                            <a:pt x="420" y="220"/>
                          </a:lnTo>
                          <a:lnTo>
                            <a:pt x="38" y="0"/>
                          </a:lnTo>
                          <a:close/>
                        </a:path>
                      </a:pathLst>
                    </a:custGeom>
                    <a:solidFill>
                      <a:srgbClr val="72D2FC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700" name="Freeform 208">
                      <a:extLst>
                        <a:ext uri="{FF2B5EF4-FFF2-40B4-BE49-F238E27FC236}">
                          <a16:creationId xmlns:a16="http://schemas.microsoft.com/office/drawing/2014/main" id="{B3CF505E-4E69-4065-9197-0B801A61E19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370388" y="2571750"/>
                      <a:ext cx="992188" cy="1685925"/>
                    </a:xfrm>
                    <a:custGeom>
                      <a:avLst/>
                      <a:gdLst>
                        <a:gd name="T0" fmla="*/ 611 w 625"/>
                        <a:gd name="T1" fmla="*/ 360 h 1062"/>
                        <a:gd name="T2" fmla="*/ 0 w 625"/>
                        <a:gd name="T3" fmla="*/ 8 h 1062"/>
                        <a:gd name="T4" fmla="*/ 16 w 625"/>
                        <a:gd name="T5" fmla="*/ 0 h 1062"/>
                        <a:gd name="T6" fmla="*/ 625 w 625"/>
                        <a:gd name="T7" fmla="*/ 350 h 1062"/>
                        <a:gd name="T8" fmla="*/ 625 w 625"/>
                        <a:gd name="T9" fmla="*/ 1053 h 1062"/>
                        <a:gd name="T10" fmla="*/ 611 w 625"/>
                        <a:gd name="T11" fmla="*/ 1062 h 1062"/>
                        <a:gd name="T12" fmla="*/ 611 w 625"/>
                        <a:gd name="T13" fmla="*/ 360 h 10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625" h="1062">
                          <a:moveTo>
                            <a:pt x="611" y="360"/>
                          </a:moveTo>
                          <a:lnTo>
                            <a:pt x="0" y="8"/>
                          </a:lnTo>
                          <a:lnTo>
                            <a:pt x="16" y="0"/>
                          </a:lnTo>
                          <a:lnTo>
                            <a:pt x="625" y="350"/>
                          </a:lnTo>
                          <a:lnTo>
                            <a:pt x="625" y="1053"/>
                          </a:lnTo>
                          <a:lnTo>
                            <a:pt x="611" y="1062"/>
                          </a:lnTo>
                          <a:lnTo>
                            <a:pt x="611" y="360"/>
                          </a:lnTo>
                          <a:close/>
                        </a:path>
                      </a:pathLst>
                    </a:custGeom>
                    <a:solidFill>
                      <a:srgbClr val="A9EB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701" name="Freeform 210">
                      <a:extLst>
                        <a:ext uri="{FF2B5EF4-FFF2-40B4-BE49-F238E27FC236}">
                          <a16:creationId xmlns:a16="http://schemas.microsoft.com/office/drawing/2014/main" id="{2C953DC0-C4A7-4A14-9DC6-ED06BB4B9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2782887"/>
                      <a:ext cx="738188" cy="1276350"/>
                    </a:xfrm>
                    <a:custGeom>
                      <a:avLst/>
                      <a:gdLst>
                        <a:gd name="T0" fmla="*/ 0 w 465"/>
                        <a:gd name="T1" fmla="*/ 0 h 804"/>
                        <a:gd name="T2" fmla="*/ 14 w 465"/>
                        <a:gd name="T3" fmla="*/ 9 h 804"/>
                        <a:gd name="T4" fmla="*/ 14 w 465"/>
                        <a:gd name="T5" fmla="*/ 527 h 804"/>
                        <a:gd name="T6" fmla="*/ 465 w 465"/>
                        <a:gd name="T7" fmla="*/ 787 h 804"/>
                        <a:gd name="T8" fmla="*/ 465 w 465"/>
                        <a:gd name="T9" fmla="*/ 804 h 804"/>
                        <a:gd name="T10" fmla="*/ 0 w 465"/>
                        <a:gd name="T11" fmla="*/ 537 h 804"/>
                        <a:gd name="T12" fmla="*/ 0 w 465"/>
                        <a:gd name="T13" fmla="*/ 0 h 8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65" h="804">
                          <a:moveTo>
                            <a:pt x="0" y="0"/>
                          </a:moveTo>
                          <a:lnTo>
                            <a:pt x="14" y="9"/>
                          </a:lnTo>
                          <a:lnTo>
                            <a:pt x="14" y="527"/>
                          </a:lnTo>
                          <a:lnTo>
                            <a:pt x="465" y="787"/>
                          </a:lnTo>
                          <a:lnTo>
                            <a:pt x="465" y="804"/>
                          </a:lnTo>
                          <a:lnTo>
                            <a:pt x="0" y="53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A9EB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508" name="Group 507">
                    <a:extLst>
                      <a:ext uri="{FF2B5EF4-FFF2-40B4-BE49-F238E27FC236}">
                        <a16:creationId xmlns:a16="http://schemas.microsoft.com/office/drawing/2014/main" id="{FC38A2EC-FD61-41CA-9F7C-A984284FCC1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697519" y="2462050"/>
                    <a:ext cx="1101725" cy="1749425"/>
                    <a:chOff x="4370388" y="2508250"/>
                    <a:chExt cx="1101725" cy="1749425"/>
                  </a:xfrm>
                </p:grpSpPr>
                <p:sp>
                  <p:nvSpPr>
                    <p:cNvPr id="511" name="Freeform 163">
                      <a:extLst>
                        <a:ext uri="{FF2B5EF4-FFF2-40B4-BE49-F238E27FC236}">
                          <a16:creationId xmlns:a16="http://schemas.microsoft.com/office/drawing/2014/main" id="{2A336937-70C2-4360-8561-77729B5C5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802188" y="2601912"/>
                      <a:ext cx="131763" cy="849313"/>
                    </a:xfrm>
                    <a:custGeom>
                      <a:avLst/>
                      <a:gdLst>
                        <a:gd name="T0" fmla="*/ 83 w 83"/>
                        <a:gd name="T1" fmla="*/ 488 h 535"/>
                        <a:gd name="T2" fmla="*/ 0 w 83"/>
                        <a:gd name="T3" fmla="*/ 535 h 535"/>
                        <a:gd name="T4" fmla="*/ 0 w 83"/>
                        <a:gd name="T5" fmla="*/ 0 h 535"/>
                        <a:gd name="T6" fmla="*/ 83 w 83"/>
                        <a:gd name="T7" fmla="*/ 48 h 535"/>
                        <a:gd name="T8" fmla="*/ 83 w 83"/>
                        <a:gd name="T9" fmla="*/ 488 h 5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" h="535">
                          <a:moveTo>
                            <a:pt x="83" y="488"/>
                          </a:moveTo>
                          <a:lnTo>
                            <a:pt x="0" y="535"/>
                          </a:lnTo>
                          <a:lnTo>
                            <a:pt x="0" y="0"/>
                          </a:lnTo>
                          <a:lnTo>
                            <a:pt x="83" y="48"/>
                          </a:lnTo>
                          <a:lnTo>
                            <a:pt x="83" y="488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40" name="Freeform 168">
                      <a:extLst>
                        <a:ext uri="{FF2B5EF4-FFF2-40B4-BE49-F238E27FC236}">
                          <a16:creationId xmlns:a16="http://schemas.microsoft.com/office/drawing/2014/main" id="{0E2429AA-8AC8-4937-9B6D-85E07C8E8CAA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933950" y="2678112"/>
                      <a:ext cx="0" cy="363538"/>
                    </a:xfrm>
                    <a:custGeom>
                      <a:avLst/>
                      <a:gdLst>
                        <a:gd name="T0" fmla="*/ 229 h 229"/>
                        <a:gd name="T1" fmla="*/ 229 h 229"/>
                        <a:gd name="T2" fmla="*/ 229 h 229"/>
                        <a:gd name="T3" fmla="*/ 229 h 229"/>
                        <a:gd name="T4" fmla="*/ 229 h 229"/>
                        <a:gd name="T5" fmla="*/ 134 h 229"/>
                        <a:gd name="T6" fmla="*/ 146 h 229"/>
                        <a:gd name="T7" fmla="*/ 146 h 229"/>
                        <a:gd name="T8" fmla="*/ 134 h 229"/>
                        <a:gd name="T9" fmla="*/ 134 h 229"/>
                        <a:gd name="T10" fmla="*/ 0 h 229"/>
                        <a:gd name="T11" fmla="*/ 49 h 229"/>
                        <a:gd name="T12" fmla="*/ 49 h 229"/>
                        <a:gd name="T13" fmla="*/ 2 h 229"/>
                        <a:gd name="T14" fmla="*/ 0 h 229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</a:cxnLst>
                      <a:rect l="0" t="0" r="r" b="b"/>
                      <a:pathLst>
                        <a:path h="229">
                          <a:moveTo>
                            <a:pt x="0" y="229"/>
                          </a:moveTo>
                          <a:lnTo>
                            <a:pt x="0" y="229"/>
                          </a:lnTo>
                          <a:lnTo>
                            <a:pt x="0" y="229"/>
                          </a:lnTo>
                          <a:lnTo>
                            <a:pt x="0" y="229"/>
                          </a:lnTo>
                          <a:lnTo>
                            <a:pt x="0" y="229"/>
                          </a:lnTo>
                          <a:close/>
                          <a:moveTo>
                            <a:pt x="0" y="134"/>
                          </a:moveTo>
                          <a:lnTo>
                            <a:pt x="0" y="146"/>
                          </a:lnTo>
                          <a:lnTo>
                            <a:pt x="0" y="146"/>
                          </a:lnTo>
                          <a:lnTo>
                            <a:pt x="0" y="134"/>
                          </a:lnTo>
                          <a:lnTo>
                            <a:pt x="0" y="134"/>
                          </a:lnTo>
                          <a:close/>
                          <a:moveTo>
                            <a:pt x="0" y="0"/>
                          </a:moveTo>
                          <a:lnTo>
                            <a:pt x="0" y="49"/>
                          </a:lnTo>
                          <a:lnTo>
                            <a:pt x="0" y="49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A9BD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41" name="Freeform 169">
                      <a:extLst>
                        <a:ext uri="{FF2B5EF4-FFF2-40B4-BE49-F238E27FC236}">
                          <a16:creationId xmlns:a16="http://schemas.microsoft.com/office/drawing/2014/main" id="{800E991D-0061-4569-AF05-B126EAFB3432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933950" y="2678112"/>
                      <a:ext cx="0" cy="363538"/>
                    </a:xfrm>
                    <a:custGeom>
                      <a:avLst/>
                      <a:gdLst>
                        <a:gd name="T0" fmla="*/ 229 h 229"/>
                        <a:gd name="T1" fmla="*/ 229 h 229"/>
                        <a:gd name="T2" fmla="*/ 229 h 229"/>
                        <a:gd name="T3" fmla="*/ 229 h 229"/>
                        <a:gd name="T4" fmla="*/ 229 h 229"/>
                        <a:gd name="T5" fmla="*/ 134 h 229"/>
                        <a:gd name="T6" fmla="*/ 146 h 229"/>
                        <a:gd name="T7" fmla="*/ 146 h 229"/>
                        <a:gd name="T8" fmla="*/ 134 h 229"/>
                        <a:gd name="T9" fmla="*/ 134 h 229"/>
                        <a:gd name="T10" fmla="*/ 0 h 229"/>
                        <a:gd name="T11" fmla="*/ 49 h 229"/>
                        <a:gd name="T12" fmla="*/ 49 h 229"/>
                        <a:gd name="T13" fmla="*/ 2 h 229"/>
                        <a:gd name="T14" fmla="*/ 0 h 229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</a:cxnLst>
                      <a:rect l="0" t="0" r="r" b="b"/>
                      <a:pathLst>
                        <a:path h="229">
                          <a:moveTo>
                            <a:pt x="0" y="229"/>
                          </a:moveTo>
                          <a:lnTo>
                            <a:pt x="0" y="229"/>
                          </a:lnTo>
                          <a:lnTo>
                            <a:pt x="0" y="229"/>
                          </a:lnTo>
                          <a:lnTo>
                            <a:pt x="0" y="229"/>
                          </a:lnTo>
                          <a:lnTo>
                            <a:pt x="0" y="229"/>
                          </a:lnTo>
                          <a:moveTo>
                            <a:pt x="0" y="134"/>
                          </a:moveTo>
                          <a:lnTo>
                            <a:pt x="0" y="146"/>
                          </a:lnTo>
                          <a:lnTo>
                            <a:pt x="0" y="146"/>
                          </a:lnTo>
                          <a:lnTo>
                            <a:pt x="0" y="134"/>
                          </a:lnTo>
                          <a:lnTo>
                            <a:pt x="0" y="134"/>
                          </a:lnTo>
                          <a:moveTo>
                            <a:pt x="0" y="0"/>
                          </a:moveTo>
                          <a:lnTo>
                            <a:pt x="0" y="49"/>
                          </a:lnTo>
                          <a:lnTo>
                            <a:pt x="0" y="49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42" name="Freeform 171">
                      <a:extLst>
                        <a:ext uri="{FF2B5EF4-FFF2-40B4-BE49-F238E27FC236}">
                          <a16:creationId xmlns:a16="http://schemas.microsoft.com/office/drawing/2014/main" id="{C9A360C7-B131-4D67-AAC2-564163893AA0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3625" y="2643187"/>
                      <a:ext cx="60325" cy="398463"/>
                    </a:xfrm>
                    <a:custGeom>
                      <a:avLst/>
                      <a:gdLst>
                        <a:gd name="T0" fmla="*/ 0 w 38"/>
                        <a:gd name="T1" fmla="*/ 230 h 251"/>
                        <a:gd name="T2" fmla="*/ 0 w 38"/>
                        <a:gd name="T3" fmla="*/ 230 h 251"/>
                        <a:gd name="T4" fmla="*/ 38 w 38"/>
                        <a:gd name="T5" fmla="*/ 251 h 251"/>
                        <a:gd name="T6" fmla="*/ 38 w 38"/>
                        <a:gd name="T7" fmla="*/ 251 h 251"/>
                        <a:gd name="T8" fmla="*/ 0 w 38"/>
                        <a:gd name="T9" fmla="*/ 230 h 251"/>
                        <a:gd name="T10" fmla="*/ 0 w 38"/>
                        <a:gd name="T11" fmla="*/ 133 h 251"/>
                        <a:gd name="T12" fmla="*/ 0 w 38"/>
                        <a:gd name="T13" fmla="*/ 145 h 251"/>
                        <a:gd name="T14" fmla="*/ 38 w 38"/>
                        <a:gd name="T15" fmla="*/ 168 h 251"/>
                        <a:gd name="T16" fmla="*/ 38 w 38"/>
                        <a:gd name="T17" fmla="*/ 156 h 251"/>
                        <a:gd name="T18" fmla="*/ 0 w 38"/>
                        <a:gd name="T19" fmla="*/ 133 h 251"/>
                        <a:gd name="T20" fmla="*/ 0 w 38"/>
                        <a:gd name="T21" fmla="*/ 0 h 251"/>
                        <a:gd name="T22" fmla="*/ 0 w 38"/>
                        <a:gd name="T23" fmla="*/ 50 h 251"/>
                        <a:gd name="T24" fmla="*/ 38 w 38"/>
                        <a:gd name="T25" fmla="*/ 71 h 251"/>
                        <a:gd name="T26" fmla="*/ 38 w 38"/>
                        <a:gd name="T27" fmla="*/ 22 h 251"/>
                        <a:gd name="T28" fmla="*/ 0 w 38"/>
                        <a:gd name="T29" fmla="*/ 0 h 2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38" h="251">
                          <a:moveTo>
                            <a:pt x="0" y="230"/>
                          </a:moveTo>
                          <a:lnTo>
                            <a:pt x="0" y="230"/>
                          </a:lnTo>
                          <a:lnTo>
                            <a:pt x="38" y="251"/>
                          </a:lnTo>
                          <a:lnTo>
                            <a:pt x="38" y="251"/>
                          </a:lnTo>
                          <a:lnTo>
                            <a:pt x="0" y="230"/>
                          </a:lnTo>
                          <a:moveTo>
                            <a:pt x="0" y="133"/>
                          </a:moveTo>
                          <a:lnTo>
                            <a:pt x="0" y="145"/>
                          </a:lnTo>
                          <a:lnTo>
                            <a:pt x="38" y="168"/>
                          </a:lnTo>
                          <a:lnTo>
                            <a:pt x="38" y="156"/>
                          </a:lnTo>
                          <a:lnTo>
                            <a:pt x="0" y="133"/>
                          </a:lnTo>
                          <a:moveTo>
                            <a:pt x="0" y="0"/>
                          </a:moveTo>
                          <a:lnTo>
                            <a:pt x="0" y="50"/>
                          </a:lnTo>
                          <a:lnTo>
                            <a:pt x="38" y="71"/>
                          </a:lnTo>
                          <a:lnTo>
                            <a:pt x="38" y="2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43" name="Freeform 174">
                      <a:extLst>
                        <a:ext uri="{FF2B5EF4-FFF2-40B4-BE49-F238E27FC236}">
                          <a16:creationId xmlns:a16="http://schemas.microsoft.com/office/drawing/2014/main" id="{62B4C6BE-1FF9-488B-B197-B10450A8710B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505325" y="2508250"/>
                      <a:ext cx="966788" cy="1674813"/>
                    </a:xfrm>
                    <a:custGeom>
                      <a:avLst/>
                      <a:gdLst>
                        <a:gd name="T0" fmla="*/ 0 w 609"/>
                        <a:gd name="T1" fmla="*/ 0 h 1055"/>
                        <a:gd name="T2" fmla="*/ 0 w 609"/>
                        <a:gd name="T3" fmla="*/ 703 h 1055"/>
                        <a:gd name="T4" fmla="*/ 609 w 609"/>
                        <a:gd name="T5" fmla="*/ 1055 h 1055"/>
                        <a:gd name="T6" fmla="*/ 609 w 609"/>
                        <a:gd name="T7" fmla="*/ 353 h 1055"/>
                        <a:gd name="T8" fmla="*/ 0 w 609"/>
                        <a:gd name="T9" fmla="*/ 0 h 1055"/>
                        <a:gd name="T10" fmla="*/ 71 w 609"/>
                        <a:gd name="T11" fmla="*/ 126 h 1055"/>
                        <a:gd name="T12" fmla="*/ 536 w 609"/>
                        <a:gd name="T13" fmla="*/ 393 h 1055"/>
                        <a:gd name="T14" fmla="*/ 536 w 609"/>
                        <a:gd name="T15" fmla="*/ 927 h 1055"/>
                        <a:gd name="T16" fmla="*/ 71 w 609"/>
                        <a:gd name="T17" fmla="*/ 660 h 1055"/>
                        <a:gd name="T18" fmla="*/ 71 w 609"/>
                        <a:gd name="T19" fmla="*/ 126 h 10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09" h="1055">
                          <a:moveTo>
                            <a:pt x="0" y="0"/>
                          </a:moveTo>
                          <a:lnTo>
                            <a:pt x="0" y="703"/>
                          </a:lnTo>
                          <a:lnTo>
                            <a:pt x="609" y="1055"/>
                          </a:lnTo>
                          <a:lnTo>
                            <a:pt x="609" y="353"/>
                          </a:lnTo>
                          <a:lnTo>
                            <a:pt x="0" y="0"/>
                          </a:lnTo>
                          <a:close/>
                          <a:moveTo>
                            <a:pt x="71" y="126"/>
                          </a:moveTo>
                          <a:lnTo>
                            <a:pt x="536" y="393"/>
                          </a:lnTo>
                          <a:lnTo>
                            <a:pt x="536" y="927"/>
                          </a:lnTo>
                          <a:lnTo>
                            <a:pt x="71" y="660"/>
                          </a:lnTo>
                          <a:lnTo>
                            <a:pt x="71" y="126"/>
                          </a:lnTo>
                          <a:close/>
                        </a:path>
                      </a:pathLst>
                    </a:custGeom>
                    <a:solidFill>
                      <a:srgbClr val="2573B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44" name="Freeform 175">
                      <a:extLst>
                        <a:ext uri="{FF2B5EF4-FFF2-40B4-BE49-F238E27FC236}">
                          <a16:creationId xmlns:a16="http://schemas.microsoft.com/office/drawing/2014/main" id="{E22512B7-9417-4C9B-A340-BB3D0E413540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505325" y="2508250"/>
                      <a:ext cx="966788" cy="1674813"/>
                    </a:xfrm>
                    <a:custGeom>
                      <a:avLst/>
                      <a:gdLst>
                        <a:gd name="T0" fmla="*/ 0 w 609"/>
                        <a:gd name="T1" fmla="*/ 0 h 1055"/>
                        <a:gd name="T2" fmla="*/ 0 w 609"/>
                        <a:gd name="T3" fmla="*/ 703 h 1055"/>
                        <a:gd name="T4" fmla="*/ 609 w 609"/>
                        <a:gd name="T5" fmla="*/ 1055 h 1055"/>
                        <a:gd name="T6" fmla="*/ 609 w 609"/>
                        <a:gd name="T7" fmla="*/ 353 h 1055"/>
                        <a:gd name="T8" fmla="*/ 0 w 609"/>
                        <a:gd name="T9" fmla="*/ 0 h 1055"/>
                        <a:gd name="T10" fmla="*/ 71 w 609"/>
                        <a:gd name="T11" fmla="*/ 126 h 1055"/>
                        <a:gd name="T12" fmla="*/ 536 w 609"/>
                        <a:gd name="T13" fmla="*/ 393 h 1055"/>
                        <a:gd name="T14" fmla="*/ 536 w 609"/>
                        <a:gd name="T15" fmla="*/ 927 h 1055"/>
                        <a:gd name="T16" fmla="*/ 71 w 609"/>
                        <a:gd name="T17" fmla="*/ 660 h 1055"/>
                        <a:gd name="T18" fmla="*/ 71 w 609"/>
                        <a:gd name="T19" fmla="*/ 126 h 10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09" h="1055">
                          <a:moveTo>
                            <a:pt x="0" y="0"/>
                          </a:moveTo>
                          <a:lnTo>
                            <a:pt x="0" y="703"/>
                          </a:lnTo>
                          <a:lnTo>
                            <a:pt x="609" y="1055"/>
                          </a:lnTo>
                          <a:lnTo>
                            <a:pt x="609" y="353"/>
                          </a:lnTo>
                          <a:lnTo>
                            <a:pt x="0" y="0"/>
                          </a:lnTo>
                          <a:moveTo>
                            <a:pt x="71" y="126"/>
                          </a:moveTo>
                          <a:lnTo>
                            <a:pt x="536" y="393"/>
                          </a:lnTo>
                          <a:lnTo>
                            <a:pt x="536" y="927"/>
                          </a:lnTo>
                          <a:lnTo>
                            <a:pt x="71" y="660"/>
                          </a:lnTo>
                          <a:lnTo>
                            <a:pt x="71" y="12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45" name="Freeform 176">
                      <a:extLst>
                        <a:ext uri="{FF2B5EF4-FFF2-40B4-BE49-F238E27FC236}">
                          <a16:creationId xmlns:a16="http://schemas.microsoft.com/office/drawing/2014/main" id="{66427DE3-FC8B-4135-BC56-3469459C4084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370388" y="2584450"/>
                      <a:ext cx="969963" cy="1673225"/>
                    </a:xfrm>
                    <a:custGeom>
                      <a:avLst/>
                      <a:gdLst>
                        <a:gd name="T0" fmla="*/ 0 w 611"/>
                        <a:gd name="T1" fmla="*/ 0 h 1054"/>
                        <a:gd name="T2" fmla="*/ 0 w 611"/>
                        <a:gd name="T3" fmla="*/ 702 h 1054"/>
                        <a:gd name="T4" fmla="*/ 611 w 611"/>
                        <a:gd name="T5" fmla="*/ 1054 h 1054"/>
                        <a:gd name="T6" fmla="*/ 611 w 611"/>
                        <a:gd name="T7" fmla="*/ 352 h 1054"/>
                        <a:gd name="T8" fmla="*/ 0 w 611"/>
                        <a:gd name="T9" fmla="*/ 0 h 1054"/>
                        <a:gd name="T10" fmla="*/ 73 w 611"/>
                        <a:gd name="T11" fmla="*/ 125 h 1054"/>
                        <a:gd name="T12" fmla="*/ 538 w 611"/>
                        <a:gd name="T13" fmla="*/ 394 h 1054"/>
                        <a:gd name="T14" fmla="*/ 538 w 611"/>
                        <a:gd name="T15" fmla="*/ 929 h 1054"/>
                        <a:gd name="T16" fmla="*/ 73 w 611"/>
                        <a:gd name="T17" fmla="*/ 662 h 1054"/>
                        <a:gd name="T18" fmla="*/ 73 w 611"/>
                        <a:gd name="T19" fmla="*/ 125 h 10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11" h="1054">
                          <a:moveTo>
                            <a:pt x="0" y="0"/>
                          </a:moveTo>
                          <a:lnTo>
                            <a:pt x="0" y="702"/>
                          </a:lnTo>
                          <a:lnTo>
                            <a:pt x="611" y="1054"/>
                          </a:lnTo>
                          <a:lnTo>
                            <a:pt x="611" y="352"/>
                          </a:lnTo>
                          <a:lnTo>
                            <a:pt x="0" y="0"/>
                          </a:lnTo>
                          <a:close/>
                          <a:moveTo>
                            <a:pt x="73" y="125"/>
                          </a:moveTo>
                          <a:lnTo>
                            <a:pt x="538" y="394"/>
                          </a:lnTo>
                          <a:lnTo>
                            <a:pt x="538" y="929"/>
                          </a:lnTo>
                          <a:lnTo>
                            <a:pt x="73" y="662"/>
                          </a:lnTo>
                          <a:lnTo>
                            <a:pt x="73" y="12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8000">
                          <a:srgbClr val="0D69B2"/>
                        </a:gs>
                        <a:gs pos="26000">
                          <a:srgbClr val="176DB6"/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646" name="Freeform 177">
                      <a:extLst>
                        <a:ext uri="{FF2B5EF4-FFF2-40B4-BE49-F238E27FC236}">
                          <a16:creationId xmlns:a16="http://schemas.microsoft.com/office/drawing/2014/main" id="{04BDDC61-14C0-4ED7-9765-F5354E81FEE1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370388" y="2584450"/>
                      <a:ext cx="969963" cy="1673225"/>
                    </a:xfrm>
                    <a:custGeom>
                      <a:avLst/>
                      <a:gdLst>
                        <a:gd name="T0" fmla="*/ 0 w 611"/>
                        <a:gd name="T1" fmla="*/ 0 h 1054"/>
                        <a:gd name="T2" fmla="*/ 0 w 611"/>
                        <a:gd name="T3" fmla="*/ 702 h 1054"/>
                        <a:gd name="T4" fmla="*/ 611 w 611"/>
                        <a:gd name="T5" fmla="*/ 1054 h 1054"/>
                        <a:gd name="T6" fmla="*/ 611 w 611"/>
                        <a:gd name="T7" fmla="*/ 352 h 1054"/>
                        <a:gd name="T8" fmla="*/ 0 w 611"/>
                        <a:gd name="T9" fmla="*/ 0 h 1054"/>
                        <a:gd name="T10" fmla="*/ 73 w 611"/>
                        <a:gd name="T11" fmla="*/ 125 h 1054"/>
                        <a:gd name="T12" fmla="*/ 538 w 611"/>
                        <a:gd name="T13" fmla="*/ 394 h 1054"/>
                        <a:gd name="T14" fmla="*/ 538 w 611"/>
                        <a:gd name="T15" fmla="*/ 929 h 1054"/>
                        <a:gd name="T16" fmla="*/ 73 w 611"/>
                        <a:gd name="T17" fmla="*/ 662 h 1054"/>
                        <a:gd name="T18" fmla="*/ 73 w 611"/>
                        <a:gd name="T19" fmla="*/ 125 h 10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11" h="1054">
                          <a:moveTo>
                            <a:pt x="0" y="0"/>
                          </a:moveTo>
                          <a:lnTo>
                            <a:pt x="0" y="702"/>
                          </a:lnTo>
                          <a:lnTo>
                            <a:pt x="611" y="1054"/>
                          </a:lnTo>
                          <a:lnTo>
                            <a:pt x="611" y="352"/>
                          </a:lnTo>
                          <a:lnTo>
                            <a:pt x="0" y="0"/>
                          </a:lnTo>
                          <a:moveTo>
                            <a:pt x="73" y="125"/>
                          </a:moveTo>
                          <a:lnTo>
                            <a:pt x="538" y="394"/>
                          </a:lnTo>
                          <a:lnTo>
                            <a:pt x="538" y="929"/>
                          </a:lnTo>
                          <a:lnTo>
                            <a:pt x="73" y="662"/>
                          </a:lnTo>
                          <a:lnTo>
                            <a:pt x="73" y="12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47" name="Freeform 178">
                      <a:extLst>
                        <a:ext uri="{FF2B5EF4-FFF2-40B4-BE49-F238E27FC236}">
                          <a16:creationId xmlns:a16="http://schemas.microsoft.com/office/drawing/2014/main" id="{20B037EB-F8A2-470D-ADAC-8E52567B65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370388" y="2508250"/>
                      <a:ext cx="1101725" cy="635000"/>
                    </a:xfrm>
                    <a:custGeom>
                      <a:avLst/>
                      <a:gdLst>
                        <a:gd name="T0" fmla="*/ 0 w 694"/>
                        <a:gd name="T1" fmla="*/ 48 h 400"/>
                        <a:gd name="T2" fmla="*/ 85 w 694"/>
                        <a:gd name="T3" fmla="*/ 0 h 400"/>
                        <a:gd name="T4" fmla="*/ 694 w 694"/>
                        <a:gd name="T5" fmla="*/ 353 h 400"/>
                        <a:gd name="T6" fmla="*/ 611 w 694"/>
                        <a:gd name="T7" fmla="*/ 400 h 400"/>
                        <a:gd name="T8" fmla="*/ 0 w 694"/>
                        <a:gd name="T9" fmla="*/ 48 h 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94" h="400">
                          <a:moveTo>
                            <a:pt x="0" y="48"/>
                          </a:moveTo>
                          <a:lnTo>
                            <a:pt x="85" y="0"/>
                          </a:lnTo>
                          <a:lnTo>
                            <a:pt x="694" y="353"/>
                          </a:lnTo>
                          <a:lnTo>
                            <a:pt x="611" y="400"/>
                          </a:lnTo>
                          <a:lnTo>
                            <a:pt x="0" y="4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8000">
                          <a:srgbClr val="6ACEF9"/>
                        </a:gs>
                        <a:gs pos="26000">
                          <a:srgbClr val="75D5FD"/>
                        </a:gs>
                      </a:gsLst>
                      <a:lin ang="108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48" name="Freeform 179">
                      <a:extLst>
                        <a:ext uri="{FF2B5EF4-FFF2-40B4-BE49-F238E27FC236}">
                          <a16:creationId xmlns:a16="http://schemas.microsoft.com/office/drawing/2014/main" id="{00B1D1E9-00E3-4DDC-8168-F3B38F44B4A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340350" y="3068637"/>
                      <a:ext cx="131763" cy="1189038"/>
                    </a:xfrm>
                    <a:custGeom>
                      <a:avLst/>
                      <a:gdLst>
                        <a:gd name="T0" fmla="*/ 83 w 83"/>
                        <a:gd name="T1" fmla="*/ 0 h 749"/>
                        <a:gd name="T2" fmla="*/ 0 w 83"/>
                        <a:gd name="T3" fmla="*/ 47 h 749"/>
                        <a:gd name="T4" fmla="*/ 0 w 83"/>
                        <a:gd name="T5" fmla="*/ 749 h 749"/>
                        <a:gd name="T6" fmla="*/ 83 w 83"/>
                        <a:gd name="T7" fmla="*/ 702 h 749"/>
                        <a:gd name="T8" fmla="*/ 83 w 83"/>
                        <a:gd name="T9" fmla="*/ 0 h 7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" h="749">
                          <a:moveTo>
                            <a:pt x="83" y="0"/>
                          </a:moveTo>
                          <a:lnTo>
                            <a:pt x="0" y="47"/>
                          </a:lnTo>
                          <a:lnTo>
                            <a:pt x="0" y="749"/>
                          </a:lnTo>
                          <a:lnTo>
                            <a:pt x="83" y="702"/>
                          </a:lnTo>
                          <a:lnTo>
                            <a:pt x="83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8000">
                          <a:srgbClr val="3896D3"/>
                        </a:gs>
                        <a:gs pos="26000">
                          <a:srgbClr val="318BCA"/>
                        </a:gs>
                      </a:gsLst>
                      <a:lin ang="108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49" name="Freeform 180">
                      <a:extLst>
                        <a:ext uri="{FF2B5EF4-FFF2-40B4-BE49-F238E27FC236}">
                          <a16:creationId xmlns:a16="http://schemas.microsoft.com/office/drawing/2014/main" id="{5753763C-1795-4803-923E-7C8716721A0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2782887"/>
                      <a:ext cx="131763" cy="852488"/>
                    </a:xfrm>
                    <a:custGeom>
                      <a:avLst/>
                      <a:gdLst>
                        <a:gd name="T0" fmla="*/ 83 w 83"/>
                        <a:gd name="T1" fmla="*/ 487 h 537"/>
                        <a:gd name="T2" fmla="*/ 0 w 83"/>
                        <a:gd name="T3" fmla="*/ 537 h 537"/>
                        <a:gd name="T4" fmla="*/ 0 w 83"/>
                        <a:gd name="T5" fmla="*/ 0 h 537"/>
                        <a:gd name="T6" fmla="*/ 83 w 83"/>
                        <a:gd name="T7" fmla="*/ 50 h 537"/>
                        <a:gd name="T8" fmla="*/ 83 w 83"/>
                        <a:gd name="T9" fmla="*/ 487 h 5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" h="537">
                          <a:moveTo>
                            <a:pt x="83" y="487"/>
                          </a:moveTo>
                          <a:lnTo>
                            <a:pt x="0" y="537"/>
                          </a:lnTo>
                          <a:lnTo>
                            <a:pt x="0" y="0"/>
                          </a:lnTo>
                          <a:lnTo>
                            <a:pt x="83" y="50"/>
                          </a:lnTo>
                          <a:lnTo>
                            <a:pt x="83" y="48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31000">
                          <a:srgbClr val="22A7EA"/>
                        </a:gs>
                        <a:gs pos="100000">
                          <a:srgbClr val="6FD0FA"/>
                        </a:gs>
                      </a:gsLst>
                      <a:lin ang="15600000" scaled="0"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50" name="Freeform 181">
                      <a:extLst>
                        <a:ext uri="{FF2B5EF4-FFF2-40B4-BE49-F238E27FC236}">
                          <a16:creationId xmlns:a16="http://schemas.microsoft.com/office/drawing/2014/main" id="{63E676E9-249A-46B1-B21E-9E39C62F88B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2782887"/>
                      <a:ext cx="131763" cy="852488"/>
                    </a:xfrm>
                    <a:custGeom>
                      <a:avLst/>
                      <a:gdLst>
                        <a:gd name="T0" fmla="*/ 83 w 83"/>
                        <a:gd name="T1" fmla="*/ 487 h 537"/>
                        <a:gd name="T2" fmla="*/ 0 w 83"/>
                        <a:gd name="T3" fmla="*/ 537 h 537"/>
                        <a:gd name="T4" fmla="*/ 0 w 83"/>
                        <a:gd name="T5" fmla="*/ 0 h 537"/>
                        <a:gd name="T6" fmla="*/ 83 w 83"/>
                        <a:gd name="T7" fmla="*/ 50 h 537"/>
                        <a:gd name="T8" fmla="*/ 83 w 83"/>
                        <a:gd name="T9" fmla="*/ 487 h 5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" h="537">
                          <a:moveTo>
                            <a:pt x="83" y="487"/>
                          </a:moveTo>
                          <a:lnTo>
                            <a:pt x="0" y="537"/>
                          </a:lnTo>
                          <a:lnTo>
                            <a:pt x="0" y="0"/>
                          </a:lnTo>
                          <a:lnTo>
                            <a:pt x="83" y="50"/>
                          </a:lnTo>
                          <a:lnTo>
                            <a:pt x="83" y="48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51" name="Freeform 182">
                      <a:extLst>
                        <a:ext uri="{FF2B5EF4-FFF2-40B4-BE49-F238E27FC236}">
                          <a16:creationId xmlns:a16="http://schemas.microsoft.com/office/drawing/2014/main" id="{E1D9F9A0-B600-40F0-826F-5BB80D7D7A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3556000"/>
                      <a:ext cx="738188" cy="503238"/>
                    </a:xfrm>
                    <a:custGeom>
                      <a:avLst/>
                      <a:gdLst>
                        <a:gd name="T0" fmla="*/ 83 w 465"/>
                        <a:gd name="T1" fmla="*/ 0 h 317"/>
                        <a:gd name="T2" fmla="*/ 0 w 465"/>
                        <a:gd name="T3" fmla="*/ 50 h 317"/>
                        <a:gd name="T4" fmla="*/ 465 w 465"/>
                        <a:gd name="T5" fmla="*/ 317 h 317"/>
                        <a:gd name="T6" fmla="*/ 465 w 465"/>
                        <a:gd name="T7" fmla="*/ 220 h 317"/>
                        <a:gd name="T8" fmla="*/ 83 w 465"/>
                        <a:gd name="T9" fmla="*/ 0 h 3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5" h="317">
                          <a:moveTo>
                            <a:pt x="83" y="0"/>
                          </a:moveTo>
                          <a:lnTo>
                            <a:pt x="0" y="50"/>
                          </a:lnTo>
                          <a:lnTo>
                            <a:pt x="465" y="317"/>
                          </a:lnTo>
                          <a:lnTo>
                            <a:pt x="465" y="220"/>
                          </a:lnTo>
                          <a:lnTo>
                            <a:pt x="83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87000">
                          <a:srgbClr val="22A7EA"/>
                        </a:gs>
                        <a:gs pos="23000">
                          <a:srgbClr val="6FD0FA"/>
                        </a:gs>
                      </a:gsLst>
                      <a:lin ang="15600000" scaled="0"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52" name="Freeform: Shape 651">
                      <a:extLst>
                        <a:ext uri="{FF2B5EF4-FFF2-40B4-BE49-F238E27FC236}">
                          <a16:creationId xmlns:a16="http://schemas.microsoft.com/office/drawing/2014/main" id="{EE061526-09A7-454C-935A-AA21C9AE1BB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618038" y="2862262"/>
                      <a:ext cx="606425" cy="1042988"/>
                    </a:xfrm>
                    <a:custGeom>
                      <a:avLst/>
                      <a:gdLst>
                        <a:gd name="connsiteX0" fmla="*/ 184150 w 606425"/>
                        <a:gd name="connsiteY0" fmla="*/ 104775 h 1042988"/>
                        <a:gd name="connsiteX1" fmla="*/ 255588 w 606425"/>
                        <a:gd name="connsiteY1" fmla="*/ 146050 h 1042988"/>
                        <a:gd name="connsiteX2" fmla="*/ 255588 w 606425"/>
                        <a:gd name="connsiteY2" fmla="*/ 146051 h 1042988"/>
                        <a:gd name="connsiteX3" fmla="*/ 315912 w 606425"/>
                        <a:gd name="connsiteY3" fmla="*/ 179388 h 1042988"/>
                        <a:gd name="connsiteX4" fmla="*/ 315912 w 606425"/>
                        <a:gd name="connsiteY4" fmla="*/ 179388 h 1042988"/>
                        <a:gd name="connsiteX5" fmla="*/ 606425 w 606425"/>
                        <a:gd name="connsiteY5" fmla="*/ 347663 h 1042988"/>
                        <a:gd name="connsiteX6" fmla="*/ 606425 w 606425"/>
                        <a:gd name="connsiteY6" fmla="*/ 679450 h 1042988"/>
                        <a:gd name="connsiteX7" fmla="*/ 606425 w 606425"/>
                        <a:gd name="connsiteY7" fmla="*/ 679451 h 1042988"/>
                        <a:gd name="connsiteX8" fmla="*/ 606425 w 606425"/>
                        <a:gd name="connsiteY8" fmla="*/ 746125 h 1042988"/>
                        <a:gd name="connsiteX9" fmla="*/ 255588 w 606425"/>
                        <a:gd name="connsiteY9" fmla="*/ 547688 h 1042988"/>
                        <a:gd name="connsiteX10" fmla="*/ 255588 w 606425"/>
                        <a:gd name="connsiteY10" fmla="*/ 547688 h 1042988"/>
                        <a:gd name="connsiteX11" fmla="*/ 606425 w 606425"/>
                        <a:gd name="connsiteY11" fmla="*/ 746126 h 1042988"/>
                        <a:gd name="connsiteX12" fmla="*/ 606425 w 606425"/>
                        <a:gd name="connsiteY12" fmla="*/ 833438 h 1042988"/>
                        <a:gd name="connsiteX13" fmla="*/ 184150 w 606425"/>
                        <a:gd name="connsiteY13" fmla="*/ 588963 h 1042988"/>
                        <a:gd name="connsiteX14" fmla="*/ 0 w 606425"/>
                        <a:gd name="connsiteY14" fmla="*/ 0 h 1042988"/>
                        <a:gd name="connsiteX15" fmla="*/ 68263 w 606425"/>
                        <a:gd name="connsiteY15" fmla="*/ 36513 h 1042988"/>
                        <a:gd name="connsiteX16" fmla="*/ 68263 w 606425"/>
                        <a:gd name="connsiteY16" fmla="*/ 36513 h 1042988"/>
                        <a:gd name="connsiteX17" fmla="*/ 184150 w 606425"/>
                        <a:gd name="connsiteY17" fmla="*/ 104776 h 1042988"/>
                        <a:gd name="connsiteX18" fmla="*/ 184150 w 606425"/>
                        <a:gd name="connsiteY18" fmla="*/ 588963 h 1042988"/>
                        <a:gd name="connsiteX19" fmla="*/ 606425 w 606425"/>
                        <a:gd name="connsiteY19" fmla="*/ 833438 h 1042988"/>
                        <a:gd name="connsiteX20" fmla="*/ 606425 w 606425"/>
                        <a:gd name="connsiteY20" fmla="*/ 963613 h 1042988"/>
                        <a:gd name="connsiteX21" fmla="*/ 606425 w 606425"/>
                        <a:gd name="connsiteY21" fmla="*/ 1042988 h 1042988"/>
                        <a:gd name="connsiteX22" fmla="*/ 0 w 606425"/>
                        <a:gd name="connsiteY22" fmla="*/ 693738 h 1042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606425" h="1042988">
                          <a:moveTo>
                            <a:pt x="184150" y="104775"/>
                          </a:moveTo>
                          <a:lnTo>
                            <a:pt x="255588" y="146050"/>
                          </a:lnTo>
                          <a:lnTo>
                            <a:pt x="255588" y="146051"/>
                          </a:lnTo>
                          <a:lnTo>
                            <a:pt x="315912" y="179388"/>
                          </a:lnTo>
                          <a:lnTo>
                            <a:pt x="315912" y="179388"/>
                          </a:lnTo>
                          <a:lnTo>
                            <a:pt x="606425" y="347663"/>
                          </a:lnTo>
                          <a:lnTo>
                            <a:pt x="606425" y="679450"/>
                          </a:lnTo>
                          <a:lnTo>
                            <a:pt x="606425" y="679451"/>
                          </a:lnTo>
                          <a:lnTo>
                            <a:pt x="606425" y="746125"/>
                          </a:lnTo>
                          <a:lnTo>
                            <a:pt x="255588" y="547688"/>
                          </a:lnTo>
                          <a:lnTo>
                            <a:pt x="255588" y="547688"/>
                          </a:lnTo>
                          <a:lnTo>
                            <a:pt x="606425" y="746126"/>
                          </a:lnTo>
                          <a:lnTo>
                            <a:pt x="606425" y="833438"/>
                          </a:lnTo>
                          <a:lnTo>
                            <a:pt x="184150" y="588963"/>
                          </a:lnTo>
                          <a:close/>
                          <a:moveTo>
                            <a:pt x="0" y="0"/>
                          </a:moveTo>
                          <a:lnTo>
                            <a:pt x="68263" y="36513"/>
                          </a:lnTo>
                          <a:lnTo>
                            <a:pt x="68263" y="36513"/>
                          </a:lnTo>
                          <a:lnTo>
                            <a:pt x="184150" y="104776"/>
                          </a:lnTo>
                          <a:lnTo>
                            <a:pt x="184150" y="588963"/>
                          </a:lnTo>
                          <a:lnTo>
                            <a:pt x="606425" y="833438"/>
                          </a:lnTo>
                          <a:lnTo>
                            <a:pt x="606425" y="963613"/>
                          </a:lnTo>
                          <a:lnTo>
                            <a:pt x="606425" y="1042988"/>
                          </a:lnTo>
                          <a:lnTo>
                            <a:pt x="0" y="693738"/>
                          </a:lnTo>
                          <a:close/>
                        </a:path>
                      </a:pathLst>
                    </a:custGeom>
                    <a:solidFill>
                      <a:srgbClr val="76D6FE">
                        <a:alpha val="5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653" name="Freeform 185">
                      <a:extLst>
                        <a:ext uri="{FF2B5EF4-FFF2-40B4-BE49-F238E27FC236}">
                          <a16:creationId xmlns:a16="http://schemas.microsoft.com/office/drawing/2014/main" id="{394F6B9C-3B2B-466D-BACC-D7229D1E76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618038" y="2862262"/>
                      <a:ext cx="606425" cy="1042988"/>
                    </a:xfrm>
                    <a:custGeom>
                      <a:avLst/>
                      <a:gdLst>
                        <a:gd name="T0" fmla="*/ 0 w 382"/>
                        <a:gd name="T1" fmla="*/ 0 h 657"/>
                        <a:gd name="T2" fmla="*/ 0 w 382"/>
                        <a:gd name="T3" fmla="*/ 437 h 657"/>
                        <a:gd name="T4" fmla="*/ 382 w 382"/>
                        <a:gd name="T5" fmla="*/ 657 h 657"/>
                        <a:gd name="T6" fmla="*/ 382 w 382"/>
                        <a:gd name="T7" fmla="*/ 607 h 657"/>
                        <a:gd name="T8" fmla="*/ 43 w 382"/>
                        <a:gd name="T9" fmla="*/ 413 h 657"/>
                        <a:gd name="T10" fmla="*/ 43 w 382"/>
                        <a:gd name="T11" fmla="*/ 23 h 657"/>
                        <a:gd name="T12" fmla="*/ 0 w 382"/>
                        <a:gd name="T13" fmla="*/ 0 h 6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82" h="657">
                          <a:moveTo>
                            <a:pt x="0" y="0"/>
                          </a:moveTo>
                          <a:lnTo>
                            <a:pt x="0" y="437"/>
                          </a:lnTo>
                          <a:lnTo>
                            <a:pt x="382" y="657"/>
                          </a:lnTo>
                          <a:lnTo>
                            <a:pt x="382" y="607"/>
                          </a:lnTo>
                          <a:lnTo>
                            <a:pt x="43" y="413"/>
                          </a:lnTo>
                          <a:lnTo>
                            <a:pt x="43" y="2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54" name="Freeform 187">
                      <a:extLst>
                        <a:ext uri="{FF2B5EF4-FFF2-40B4-BE49-F238E27FC236}">
                          <a16:creationId xmlns:a16="http://schemas.microsoft.com/office/drawing/2014/main" id="{CB725E0A-1374-4F89-9547-41382C0137C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686300" y="2898775"/>
                      <a:ext cx="538163" cy="927100"/>
                    </a:xfrm>
                    <a:custGeom>
                      <a:avLst/>
                      <a:gdLst>
                        <a:gd name="T0" fmla="*/ 0 w 339"/>
                        <a:gd name="T1" fmla="*/ 0 h 584"/>
                        <a:gd name="T2" fmla="*/ 0 w 339"/>
                        <a:gd name="T3" fmla="*/ 390 h 584"/>
                        <a:gd name="T4" fmla="*/ 339 w 339"/>
                        <a:gd name="T5" fmla="*/ 584 h 584"/>
                        <a:gd name="T6" fmla="*/ 339 w 339"/>
                        <a:gd name="T7" fmla="*/ 502 h 584"/>
                        <a:gd name="T8" fmla="*/ 73 w 339"/>
                        <a:gd name="T9" fmla="*/ 348 h 584"/>
                        <a:gd name="T10" fmla="*/ 73 w 339"/>
                        <a:gd name="T11" fmla="*/ 43 h 584"/>
                        <a:gd name="T12" fmla="*/ 0 w 339"/>
                        <a:gd name="T13" fmla="*/ 0 h 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39" h="584">
                          <a:moveTo>
                            <a:pt x="0" y="0"/>
                          </a:moveTo>
                          <a:lnTo>
                            <a:pt x="0" y="390"/>
                          </a:lnTo>
                          <a:lnTo>
                            <a:pt x="339" y="584"/>
                          </a:lnTo>
                          <a:lnTo>
                            <a:pt x="339" y="502"/>
                          </a:lnTo>
                          <a:lnTo>
                            <a:pt x="73" y="348"/>
                          </a:lnTo>
                          <a:lnTo>
                            <a:pt x="73" y="4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55" name="Freeform 189">
                      <a:extLst>
                        <a:ext uri="{FF2B5EF4-FFF2-40B4-BE49-F238E27FC236}">
                          <a16:creationId xmlns:a16="http://schemas.microsoft.com/office/drawing/2014/main" id="{6F11082F-A678-45DF-8F51-5AF2FD7726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802188" y="2967037"/>
                      <a:ext cx="71438" cy="484188"/>
                    </a:xfrm>
                    <a:custGeom>
                      <a:avLst/>
                      <a:gdLst>
                        <a:gd name="T0" fmla="*/ 0 w 45"/>
                        <a:gd name="T1" fmla="*/ 0 h 305"/>
                        <a:gd name="T2" fmla="*/ 0 w 45"/>
                        <a:gd name="T3" fmla="*/ 305 h 305"/>
                        <a:gd name="T4" fmla="*/ 45 w 45"/>
                        <a:gd name="T5" fmla="*/ 279 h 305"/>
                        <a:gd name="T6" fmla="*/ 45 w 45"/>
                        <a:gd name="T7" fmla="*/ 26 h 305"/>
                        <a:gd name="T8" fmla="*/ 0 w 45"/>
                        <a:gd name="T9" fmla="*/ 0 h 3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5" h="305">
                          <a:moveTo>
                            <a:pt x="0" y="0"/>
                          </a:moveTo>
                          <a:lnTo>
                            <a:pt x="0" y="305"/>
                          </a:lnTo>
                          <a:lnTo>
                            <a:pt x="45" y="279"/>
                          </a:lnTo>
                          <a:lnTo>
                            <a:pt x="45" y="2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56" name="Freeform 191">
                      <a:extLst>
                        <a:ext uri="{FF2B5EF4-FFF2-40B4-BE49-F238E27FC236}">
                          <a16:creationId xmlns:a16="http://schemas.microsoft.com/office/drawing/2014/main" id="{B89BFE3E-4F25-462B-A51C-6FC5D8AEB60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802188" y="3409950"/>
                      <a:ext cx="422275" cy="285750"/>
                    </a:xfrm>
                    <a:custGeom>
                      <a:avLst/>
                      <a:gdLst>
                        <a:gd name="T0" fmla="*/ 45 w 266"/>
                        <a:gd name="T1" fmla="*/ 0 h 180"/>
                        <a:gd name="T2" fmla="*/ 0 w 266"/>
                        <a:gd name="T3" fmla="*/ 26 h 180"/>
                        <a:gd name="T4" fmla="*/ 266 w 266"/>
                        <a:gd name="T5" fmla="*/ 180 h 180"/>
                        <a:gd name="T6" fmla="*/ 266 w 266"/>
                        <a:gd name="T7" fmla="*/ 125 h 180"/>
                        <a:gd name="T8" fmla="*/ 45 w 266"/>
                        <a:gd name="T9" fmla="*/ 0 h 1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6" h="180">
                          <a:moveTo>
                            <a:pt x="45" y="0"/>
                          </a:moveTo>
                          <a:lnTo>
                            <a:pt x="0" y="26"/>
                          </a:lnTo>
                          <a:lnTo>
                            <a:pt x="266" y="180"/>
                          </a:lnTo>
                          <a:lnTo>
                            <a:pt x="266" y="125"/>
                          </a:lnTo>
                          <a:lnTo>
                            <a:pt x="45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57" name="Freeform 193">
                      <a:extLst>
                        <a:ext uri="{FF2B5EF4-FFF2-40B4-BE49-F238E27FC236}">
                          <a16:creationId xmlns:a16="http://schemas.microsoft.com/office/drawing/2014/main" id="{36A8D8CD-3498-45CD-BDAB-0ADBF0DCF3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933950" y="3041650"/>
                      <a:ext cx="290513" cy="500063"/>
                    </a:xfrm>
                    <a:custGeom>
                      <a:avLst/>
                      <a:gdLst>
                        <a:gd name="T0" fmla="*/ 0 w 183"/>
                        <a:gd name="T1" fmla="*/ 0 h 315"/>
                        <a:gd name="T2" fmla="*/ 0 w 183"/>
                        <a:gd name="T3" fmla="*/ 211 h 315"/>
                        <a:gd name="T4" fmla="*/ 183 w 183"/>
                        <a:gd name="T5" fmla="*/ 315 h 315"/>
                        <a:gd name="T6" fmla="*/ 183 w 183"/>
                        <a:gd name="T7" fmla="*/ 106 h 315"/>
                        <a:gd name="T8" fmla="*/ 0 w 183"/>
                        <a:gd name="T9" fmla="*/ 0 h 3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3" h="315">
                          <a:moveTo>
                            <a:pt x="0" y="0"/>
                          </a:moveTo>
                          <a:lnTo>
                            <a:pt x="0" y="211"/>
                          </a:lnTo>
                          <a:lnTo>
                            <a:pt x="183" y="315"/>
                          </a:lnTo>
                          <a:lnTo>
                            <a:pt x="183" y="10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58" name="Freeform 194">
                      <a:extLst>
                        <a:ext uri="{FF2B5EF4-FFF2-40B4-BE49-F238E27FC236}">
                          <a16:creationId xmlns:a16="http://schemas.microsoft.com/office/drawing/2014/main" id="{81D156F1-9411-4BE8-8A39-E576401F8A0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933950" y="3041650"/>
                      <a:ext cx="0" cy="334963"/>
                    </a:xfrm>
                    <a:custGeom>
                      <a:avLst/>
                      <a:gdLst>
                        <a:gd name="T0" fmla="*/ 0 h 211"/>
                        <a:gd name="T1" fmla="*/ 211 h 211"/>
                        <a:gd name="T2" fmla="*/ 0 h 211"/>
                        <a:gd name="T3" fmla="*/ 0 h 211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</a:cxnLst>
                      <a:rect l="0" t="0" r="r" b="b"/>
                      <a:pathLst>
                        <a:path h="211">
                          <a:moveTo>
                            <a:pt x="0" y="0"/>
                          </a:moveTo>
                          <a:lnTo>
                            <a:pt x="0" y="21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A9BD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59" name="Freeform 195">
                      <a:extLst>
                        <a:ext uri="{FF2B5EF4-FFF2-40B4-BE49-F238E27FC236}">
                          <a16:creationId xmlns:a16="http://schemas.microsoft.com/office/drawing/2014/main" id="{9D41635A-B543-4D2A-BCCE-52F5E5B3A4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933950" y="3041650"/>
                      <a:ext cx="0" cy="334963"/>
                    </a:xfrm>
                    <a:custGeom>
                      <a:avLst/>
                      <a:gdLst>
                        <a:gd name="T0" fmla="*/ 0 h 211"/>
                        <a:gd name="T1" fmla="*/ 211 h 211"/>
                        <a:gd name="T2" fmla="*/ 0 h 211"/>
                        <a:gd name="T3" fmla="*/ 0 h 211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</a:cxnLst>
                      <a:rect l="0" t="0" r="r" b="b"/>
                      <a:pathLst>
                        <a:path h="211">
                          <a:moveTo>
                            <a:pt x="0" y="0"/>
                          </a:moveTo>
                          <a:lnTo>
                            <a:pt x="0" y="21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60" name="Freeform 199">
                      <a:extLst>
                        <a:ext uri="{FF2B5EF4-FFF2-40B4-BE49-F238E27FC236}">
                          <a16:creationId xmlns:a16="http://schemas.microsoft.com/office/drawing/2014/main" id="{C3F9256C-9185-48FD-9DF5-DA92262A0A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873625" y="3376612"/>
                      <a:ext cx="350838" cy="231775"/>
                    </a:xfrm>
                    <a:custGeom>
                      <a:avLst/>
                      <a:gdLst>
                        <a:gd name="T0" fmla="*/ 38 w 221"/>
                        <a:gd name="T1" fmla="*/ 0 h 146"/>
                        <a:gd name="T2" fmla="*/ 38 w 221"/>
                        <a:gd name="T3" fmla="*/ 0 h 146"/>
                        <a:gd name="T4" fmla="*/ 0 w 221"/>
                        <a:gd name="T5" fmla="*/ 21 h 146"/>
                        <a:gd name="T6" fmla="*/ 0 w 221"/>
                        <a:gd name="T7" fmla="*/ 21 h 146"/>
                        <a:gd name="T8" fmla="*/ 221 w 221"/>
                        <a:gd name="T9" fmla="*/ 146 h 146"/>
                        <a:gd name="T10" fmla="*/ 221 w 221"/>
                        <a:gd name="T11" fmla="*/ 104 h 146"/>
                        <a:gd name="T12" fmla="*/ 38 w 221"/>
                        <a:gd name="T13" fmla="*/ 0 h 1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21" h="146">
                          <a:moveTo>
                            <a:pt x="38" y="0"/>
                          </a:moveTo>
                          <a:lnTo>
                            <a:pt x="38" y="0"/>
                          </a:lnTo>
                          <a:lnTo>
                            <a:pt x="0" y="21"/>
                          </a:lnTo>
                          <a:lnTo>
                            <a:pt x="0" y="21"/>
                          </a:lnTo>
                          <a:lnTo>
                            <a:pt x="221" y="146"/>
                          </a:lnTo>
                          <a:lnTo>
                            <a:pt x="221" y="104"/>
                          </a:lnTo>
                          <a:lnTo>
                            <a:pt x="38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61" name="Freeform 200">
                      <a:extLst>
                        <a:ext uri="{FF2B5EF4-FFF2-40B4-BE49-F238E27FC236}">
                          <a16:creationId xmlns:a16="http://schemas.microsoft.com/office/drawing/2014/main" id="{F74D06D8-806B-4875-9A6F-68450BA88EF8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618038" y="2862262"/>
                      <a:ext cx="606425" cy="1042988"/>
                    </a:xfrm>
                    <a:custGeom>
                      <a:avLst/>
                      <a:gdLst>
                        <a:gd name="T0" fmla="*/ 0 w 382"/>
                        <a:gd name="T1" fmla="*/ 437 h 657"/>
                        <a:gd name="T2" fmla="*/ 382 w 382"/>
                        <a:gd name="T3" fmla="*/ 657 h 657"/>
                        <a:gd name="T4" fmla="*/ 382 w 382"/>
                        <a:gd name="T5" fmla="*/ 657 h 657"/>
                        <a:gd name="T6" fmla="*/ 0 w 382"/>
                        <a:gd name="T7" fmla="*/ 437 h 657"/>
                        <a:gd name="T8" fmla="*/ 0 w 382"/>
                        <a:gd name="T9" fmla="*/ 0 h 657"/>
                        <a:gd name="T10" fmla="*/ 0 w 382"/>
                        <a:gd name="T11" fmla="*/ 437 h 657"/>
                        <a:gd name="T12" fmla="*/ 0 w 382"/>
                        <a:gd name="T13" fmla="*/ 0 h 657"/>
                        <a:gd name="T14" fmla="*/ 0 w 382"/>
                        <a:gd name="T15" fmla="*/ 0 h 6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82" h="657">
                          <a:moveTo>
                            <a:pt x="0" y="437"/>
                          </a:moveTo>
                          <a:lnTo>
                            <a:pt x="382" y="657"/>
                          </a:lnTo>
                          <a:lnTo>
                            <a:pt x="382" y="657"/>
                          </a:lnTo>
                          <a:lnTo>
                            <a:pt x="0" y="437"/>
                          </a:lnTo>
                          <a:close/>
                          <a:moveTo>
                            <a:pt x="0" y="0"/>
                          </a:moveTo>
                          <a:lnTo>
                            <a:pt x="0" y="437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87C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62" name="Freeform 201">
                      <a:extLst>
                        <a:ext uri="{FF2B5EF4-FFF2-40B4-BE49-F238E27FC236}">
                          <a16:creationId xmlns:a16="http://schemas.microsoft.com/office/drawing/2014/main" id="{D9353155-BBE1-4096-8D71-0AC2630E3C27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618038" y="2862262"/>
                      <a:ext cx="606425" cy="1042988"/>
                    </a:xfrm>
                    <a:custGeom>
                      <a:avLst/>
                      <a:gdLst>
                        <a:gd name="T0" fmla="*/ 0 w 382"/>
                        <a:gd name="T1" fmla="*/ 437 h 657"/>
                        <a:gd name="T2" fmla="*/ 382 w 382"/>
                        <a:gd name="T3" fmla="*/ 657 h 657"/>
                        <a:gd name="T4" fmla="*/ 382 w 382"/>
                        <a:gd name="T5" fmla="*/ 657 h 657"/>
                        <a:gd name="T6" fmla="*/ 0 w 382"/>
                        <a:gd name="T7" fmla="*/ 437 h 657"/>
                        <a:gd name="T8" fmla="*/ 0 w 382"/>
                        <a:gd name="T9" fmla="*/ 0 h 657"/>
                        <a:gd name="T10" fmla="*/ 0 w 382"/>
                        <a:gd name="T11" fmla="*/ 437 h 657"/>
                        <a:gd name="T12" fmla="*/ 0 w 382"/>
                        <a:gd name="T13" fmla="*/ 0 h 657"/>
                        <a:gd name="T14" fmla="*/ 0 w 382"/>
                        <a:gd name="T15" fmla="*/ 0 h 6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82" h="657">
                          <a:moveTo>
                            <a:pt x="0" y="437"/>
                          </a:moveTo>
                          <a:lnTo>
                            <a:pt x="382" y="657"/>
                          </a:lnTo>
                          <a:lnTo>
                            <a:pt x="382" y="657"/>
                          </a:lnTo>
                          <a:lnTo>
                            <a:pt x="0" y="437"/>
                          </a:lnTo>
                          <a:moveTo>
                            <a:pt x="0" y="0"/>
                          </a:moveTo>
                          <a:lnTo>
                            <a:pt x="0" y="437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63" name="Freeform 202">
                      <a:extLst>
                        <a:ext uri="{FF2B5EF4-FFF2-40B4-BE49-F238E27FC236}">
                          <a16:creationId xmlns:a16="http://schemas.microsoft.com/office/drawing/2014/main" id="{83B36672-46F0-4818-879E-6823963A38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24463" y="3209925"/>
                      <a:ext cx="0" cy="695325"/>
                    </a:xfrm>
                    <a:custGeom>
                      <a:avLst/>
                      <a:gdLst>
                        <a:gd name="T0" fmla="*/ 0 h 438"/>
                        <a:gd name="T1" fmla="*/ 0 h 438"/>
                        <a:gd name="T2" fmla="*/ 209 h 438"/>
                        <a:gd name="T3" fmla="*/ 251 h 438"/>
                        <a:gd name="T4" fmla="*/ 306 h 438"/>
                        <a:gd name="T5" fmla="*/ 388 h 438"/>
                        <a:gd name="T6" fmla="*/ 438 h 438"/>
                        <a:gd name="T7" fmla="*/ 438 h 438"/>
                        <a:gd name="T8" fmla="*/ 0 h 438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</a:cxnLst>
                      <a:rect l="0" t="0" r="r" b="b"/>
                      <a:pathLst>
                        <a:path h="438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209"/>
                          </a:lnTo>
                          <a:lnTo>
                            <a:pt x="0" y="251"/>
                          </a:lnTo>
                          <a:lnTo>
                            <a:pt x="0" y="306"/>
                          </a:lnTo>
                          <a:lnTo>
                            <a:pt x="0" y="388"/>
                          </a:lnTo>
                          <a:lnTo>
                            <a:pt x="0" y="438"/>
                          </a:lnTo>
                          <a:lnTo>
                            <a:pt x="0" y="4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A6FA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64" name="Freeform 203">
                      <a:extLst>
                        <a:ext uri="{FF2B5EF4-FFF2-40B4-BE49-F238E27FC236}">
                          <a16:creationId xmlns:a16="http://schemas.microsoft.com/office/drawing/2014/main" id="{BC720312-AD2F-4453-A8FC-A7FC978B60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24463" y="3209925"/>
                      <a:ext cx="0" cy="695325"/>
                    </a:xfrm>
                    <a:custGeom>
                      <a:avLst/>
                      <a:gdLst>
                        <a:gd name="T0" fmla="*/ 0 h 438"/>
                        <a:gd name="T1" fmla="*/ 0 h 438"/>
                        <a:gd name="T2" fmla="*/ 209 h 438"/>
                        <a:gd name="T3" fmla="*/ 251 h 438"/>
                        <a:gd name="T4" fmla="*/ 306 h 438"/>
                        <a:gd name="T5" fmla="*/ 388 h 438"/>
                        <a:gd name="T6" fmla="*/ 438 h 438"/>
                        <a:gd name="T7" fmla="*/ 438 h 438"/>
                        <a:gd name="T8" fmla="*/ 0 h 438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</a:cxnLst>
                      <a:rect l="0" t="0" r="r" b="b"/>
                      <a:pathLst>
                        <a:path h="438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209"/>
                          </a:lnTo>
                          <a:lnTo>
                            <a:pt x="0" y="251"/>
                          </a:lnTo>
                          <a:lnTo>
                            <a:pt x="0" y="306"/>
                          </a:lnTo>
                          <a:lnTo>
                            <a:pt x="0" y="388"/>
                          </a:lnTo>
                          <a:lnTo>
                            <a:pt x="0" y="438"/>
                          </a:lnTo>
                          <a:lnTo>
                            <a:pt x="0" y="43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65" name="Freeform 204">
                      <a:extLst>
                        <a:ext uri="{FF2B5EF4-FFF2-40B4-BE49-F238E27FC236}">
                          <a16:creationId xmlns:a16="http://schemas.microsoft.com/office/drawing/2014/main" id="{74855D13-E78D-4ECF-8943-CABA0CF3471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57713" y="2824162"/>
                      <a:ext cx="60325" cy="769938"/>
                    </a:xfrm>
                    <a:custGeom>
                      <a:avLst/>
                      <a:gdLst>
                        <a:gd name="T0" fmla="*/ 0 w 38"/>
                        <a:gd name="T1" fmla="*/ 0 h 485"/>
                        <a:gd name="T2" fmla="*/ 0 w 38"/>
                        <a:gd name="T3" fmla="*/ 485 h 485"/>
                        <a:gd name="T4" fmla="*/ 38 w 38"/>
                        <a:gd name="T5" fmla="*/ 461 h 485"/>
                        <a:gd name="T6" fmla="*/ 38 w 38"/>
                        <a:gd name="T7" fmla="*/ 24 h 485"/>
                        <a:gd name="T8" fmla="*/ 0 w 38"/>
                        <a:gd name="T9" fmla="*/ 0 h 4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485">
                          <a:moveTo>
                            <a:pt x="0" y="0"/>
                          </a:moveTo>
                          <a:lnTo>
                            <a:pt x="0" y="485"/>
                          </a:lnTo>
                          <a:lnTo>
                            <a:pt x="38" y="461"/>
                          </a:lnTo>
                          <a:lnTo>
                            <a:pt x="38" y="2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2D2FC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66" name="Freeform 205">
                      <a:extLst>
                        <a:ext uri="{FF2B5EF4-FFF2-40B4-BE49-F238E27FC236}">
                          <a16:creationId xmlns:a16="http://schemas.microsoft.com/office/drawing/2014/main" id="{BA945E06-007E-43BA-B089-D26A089D4F9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57713" y="2824162"/>
                      <a:ext cx="60325" cy="769938"/>
                    </a:xfrm>
                    <a:custGeom>
                      <a:avLst/>
                      <a:gdLst>
                        <a:gd name="T0" fmla="*/ 0 w 38"/>
                        <a:gd name="T1" fmla="*/ 0 h 485"/>
                        <a:gd name="T2" fmla="*/ 0 w 38"/>
                        <a:gd name="T3" fmla="*/ 485 h 485"/>
                        <a:gd name="T4" fmla="*/ 38 w 38"/>
                        <a:gd name="T5" fmla="*/ 461 h 485"/>
                        <a:gd name="T6" fmla="*/ 38 w 38"/>
                        <a:gd name="T7" fmla="*/ 24 h 485"/>
                        <a:gd name="T8" fmla="*/ 0 w 38"/>
                        <a:gd name="T9" fmla="*/ 0 h 4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485">
                          <a:moveTo>
                            <a:pt x="0" y="0"/>
                          </a:moveTo>
                          <a:lnTo>
                            <a:pt x="0" y="485"/>
                          </a:lnTo>
                          <a:lnTo>
                            <a:pt x="38" y="461"/>
                          </a:lnTo>
                          <a:lnTo>
                            <a:pt x="38" y="2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67" name="Freeform 206">
                      <a:extLst>
                        <a:ext uri="{FF2B5EF4-FFF2-40B4-BE49-F238E27FC236}">
                          <a16:creationId xmlns:a16="http://schemas.microsoft.com/office/drawing/2014/main" id="{A8FF866D-FEB1-4E72-A552-F21104ABCBA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57713" y="3556000"/>
                      <a:ext cx="666750" cy="412750"/>
                    </a:xfrm>
                    <a:custGeom>
                      <a:avLst/>
                      <a:gdLst>
                        <a:gd name="T0" fmla="*/ 38 w 420"/>
                        <a:gd name="T1" fmla="*/ 0 h 260"/>
                        <a:gd name="T2" fmla="*/ 38 w 420"/>
                        <a:gd name="T3" fmla="*/ 0 h 260"/>
                        <a:gd name="T4" fmla="*/ 0 w 420"/>
                        <a:gd name="T5" fmla="*/ 24 h 260"/>
                        <a:gd name="T6" fmla="*/ 420 w 420"/>
                        <a:gd name="T7" fmla="*/ 260 h 260"/>
                        <a:gd name="T8" fmla="*/ 420 w 420"/>
                        <a:gd name="T9" fmla="*/ 220 h 260"/>
                        <a:gd name="T10" fmla="*/ 38 w 420"/>
                        <a:gd name="T11" fmla="*/ 0 h 2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20" h="260">
                          <a:moveTo>
                            <a:pt x="38" y="0"/>
                          </a:moveTo>
                          <a:lnTo>
                            <a:pt x="38" y="0"/>
                          </a:lnTo>
                          <a:lnTo>
                            <a:pt x="0" y="24"/>
                          </a:lnTo>
                          <a:lnTo>
                            <a:pt x="420" y="260"/>
                          </a:lnTo>
                          <a:lnTo>
                            <a:pt x="420" y="220"/>
                          </a:lnTo>
                          <a:lnTo>
                            <a:pt x="38" y="0"/>
                          </a:lnTo>
                          <a:close/>
                        </a:path>
                      </a:pathLst>
                    </a:custGeom>
                    <a:solidFill>
                      <a:srgbClr val="72D2FC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668" name="Freeform 208">
                      <a:extLst>
                        <a:ext uri="{FF2B5EF4-FFF2-40B4-BE49-F238E27FC236}">
                          <a16:creationId xmlns:a16="http://schemas.microsoft.com/office/drawing/2014/main" id="{A7586618-97E1-4967-B2CB-B5729E8A34F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370388" y="2571750"/>
                      <a:ext cx="992188" cy="1685925"/>
                    </a:xfrm>
                    <a:custGeom>
                      <a:avLst/>
                      <a:gdLst>
                        <a:gd name="T0" fmla="*/ 611 w 625"/>
                        <a:gd name="T1" fmla="*/ 360 h 1062"/>
                        <a:gd name="T2" fmla="*/ 0 w 625"/>
                        <a:gd name="T3" fmla="*/ 8 h 1062"/>
                        <a:gd name="T4" fmla="*/ 16 w 625"/>
                        <a:gd name="T5" fmla="*/ 0 h 1062"/>
                        <a:gd name="T6" fmla="*/ 625 w 625"/>
                        <a:gd name="T7" fmla="*/ 350 h 1062"/>
                        <a:gd name="T8" fmla="*/ 625 w 625"/>
                        <a:gd name="T9" fmla="*/ 1053 h 1062"/>
                        <a:gd name="T10" fmla="*/ 611 w 625"/>
                        <a:gd name="T11" fmla="*/ 1062 h 1062"/>
                        <a:gd name="T12" fmla="*/ 611 w 625"/>
                        <a:gd name="T13" fmla="*/ 360 h 10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625" h="1062">
                          <a:moveTo>
                            <a:pt x="611" y="360"/>
                          </a:moveTo>
                          <a:lnTo>
                            <a:pt x="0" y="8"/>
                          </a:lnTo>
                          <a:lnTo>
                            <a:pt x="16" y="0"/>
                          </a:lnTo>
                          <a:lnTo>
                            <a:pt x="625" y="350"/>
                          </a:lnTo>
                          <a:lnTo>
                            <a:pt x="625" y="1053"/>
                          </a:lnTo>
                          <a:lnTo>
                            <a:pt x="611" y="1062"/>
                          </a:lnTo>
                          <a:lnTo>
                            <a:pt x="611" y="360"/>
                          </a:lnTo>
                          <a:close/>
                        </a:path>
                      </a:pathLst>
                    </a:custGeom>
                    <a:solidFill>
                      <a:srgbClr val="A9EB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69" name="Freeform 210">
                      <a:extLst>
                        <a:ext uri="{FF2B5EF4-FFF2-40B4-BE49-F238E27FC236}">
                          <a16:creationId xmlns:a16="http://schemas.microsoft.com/office/drawing/2014/main" id="{94273677-F722-4511-ACFC-AA6C5703CE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2782887"/>
                      <a:ext cx="738188" cy="1276350"/>
                    </a:xfrm>
                    <a:custGeom>
                      <a:avLst/>
                      <a:gdLst>
                        <a:gd name="T0" fmla="*/ 0 w 465"/>
                        <a:gd name="T1" fmla="*/ 0 h 804"/>
                        <a:gd name="T2" fmla="*/ 14 w 465"/>
                        <a:gd name="T3" fmla="*/ 9 h 804"/>
                        <a:gd name="T4" fmla="*/ 14 w 465"/>
                        <a:gd name="T5" fmla="*/ 527 h 804"/>
                        <a:gd name="T6" fmla="*/ 465 w 465"/>
                        <a:gd name="T7" fmla="*/ 787 h 804"/>
                        <a:gd name="T8" fmla="*/ 465 w 465"/>
                        <a:gd name="T9" fmla="*/ 804 h 804"/>
                        <a:gd name="T10" fmla="*/ 0 w 465"/>
                        <a:gd name="T11" fmla="*/ 537 h 804"/>
                        <a:gd name="T12" fmla="*/ 0 w 465"/>
                        <a:gd name="T13" fmla="*/ 0 h 8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65" h="804">
                          <a:moveTo>
                            <a:pt x="0" y="0"/>
                          </a:moveTo>
                          <a:lnTo>
                            <a:pt x="14" y="9"/>
                          </a:lnTo>
                          <a:lnTo>
                            <a:pt x="14" y="527"/>
                          </a:lnTo>
                          <a:lnTo>
                            <a:pt x="465" y="787"/>
                          </a:lnTo>
                          <a:lnTo>
                            <a:pt x="465" y="804"/>
                          </a:lnTo>
                          <a:lnTo>
                            <a:pt x="0" y="53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A9EB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509" name="Freeform 213">
                    <a:extLst>
                      <a:ext uri="{FF2B5EF4-FFF2-40B4-BE49-F238E27FC236}">
                        <a16:creationId xmlns:a16="http://schemas.microsoft.com/office/drawing/2014/main" id="{161D3EA4-0BBD-4775-96D7-4931D2F17E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828737" y="2360255"/>
                    <a:ext cx="1150938" cy="665163"/>
                  </a:xfrm>
                  <a:custGeom>
                    <a:avLst/>
                    <a:gdLst>
                      <a:gd name="T0" fmla="*/ 116 w 725"/>
                      <a:gd name="T1" fmla="*/ 0 h 419"/>
                      <a:gd name="T2" fmla="*/ 0 w 725"/>
                      <a:gd name="T3" fmla="*/ 67 h 419"/>
                      <a:gd name="T4" fmla="*/ 609 w 725"/>
                      <a:gd name="T5" fmla="*/ 419 h 419"/>
                      <a:gd name="T6" fmla="*/ 725 w 725"/>
                      <a:gd name="T7" fmla="*/ 350 h 419"/>
                      <a:gd name="T8" fmla="*/ 116 w 725"/>
                      <a:gd name="T9" fmla="*/ 0 h 4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5" h="419">
                        <a:moveTo>
                          <a:pt x="116" y="0"/>
                        </a:moveTo>
                        <a:lnTo>
                          <a:pt x="0" y="67"/>
                        </a:lnTo>
                        <a:lnTo>
                          <a:pt x="609" y="419"/>
                        </a:lnTo>
                        <a:lnTo>
                          <a:pt x="725" y="350"/>
                        </a:lnTo>
                        <a:lnTo>
                          <a:pt x="116" y="0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6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10" name="Freeform 211">
                    <a:extLst>
                      <a:ext uri="{FF2B5EF4-FFF2-40B4-BE49-F238E27FC236}">
                        <a16:creationId xmlns:a16="http://schemas.microsoft.com/office/drawing/2014/main" id="{1204914A-B077-4088-BCF6-9E1A88754E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826001" y="2359190"/>
                    <a:ext cx="1150938" cy="1779588"/>
                  </a:xfrm>
                  <a:custGeom>
                    <a:avLst/>
                    <a:gdLst>
                      <a:gd name="T0" fmla="*/ 116 w 725"/>
                      <a:gd name="T1" fmla="*/ 0 h 1121"/>
                      <a:gd name="T2" fmla="*/ 0 w 725"/>
                      <a:gd name="T3" fmla="*/ 66 h 1121"/>
                      <a:gd name="T4" fmla="*/ 612 w 725"/>
                      <a:gd name="T5" fmla="*/ 418 h 1121"/>
                      <a:gd name="T6" fmla="*/ 612 w 725"/>
                      <a:gd name="T7" fmla="*/ 1121 h 1121"/>
                      <a:gd name="T8" fmla="*/ 725 w 725"/>
                      <a:gd name="T9" fmla="*/ 1052 h 1121"/>
                      <a:gd name="T10" fmla="*/ 725 w 725"/>
                      <a:gd name="T11" fmla="*/ 350 h 1121"/>
                      <a:gd name="T12" fmla="*/ 116 w 725"/>
                      <a:gd name="T13" fmla="*/ 0 h 1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5" h="1121">
                        <a:moveTo>
                          <a:pt x="116" y="0"/>
                        </a:moveTo>
                        <a:lnTo>
                          <a:pt x="0" y="66"/>
                        </a:lnTo>
                        <a:lnTo>
                          <a:pt x="612" y="418"/>
                        </a:lnTo>
                        <a:lnTo>
                          <a:pt x="612" y="1121"/>
                        </a:lnTo>
                        <a:lnTo>
                          <a:pt x="725" y="1052"/>
                        </a:lnTo>
                        <a:lnTo>
                          <a:pt x="725" y="350"/>
                        </a:lnTo>
                        <a:lnTo>
                          <a:pt x="116" y="0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4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504" name="Freeform 124">
                <a:extLst>
                  <a:ext uri="{FF2B5EF4-FFF2-40B4-BE49-F238E27FC236}">
                    <a16:creationId xmlns:a16="http://schemas.microsoft.com/office/drawing/2014/main" id="{81243BDB-6987-47F7-9CC5-F6F00CD2D3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92067" y="1943786"/>
                <a:ext cx="1111625" cy="636572"/>
              </a:xfrm>
              <a:custGeom>
                <a:avLst/>
                <a:gdLst>
                  <a:gd name="T0" fmla="*/ 104 w 585"/>
                  <a:gd name="T1" fmla="*/ 0 h 335"/>
                  <a:gd name="T2" fmla="*/ 0 w 585"/>
                  <a:gd name="T3" fmla="*/ 59 h 335"/>
                  <a:gd name="T4" fmla="*/ 481 w 585"/>
                  <a:gd name="T5" fmla="*/ 335 h 335"/>
                  <a:gd name="T6" fmla="*/ 585 w 585"/>
                  <a:gd name="T7" fmla="*/ 276 h 335"/>
                  <a:gd name="T8" fmla="*/ 104 w 585"/>
                  <a:gd name="T9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35">
                    <a:moveTo>
                      <a:pt x="104" y="0"/>
                    </a:moveTo>
                    <a:lnTo>
                      <a:pt x="0" y="59"/>
                    </a:lnTo>
                    <a:lnTo>
                      <a:pt x="481" y="335"/>
                    </a:lnTo>
                    <a:lnTo>
                      <a:pt x="585" y="276"/>
                    </a:lnTo>
                    <a:lnTo>
                      <a:pt x="104" y="0"/>
                    </a:lnTo>
                    <a:close/>
                  </a:path>
                </a:pathLst>
              </a:custGeom>
              <a:gradFill>
                <a:gsLst>
                  <a:gs pos="68000">
                    <a:srgbClr val="13247A">
                      <a:alpha val="0"/>
                    </a:srgbClr>
                  </a:gs>
                  <a:gs pos="26000">
                    <a:schemeClr val="bg1">
                      <a:alpha val="73000"/>
                    </a:schemeClr>
                  </a:gs>
                </a:gsLst>
                <a:lin ang="14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E3C41750-F4FE-459D-AD7D-1337EB983A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80540" y="1458442"/>
              <a:ext cx="2400592" cy="3075032"/>
              <a:chOff x="7353300" y="1327056"/>
              <a:chExt cx="2165160" cy="2773456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1657DCED-8287-49AB-A8A0-DDE17FE7ADA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730808" y="3555999"/>
                <a:ext cx="787652" cy="544513"/>
                <a:chOff x="8730808" y="3555999"/>
                <a:chExt cx="787652" cy="544513"/>
              </a:xfrm>
            </p:grpSpPr>
            <p:grpSp>
              <p:nvGrpSpPr>
                <p:cNvPr id="217" name="Group 216">
                  <a:extLst>
                    <a:ext uri="{FF2B5EF4-FFF2-40B4-BE49-F238E27FC236}">
                      <a16:creationId xmlns:a16="http://schemas.microsoft.com/office/drawing/2014/main" id="{6F14AED9-25A4-4282-B9C7-30F5669FA9D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30808" y="3563800"/>
                  <a:ext cx="504825" cy="360362"/>
                  <a:chOff x="9580563" y="3270250"/>
                  <a:chExt cx="504825" cy="360362"/>
                </a:xfrm>
              </p:grpSpPr>
              <p:sp>
                <p:nvSpPr>
                  <p:cNvPr id="626" name="Freeform 215">
                    <a:extLst>
                      <a:ext uri="{FF2B5EF4-FFF2-40B4-BE49-F238E27FC236}">
                        <a16:creationId xmlns:a16="http://schemas.microsoft.com/office/drawing/2014/main" id="{454C663C-3AF7-486D-AC4D-A2F09AFADF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580563" y="3270250"/>
                    <a:ext cx="493713" cy="349250"/>
                  </a:xfrm>
                  <a:custGeom>
                    <a:avLst/>
                    <a:gdLst>
                      <a:gd name="T0" fmla="*/ 0 w 131"/>
                      <a:gd name="T1" fmla="*/ 51 h 93"/>
                      <a:gd name="T2" fmla="*/ 9 w 131"/>
                      <a:gd name="T3" fmla="*/ 34 h 93"/>
                      <a:gd name="T4" fmla="*/ 64 w 131"/>
                      <a:gd name="T5" fmla="*/ 2 h 93"/>
                      <a:gd name="T6" fmla="*/ 70 w 131"/>
                      <a:gd name="T7" fmla="*/ 1 h 93"/>
                      <a:gd name="T8" fmla="*/ 70 w 131"/>
                      <a:gd name="T9" fmla="*/ 1 h 93"/>
                      <a:gd name="T10" fmla="*/ 131 w 131"/>
                      <a:gd name="T11" fmla="*/ 37 h 93"/>
                      <a:gd name="T12" fmla="*/ 64 w 131"/>
                      <a:gd name="T13" fmla="*/ 93 h 93"/>
                      <a:gd name="T14" fmla="*/ 3 w 131"/>
                      <a:gd name="T15" fmla="*/ 58 h 93"/>
                      <a:gd name="T16" fmla="*/ 3 w 131"/>
                      <a:gd name="T17" fmla="*/ 58 h 93"/>
                      <a:gd name="T18" fmla="*/ 0 w 131"/>
                      <a:gd name="T19" fmla="*/ 51 h 9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1" h="93">
                        <a:moveTo>
                          <a:pt x="0" y="51"/>
                        </a:moveTo>
                        <a:cubicBezTo>
                          <a:pt x="0" y="44"/>
                          <a:pt x="4" y="37"/>
                          <a:pt x="9" y="34"/>
                        </a:cubicBezTo>
                        <a:cubicBezTo>
                          <a:pt x="64" y="2"/>
                          <a:pt x="64" y="2"/>
                          <a:pt x="64" y="2"/>
                        </a:cubicBezTo>
                        <a:cubicBezTo>
                          <a:pt x="66" y="0"/>
                          <a:pt x="69" y="0"/>
                          <a:pt x="70" y="1"/>
                        </a:cubicBezTo>
                        <a:cubicBezTo>
                          <a:pt x="70" y="1"/>
                          <a:pt x="70" y="1"/>
                          <a:pt x="70" y="1"/>
                        </a:cubicBezTo>
                        <a:cubicBezTo>
                          <a:pt x="131" y="37"/>
                          <a:pt x="131" y="37"/>
                          <a:pt x="131" y="37"/>
                        </a:cubicBezTo>
                        <a:cubicBezTo>
                          <a:pt x="64" y="93"/>
                          <a:pt x="64" y="93"/>
                          <a:pt x="64" y="93"/>
                        </a:cubicBezTo>
                        <a:cubicBezTo>
                          <a:pt x="3" y="58"/>
                          <a:pt x="3" y="58"/>
                          <a:pt x="3" y="58"/>
                        </a:cubicBezTo>
                        <a:cubicBezTo>
                          <a:pt x="3" y="58"/>
                          <a:pt x="3" y="58"/>
                          <a:pt x="3" y="58"/>
                        </a:cubicBezTo>
                        <a:cubicBezTo>
                          <a:pt x="1" y="57"/>
                          <a:pt x="0" y="54"/>
                          <a:pt x="0" y="51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25000">
                        <a:srgbClr val="055C9D"/>
                      </a:gs>
                      <a:gs pos="73000">
                        <a:srgbClr val="2A7CC0"/>
                      </a:gs>
                    </a:gsLst>
                    <a:lin ang="186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27" name="Freeform 216">
                    <a:extLst>
                      <a:ext uri="{FF2B5EF4-FFF2-40B4-BE49-F238E27FC236}">
                        <a16:creationId xmlns:a16="http://schemas.microsoft.com/office/drawing/2014/main" id="{06BF4EAE-9E86-474B-A77E-1925A83258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810750" y="3398837"/>
                    <a:ext cx="274638" cy="231775"/>
                  </a:xfrm>
                  <a:custGeom>
                    <a:avLst/>
                    <a:gdLst>
                      <a:gd name="T0" fmla="*/ 9 w 73"/>
                      <a:gd name="T1" fmla="*/ 59 h 62"/>
                      <a:gd name="T2" fmla="*/ 64 w 73"/>
                      <a:gd name="T3" fmla="*/ 27 h 62"/>
                      <a:gd name="T4" fmla="*/ 73 w 73"/>
                      <a:gd name="T5" fmla="*/ 10 h 62"/>
                      <a:gd name="T6" fmla="*/ 64 w 73"/>
                      <a:gd name="T7" fmla="*/ 3 h 62"/>
                      <a:gd name="T8" fmla="*/ 9 w 73"/>
                      <a:gd name="T9" fmla="*/ 35 h 62"/>
                      <a:gd name="T10" fmla="*/ 0 w 73"/>
                      <a:gd name="T11" fmla="*/ 52 h 62"/>
                      <a:gd name="T12" fmla="*/ 9 w 73"/>
                      <a:gd name="T13" fmla="*/ 59 h 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3" h="62">
                        <a:moveTo>
                          <a:pt x="9" y="59"/>
                        </a:moveTo>
                        <a:cubicBezTo>
                          <a:pt x="64" y="27"/>
                          <a:pt x="64" y="27"/>
                          <a:pt x="64" y="27"/>
                        </a:cubicBezTo>
                        <a:cubicBezTo>
                          <a:pt x="69" y="24"/>
                          <a:pt x="73" y="16"/>
                          <a:pt x="73" y="10"/>
                        </a:cubicBezTo>
                        <a:cubicBezTo>
                          <a:pt x="73" y="3"/>
                          <a:pt x="69" y="0"/>
                          <a:pt x="64" y="3"/>
                        </a:cubicBezTo>
                        <a:cubicBezTo>
                          <a:pt x="9" y="35"/>
                          <a:pt x="9" y="35"/>
                          <a:pt x="9" y="35"/>
                        </a:cubicBezTo>
                        <a:cubicBezTo>
                          <a:pt x="4" y="38"/>
                          <a:pt x="0" y="46"/>
                          <a:pt x="0" y="52"/>
                        </a:cubicBezTo>
                        <a:cubicBezTo>
                          <a:pt x="0" y="59"/>
                          <a:pt x="4" y="62"/>
                          <a:pt x="9" y="59"/>
                        </a:cubicBezTo>
                        <a:close/>
                      </a:path>
                    </a:pathLst>
                  </a:custGeom>
                  <a:solidFill>
                    <a:srgbClr val="2573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3E203653-38C9-4CED-A537-A4D01C53F1B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840597" y="3555999"/>
                  <a:ext cx="677863" cy="544513"/>
                  <a:chOff x="9001125" y="3608387"/>
                  <a:chExt cx="677863" cy="544513"/>
                </a:xfrm>
              </p:grpSpPr>
              <p:sp>
                <p:nvSpPr>
                  <p:cNvPr id="628" name="Freeform 217">
                    <a:extLst>
                      <a:ext uri="{FF2B5EF4-FFF2-40B4-BE49-F238E27FC236}">
                        <a16:creationId xmlns:a16="http://schemas.microsoft.com/office/drawing/2014/main" id="{E9AC73E4-7437-4FCB-B314-29C4F40B72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340850" y="3803650"/>
                    <a:ext cx="338138" cy="349250"/>
                  </a:xfrm>
                  <a:custGeom>
                    <a:avLst/>
                    <a:gdLst>
                      <a:gd name="T0" fmla="*/ 0 w 213"/>
                      <a:gd name="T1" fmla="*/ 220 h 220"/>
                      <a:gd name="T2" fmla="*/ 213 w 213"/>
                      <a:gd name="T3" fmla="*/ 97 h 220"/>
                      <a:gd name="T4" fmla="*/ 213 w 213"/>
                      <a:gd name="T5" fmla="*/ 0 h 220"/>
                      <a:gd name="T6" fmla="*/ 0 w 213"/>
                      <a:gd name="T7" fmla="*/ 126 h 220"/>
                      <a:gd name="T8" fmla="*/ 0 w 213"/>
                      <a:gd name="T9" fmla="*/ 220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3" h="220">
                        <a:moveTo>
                          <a:pt x="0" y="220"/>
                        </a:moveTo>
                        <a:lnTo>
                          <a:pt x="213" y="97"/>
                        </a:lnTo>
                        <a:lnTo>
                          <a:pt x="213" y="0"/>
                        </a:lnTo>
                        <a:lnTo>
                          <a:pt x="0" y="126"/>
                        </a:lnTo>
                        <a:lnTo>
                          <a:pt x="0" y="220"/>
                        </a:lnTo>
                        <a:close/>
                      </a:path>
                    </a:pathLst>
                  </a:custGeom>
                  <a:solidFill>
                    <a:srgbClr val="0063A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29" name="Freeform 218">
                    <a:extLst>
                      <a:ext uri="{FF2B5EF4-FFF2-40B4-BE49-F238E27FC236}">
                        <a16:creationId xmlns:a16="http://schemas.microsoft.com/office/drawing/2014/main" id="{490142A1-CB77-4525-A630-BAAF197C62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001125" y="3608387"/>
                    <a:ext cx="677863" cy="395288"/>
                  </a:xfrm>
                  <a:custGeom>
                    <a:avLst/>
                    <a:gdLst>
                      <a:gd name="T0" fmla="*/ 214 w 427"/>
                      <a:gd name="T1" fmla="*/ 249 h 249"/>
                      <a:gd name="T2" fmla="*/ 427 w 427"/>
                      <a:gd name="T3" fmla="*/ 123 h 249"/>
                      <a:gd name="T4" fmla="*/ 214 w 427"/>
                      <a:gd name="T5" fmla="*/ 0 h 249"/>
                      <a:gd name="T6" fmla="*/ 0 w 427"/>
                      <a:gd name="T7" fmla="*/ 123 h 249"/>
                      <a:gd name="T8" fmla="*/ 214 w 427"/>
                      <a:gd name="T9" fmla="*/ 249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7" h="249">
                        <a:moveTo>
                          <a:pt x="214" y="249"/>
                        </a:moveTo>
                        <a:lnTo>
                          <a:pt x="427" y="123"/>
                        </a:lnTo>
                        <a:lnTo>
                          <a:pt x="214" y="0"/>
                        </a:lnTo>
                        <a:lnTo>
                          <a:pt x="0" y="123"/>
                        </a:lnTo>
                        <a:lnTo>
                          <a:pt x="214" y="249"/>
                        </a:lnTo>
                        <a:close/>
                      </a:path>
                    </a:pathLst>
                  </a:custGeom>
                  <a:gradFill>
                    <a:gsLst>
                      <a:gs pos="68000">
                        <a:srgbClr val="6CCDF8"/>
                      </a:gs>
                      <a:gs pos="26000">
                        <a:srgbClr val="76D6FE"/>
                      </a:gs>
                    </a:gsLst>
                    <a:lin ang="108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30" name="Freeform 219">
                    <a:extLst>
                      <a:ext uri="{FF2B5EF4-FFF2-40B4-BE49-F238E27FC236}">
                        <a16:creationId xmlns:a16="http://schemas.microsoft.com/office/drawing/2014/main" id="{D36D2A2B-BDBC-439C-8BF6-68113C165C7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001125" y="3803650"/>
                    <a:ext cx="339725" cy="349250"/>
                  </a:xfrm>
                  <a:custGeom>
                    <a:avLst/>
                    <a:gdLst>
                      <a:gd name="T0" fmla="*/ 0 w 214"/>
                      <a:gd name="T1" fmla="*/ 97 h 220"/>
                      <a:gd name="T2" fmla="*/ 214 w 214"/>
                      <a:gd name="T3" fmla="*/ 220 h 220"/>
                      <a:gd name="T4" fmla="*/ 214 w 214"/>
                      <a:gd name="T5" fmla="*/ 126 h 220"/>
                      <a:gd name="T6" fmla="*/ 0 w 214"/>
                      <a:gd name="T7" fmla="*/ 0 h 220"/>
                      <a:gd name="T8" fmla="*/ 0 w 214"/>
                      <a:gd name="T9" fmla="*/ 97 h 2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4" h="220">
                        <a:moveTo>
                          <a:pt x="0" y="97"/>
                        </a:moveTo>
                        <a:lnTo>
                          <a:pt x="214" y="220"/>
                        </a:lnTo>
                        <a:lnTo>
                          <a:pt x="214" y="126"/>
                        </a:lnTo>
                        <a:lnTo>
                          <a:pt x="0" y="0"/>
                        </a:lnTo>
                        <a:lnTo>
                          <a:pt x="0" y="97"/>
                        </a:lnTo>
                        <a:close/>
                      </a:path>
                    </a:pathLst>
                  </a:custGeom>
                  <a:solidFill>
                    <a:srgbClr val="2573B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32" name="Freeform 221">
                    <a:extLst>
                      <a:ext uri="{FF2B5EF4-FFF2-40B4-BE49-F238E27FC236}">
                        <a16:creationId xmlns:a16="http://schemas.microsoft.com/office/drawing/2014/main" id="{50330DCB-9AE9-421F-8130-090AC13EE4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001125" y="3800475"/>
                    <a:ext cx="677863" cy="203200"/>
                  </a:xfrm>
                  <a:custGeom>
                    <a:avLst/>
                    <a:gdLst>
                      <a:gd name="T0" fmla="*/ 214 w 427"/>
                      <a:gd name="T1" fmla="*/ 123 h 128"/>
                      <a:gd name="T2" fmla="*/ 425 w 427"/>
                      <a:gd name="T3" fmla="*/ 0 h 128"/>
                      <a:gd name="T4" fmla="*/ 427 w 427"/>
                      <a:gd name="T5" fmla="*/ 2 h 128"/>
                      <a:gd name="T6" fmla="*/ 214 w 427"/>
                      <a:gd name="T7" fmla="*/ 128 h 128"/>
                      <a:gd name="T8" fmla="*/ 0 w 427"/>
                      <a:gd name="T9" fmla="*/ 2 h 128"/>
                      <a:gd name="T10" fmla="*/ 3 w 427"/>
                      <a:gd name="T11" fmla="*/ 0 h 128"/>
                      <a:gd name="T12" fmla="*/ 214 w 427"/>
                      <a:gd name="T13" fmla="*/ 123 h 1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7" h="128">
                        <a:moveTo>
                          <a:pt x="214" y="123"/>
                        </a:moveTo>
                        <a:lnTo>
                          <a:pt x="425" y="0"/>
                        </a:lnTo>
                        <a:lnTo>
                          <a:pt x="427" y="2"/>
                        </a:lnTo>
                        <a:lnTo>
                          <a:pt x="214" y="128"/>
                        </a:lnTo>
                        <a:lnTo>
                          <a:pt x="0" y="2"/>
                        </a:lnTo>
                        <a:lnTo>
                          <a:pt x="3" y="0"/>
                        </a:lnTo>
                        <a:lnTo>
                          <a:pt x="214" y="123"/>
                        </a:lnTo>
                        <a:close/>
                      </a:path>
                    </a:pathLst>
                  </a:custGeom>
                  <a:solidFill>
                    <a:srgbClr val="A9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38" name="Freeform 227">
                    <a:extLst>
                      <a:ext uri="{FF2B5EF4-FFF2-40B4-BE49-F238E27FC236}">
                        <a16:creationId xmlns:a16="http://schemas.microsoft.com/office/drawing/2014/main" id="{B820FEA3-9FDA-464E-9436-41D2DA2ABD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269413" y="4010025"/>
                    <a:ext cx="33338" cy="90488"/>
                  </a:xfrm>
                  <a:custGeom>
                    <a:avLst/>
                    <a:gdLst>
                      <a:gd name="T0" fmla="*/ 0 w 21"/>
                      <a:gd name="T1" fmla="*/ 0 h 57"/>
                      <a:gd name="T2" fmla="*/ 0 w 21"/>
                      <a:gd name="T3" fmla="*/ 45 h 57"/>
                      <a:gd name="T4" fmla="*/ 21 w 21"/>
                      <a:gd name="T5" fmla="*/ 57 h 57"/>
                      <a:gd name="T6" fmla="*/ 21 w 21"/>
                      <a:gd name="T7" fmla="*/ 12 h 57"/>
                      <a:gd name="T8" fmla="*/ 0 w 21"/>
                      <a:gd name="T9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7">
                        <a:moveTo>
                          <a:pt x="0" y="0"/>
                        </a:moveTo>
                        <a:lnTo>
                          <a:pt x="0" y="45"/>
                        </a:lnTo>
                        <a:lnTo>
                          <a:pt x="21" y="57"/>
                        </a:lnTo>
                        <a:lnTo>
                          <a:pt x="21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18F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39" name="Freeform 228">
                    <a:extLst>
                      <a:ext uri="{FF2B5EF4-FFF2-40B4-BE49-F238E27FC236}">
                        <a16:creationId xmlns:a16="http://schemas.microsoft.com/office/drawing/2014/main" id="{872B30CB-6839-4987-AEC7-AC16E38B1D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269413" y="4010025"/>
                    <a:ext cx="33338" cy="90488"/>
                  </a:xfrm>
                  <a:custGeom>
                    <a:avLst/>
                    <a:gdLst>
                      <a:gd name="T0" fmla="*/ 0 w 21"/>
                      <a:gd name="T1" fmla="*/ 0 h 57"/>
                      <a:gd name="T2" fmla="*/ 0 w 21"/>
                      <a:gd name="T3" fmla="*/ 45 h 57"/>
                      <a:gd name="T4" fmla="*/ 21 w 21"/>
                      <a:gd name="T5" fmla="*/ 57 h 57"/>
                      <a:gd name="T6" fmla="*/ 21 w 21"/>
                      <a:gd name="T7" fmla="*/ 12 h 57"/>
                      <a:gd name="T8" fmla="*/ 0 w 21"/>
                      <a:gd name="T9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7">
                        <a:moveTo>
                          <a:pt x="0" y="0"/>
                        </a:moveTo>
                        <a:lnTo>
                          <a:pt x="0" y="45"/>
                        </a:lnTo>
                        <a:lnTo>
                          <a:pt x="21" y="57"/>
                        </a:lnTo>
                        <a:lnTo>
                          <a:pt x="21" y="1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05" name="Freeform 229">
                    <a:extLst>
                      <a:ext uri="{FF2B5EF4-FFF2-40B4-BE49-F238E27FC236}">
                        <a16:creationId xmlns:a16="http://schemas.microsoft.com/office/drawing/2014/main" id="{D412CC98-F91B-43BE-AA29-96A9A7D72D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212263" y="3976687"/>
                    <a:ext cx="33338" cy="90488"/>
                  </a:xfrm>
                  <a:custGeom>
                    <a:avLst/>
                    <a:gdLst>
                      <a:gd name="T0" fmla="*/ 0 w 21"/>
                      <a:gd name="T1" fmla="*/ 0 h 57"/>
                      <a:gd name="T2" fmla="*/ 0 w 21"/>
                      <a:gd name="T3" fmla="*/ 45 h 57"/>
                      <a:gd name="T4" fmla="*/ 21 w 21"/>
                      <a:gd name="T5" fmla="*/ 57 h 57"/>
                      <a:gd name="T6" fmla="*/ 21 w 21"/>
                      <a:gd name="T7" fmla="*/ 12 h 57"/>
                      <a:gd name="T8" fmla="*/ 0 w 21"/>
                      <a:gd name="T9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7">
                        <a:moveTo>
                          <a:pt x="0" y="0"/>
                        </a:moveTo>
                        <a:lnTo>
                          <a:pt x="0" y="45"/>
                        </a:lnTo>
                        <a:lnTo>
                          <a:pt x="21" y="57"/>
                        </a:lnTo>
                        <a:lnTo>
                          <a:pt x="21" y="1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18F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06" name="Freeform 230">
                    <a:extLst>
                      <a:ext uri="{FF2B5EF4-FFF2-40B4-BE49-F238E27FC236}">
                        <a16:creationId xmlns:a16="http://schemas.microsoft.com/office/drawing/2014/main" id="{CA0D8129-574A-4DB2-BE0E-7B23C03B47C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212263" y="3976687"/>
                    <a:ext cx="33338" cy="90488"/>
                  </a:xfrm>
                  <a:custGeom>
                    <a:avLst/>
                    <a:gdLst>
                      <a:gd name="T0" fmla="*/ 0 w 21"/>
                      <a:gd name="T1" fmla="*/ 0 h 57"/>
                      <a:gd name="T2" fmla="*/ 0 w 21"/>
                      <a:gd name="T3" fmla="*/ 45 h 57"/>
                      <a:gd name="T4" fmla="*/ 21 w 21"/>
                      <a:gd name="T5" fmla="*/ 57 h 57"/>
                      <a:gd name="T6" fmla="*/ 21 w 21"/>
                      <a:gd name="T7" fmla="*/ 12 h 57"/>
                      <a:gd name="T8" fmla="*/ 0 w 21"/>
                      <a:gd name="T9" fmla="*/ 0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7">
                        <a:moveTo>
                          <a:pt x="0" y="0"/>
                        </a:moveTo>
                        <a:lnTo>
                          <a:pt x="0" y="45"/>
                        </a:lnTo>
                        <a:lnTo>
                          <a:pt x="21" y="57"/>
                        </a:lnTo>
                        <a:lnTo>
                          <a:pt x="21" y="12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07" name="Freeform 231">
                    <a:extLst>
                      <a:ext uri="{FF2B5EF4-FFF2-40B4-BE49-F238E27FC236}">
                        <a16:creationId xmlns:a16="http://schemas.microsoft.com/office/drawing/2014/main" id="{25DBEBB1-0CF3-461C-BBD5-51E7C8DE22F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151938" y="3943350"/>
                    <a:ext cx="33338" cy="88900"/>
                  </a:xfrm>
                  <a:custGeom>
                    <a:avLst/>
                    <a:gdLst>
                      <a:gd name="T0" fmla="*/ 0 w 21"/>
                      <a:gd name="T1" fmla="*/ 0 h 56"/>
                      <a:gd name="T2" fmla="*/ 0 w 21"/>
                      <a:gd name="T3" fmla="*/ 45 h 56"/>
                      <a:gd name="T4" fmla="*/ 21 w 21"/>
                      <a:gd name="T5" fmla="*/ 56 h 56"/>
                      <a:gd name="T6" fmla="*/ 21 w 21"/>
                      <a:gd name="T7" fmla="*/ 14 h 56"/>
                      <a:gd name="T8" fmla="*/ 0 w 21"/>
                      <a:gd name="T9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6">
                        <a:moveTo>
                          <a:pt x="0" y="0"/>
                        </a:moveTo>
                        <a:lnTo>
                          <a:pt x="0" y="45"/>
                        </a:lnTo>
                        <a:lnTo>
                          <a:pt x="21" y="56"/>
                        </a:lnTo>
                        <a:lnTo>
                          <a:pt x="21" y="1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518FC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08" name="Freeform 232">
                    <a:extLst>
                      <a:ext uri="{FF2B5EF4-FFF2-40B4-BE49-F238E27FC236}">
                        <a16:creationId xmlns:a16="http://schemas.microsoft.com/office/drawing/2014/main" id="{D19817C5-AC8B-4312-B87C-4D14E13646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151938" y="3943350"/>
                    <a:ext cx="33338" cy="88900"/>
                  </a:xfrm>
                  <a:custGeom>
                    <a:avLst/>
                    <a:gdLst>
                      <a:gd name="T0" fmla="*/ 0 w 21"/>
                      <a:gd name="T1" fmla="*/ 0 h 56"/>
                      <a:gd name="T2" fmla="*/ 0 w 21"/>
                      <a:gd name="T3" fmla="*/ 45 h 56"/>
                      <a:gd name="T4" fmla="*/ 21 w 21"/>
                      <a:gd name="T5" fmla="*/ 56 h 56"/>
                      <a:gd name="T6" fmla="*/ 21 w 21"/>
                      <a:gd name="T7" fmla="*/ 14 h 56"/>
                      <a:gd name="T8" fmla="*/ 0 w 21"/>
                      <a:gd name="T9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6">
                        <a:moveTo>
                          <a:pt x="0" y="0"/>
                        </a:moveTo>
                        <a:lnTo>
                          <a:pt x="0" y="45"/>
                        </a:lnTo>
                        <a:lnTo>
                          <a:pt x="21" y="56"/>
                        </a:lnTo>
                        <a:lnTo>
                          <a:pt x="21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09" name="Freeform 233">
                    <a:extLst>
                      <a:ext uri="{FF2B5EF4-FFF2-40B4-BE49-F238E27FC236}">
                        <a16:creationId xmlns:a16="http://schemas.microsoft.com/office/drawing/2014/main" id="{16A74B5F-60D8-40BE-A094-130DDEC293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096375" y="3908425"/>
                    <a:ext cx="33338" cy="90488"/>
                  </a:xfrm>
                  <a:custGeom>
                    <a:avLst/>
                    <a:gdLst>
                      <a:gd name="T0" fmla="*/ 0 w 21"/>
                      <a:gd name="T1" fmla="*/ 45 h 57"/>
                      <a:gd name="T2" fmla="*/ 21 w 21"/>
                      <a:gd name="T3" fmla="*/ 57 h 57"/>
                      <a:gd name="T4" fmla="*/ 21 w 21"/>
                      <a:gd name="T5" fmla="*/ 15 h 57"/>
                      <a:gd name="T6" fmla="*/ 0 w 21"/>
                      <a:gd name="T7" fmla="*/ 0 h 57"/>
                      <a:gd name="T8" fmla="*/ 0 w 21"/>
                      <a:gd name="T9" fmla="*/ 45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1" h="57">
                        <a:moveTo>
                          <a:pt x="0" y="45"/>
                        </a:moveTo>
                        <a:lnTo>
                          <a:pt x="21" y="57"/>
                        </a:lnTo>
                        <a:lnTo>
                          <a:pt x="21" y="15"/>
                        </a:lnTo>
                        <a:lnTo>
                          <a:pt x="0" y="0"/>
                        </a:lnTo>
                        <a:lnTo>
                          <a:pt x="0" y="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10" name="Freeform 234">
                    <a:extLst>
                      <a:ext uri="{FF2B5EF4-FFF2-40B4-BE49-F238E27FC236}">
                        <a16:creationId xmlns:a16="http://schemas.microsoft.com/office/drawing/2014/main" id="{41130C77-8C7A-4EDC-8CC5-D91BD33FAE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036050" y="3875087"/>
                    <a:ext cx="36513" cy="90488"/>
                  </a:xfrm>
                  <a:custGeom>
                    <a:avLst/>
                    <a:gdLst>
                      <a:gd name="T0" fmla="*/ 0 w 23"/>
                      <a:gd name="T1" fmla="*/ 45 h 57"/>
                      <a:gd name="T2" fmla="*/ 23 w 23"/>
                      <a:gd name="T3" fmla="*/ 57 h 57"/>
                      <a:gd name="T4" fmla="*/ 23 w 23"/>
                      <a:gd name="T5" fmla="*/ 14 h 57"/>
                      <a:gd name="T6" fmla="*/ 0 w 23"/>
                      <a:gd name="T7" fmla="*/ 0 h 57"/>
                      <a:gd name="T8" fmla="*/ 0 w 23"/>
                      <a:gd name="T9" fmla="*/ 45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57">
                        <a:moveTo>
                          <a:pt x="0" y="45"/>
                        </a:moveTo>
                        <a:lnTo>
                          <a:pt x="23" y="57"/>
                        </a:lnTo>
                        <a:lnTo>
                          <a:pt x="23" y="14"/>
                        </a:lnTo>
                        <a:lnTo>
                          <a:pt x="0" y="0"/>
                        </a:lnTo>
                        <a:lnTo>
                          <a:pt x="0" y="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F5423BC9-62ED-43DD-ABA7-BDC20369413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353300" y="1327056"/>
                <a:ext cx="1949577" cy="2717894"/>
                <a:chOff x="7353300" y="1327056"/>
                <a:chExt cx="1949577" cy="2717894"/>
              </a:xfrm>
            </p:grpSpPr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65132CCF-4CCB-4A50-9762-597E1EACDD7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353300" y="2501900"/>
                  <a:ext cx="1938338" cy="1543050"/>
                  <a:chOff x="7353300" y="2501900"/>
                  <a:chExt cx="1938338" cy="1543050"/>
                </a:xfrm>
              </p:grpSpPr>
              <p:sp>
                <p:nvSpPr>
                  <p:cNvPr id="543" name="Freeform 134">
                    <a:extLst>
                      <a:ext uri="{FF2B5EF4-FFF2-40B4-BE49-F238E27FC236}">
                        <a16:creationId xmlns:a16="http://schemas.microsoft.com/office/drawing/2014/main" id="{5C59A3B2-AFB0-4975-9B70-A6FF02781F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20088" y="3060700"/>
                    <a:ext cx="971550" cy="984250"/>
                  </a:xfrm>
                  <a:custGeom>
                    <a:avLst/>
                    <a:gdLst>
                      <a:gd name="T0" fmla="*/ 0 w 612"/>
                      <a:gd name="T1" fmla="*/ 620 h 620"/>
                      <a:gd name="T2" fmla="*/ 612 w 612"/>
                      <a:gd name="T3" fmla="*/ 270 h 620"/>
                      <a:gd name="T4" fmla="*/ 612 w 612"/>
                      <a:gd name="T5" fmla="*/ 0 h 620"/>
                      <a:gd name="T6" fmla="*/ 0 w 612"/>
                      <a:gd name="T7" fmla="*/ 350 h 620"/>
                      <a:gd name="T8" fmla="*/ 0 w 612"/>
                      <a:gd name="T9" fmla="*/ 62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2" h="620">
                        <a:moveTo>
                          <a:pt x="0" y="620"/>
                        </a:moveTo>
                        <a:lnTo>
                          <a:pt x="612" y="270"/>
                        </a:lnTo>
                        <a:lnTo>
                          <a:pt x="612" y="0"/>
                        </a:lnTo>
                        <a:lnTo>
                          <a:pt x="0" y="350"/>
                        </a:lnTo>
                        <a:lnTo>
                          <a:pt x="0" y="620"/>
                        </a:lnTo>
                        <a:close/>
                      </a:path>
                    </a:pathLst>
                  </a:custGeom>
                  <a:gradFill>
                    <a:gsLst>
                      <a:gs pos="80000">
                        <a:srgbClr val="3592CF"/>
                      </a:gs>
                      <a:gs pos="18000">
                        <a:srgbClr val="2A7ABF"/>
                      </a:gs>
                    </a:gsLst>
                    <a:lin ang="10800000" scaled="1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44" name="Freeform 135">
                    <a:extLst>
                      <a:ext uri="{FF2B5EF4-FFF2-40B4-BE49-F238E27FC236}">
                        <a16:creationId xmlns:a16="http://schemas.microsoft.com/office/drawing/2014/main" id="{55339868-22BF-45EE-AABE-4014B8C8D74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53300" y="2501900"/>
                    <a:ext cx="1938338" cy="1114425"/>
                  </a:xfrm>
                  <a:custGeom>
                    <a:avLst/>
                    <a:gdLst>
                      <a:gd name="T0" fmla="*/ 609 w 1221"/>
                      <a:gd name="T1" fmla="*/ 702 h 702"/>
                      <a:gd name="T2" fmla="*/ 1221 w 1221"/>
                      <a:gd name="T3" fmla="*/ 352 h 702"/>
                      <a:gd name="T4" fmla="*/ 609 w 1221"/>
                      <a:gd name="T5" fmla="*/ 0 h 702"/>
                      <a:gd name="T6" fmla="*/ 0 w 1221"/>
                      <a:gd name="T7" fmla="*/ 352 h 702"/>
                      <a:gd name="T8" fmla="*/ 609 w 1221"/>
                      <a:gd name="T9" fmla="*/ 702 h 7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21" h="702">
                        <a:moveTo>
                          <a:pt x="609" y="702"/>
                        </a:moveTo>
                        <a:lnTo>
                          <a:pt x="1221" y="352"/>
                        </a:lnTo>
                        <a:lnTo>
                          <a:pt x="609" y="0"/>
                        </a:lnTo>
                        <a:lnTo>
                          <a:pt x="0" y="352"/>
                        </a:lnTo>
                        <a:lnTo>
                          <a:pt x="609" y="702"/>
                        </a:lnTo>
                        <a:close/>
                      </a:path>
                    </a:pathLst>
                  </a:custGeom>
                  <a:gradFill>
                    <a:gsLst>
                      <a:gs pos="68000">
                        <a:srgbClr val="B9E9FD"/>
                      </a:gs>
                      <a:gs pos="26000">
                        <a:srgbClr val="BDECFE"/>
                      </a:gs>
                    </a:gsLst>
                    <a:lin ang="10800000" scaled="1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45" name="Freeform 136">
                    <a:extLst>
                      <a:ext uri="{FF2B5EF4-FFF2-40B4-BE49-F238E27FC236}">
                        <a16:creationId xmlns:a16="http://schemas.microsoft.com/office/drawing/2014/main" id="{82C1E0D7-7361-4363-89A6-B57A7BE821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583488" y="2636837"/>
                    <a:ext cx="1474788" cy="847725"/>
                  </a:xfrm>
                  <a:custGeom>
                    <a:avLst/>
                    <a:gdLst>
                      <a:gd name="T0" fmla="*/ 464 w 929"/>
                      <a:gd name="T1" fmla="*/ 534 h 534"/>
                      <a:gd name="T2" fmla="*/ 929 w 929"/>
                      <a:gd name="T3" fmla="*/ 267 h 534"/>
                      <a:gd name="T4" fmla="*/ 464 w 929"/>
                      <a:gd name="T5" fmla="*/ 0 h 534"/>
                      <a:gd name="T6" fmla="*/ 0 w 929"/>
                      <a:gd name="T7" fmla="*/ 267 h 534"/>
                      <a:gd name="T8" fmla="*/ 464 w 929"/>
                      <a:gd name="T9" fmla="*/ 534 h 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9" h="534">
                        <a:moveTo>
                          <a:pt x="464" y="534"/>
                        </a:moveTo>
                        <a:lnTo>
                          <a:pt x="929" y="267"/>
                        </a:lnTo>
                        <a:lnTo>
                          <a:pt x="464" y="0"/>
                        </a:lnTo>
                        <a:lnTo>
                          <a:pt x="0" y="267"/>
                        </a:lnTo>
                        <a:lnTo>
                          <a:pt x="464" y="5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46" name="Freeform 137">
                    <a:extLst>
                      <a:ext uri="{FF2B5EF4-FFF2-40B4-BE49-F238E27FC236}">
                        <a16:creationId xmlns:a16="http://schemas.microsoft.com/office/drawing/2014/main" id="{18AC4C21-213F-4EAE-8F6F-E851C84CD7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53300" y="3060700"/>
                    <a:ext cx="966788" cy="984250"/>
                  </a:xfrm>
                  <a:custGeom>
                    <a:avLst/>
                    <a:gdLst>
                      <a:gd name="T0" fmla="*/ 0 w 609"/>
                      <a:gd name="T1" fmla="*/ 270 h 620"/>
                      <a:gd name="T2" fmla="*/ 609 w 609"/>
                      <a:gd name="T3" fmla="*/ 620 h 620"/>
                      <a:gd name="T4" fmla="*/ 609 w 609"/>
                      <a:gd name="T5" fmla="*/ 350 h 620"/>
                      <a:gd name="T6" fmla="*/ 0 w 609"/>
                      <a:gd name="T7" fmla="*/ 0 h 620"/>
                      <a:gd name="T8" fmla="*/ 0 w 609"/>
                      <a:gd name="T9" fmla="*/ 27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9" h="620">
                        <a:moveTo>
                          <a:pt x="0" y="270"/>
                        </a:moveTo>
                        <a:lnTo>
                          <a:pt x="609" y="620"/>
                        </a:lnTo>
                        <a:lnTo>
                          <a:pt x="609" y="350"/>
                        </a:lnTo>
                        <a:lnTo>
                          <a:pt x="0" y="0"/>
                        </a:lnTo>
                        <a:lnTo>
                          <a:pt x="0" y="270"/>
                        </a:lnTo>
                        <a:close/>
                      </a:path>
                    </a:pathLst>
                  </a:custGeom>
                  <a:gradFill>
                    <a:gsLst>
                      <a:gs pos="81000">
                        <a:srgbClr val="3592CF"/>
                      </a:gs>
                      <a:gs pos="23000">
                        <a:srgbClr val="2A7ABF"/>
                      </a:gs>
                    </a:gsLst>
                    <a:lin ang="10800000" scaled="1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47" name="Freeform 138">
                    <a:extLst>
                      <a:ext uri="{FF2B5EF4-FFF2-40B4-BE49-F238E27FC236}">
                        <a16:creationId xmlns:a16="http://schemas.microsoft.com/office/drawing/2014/main" id="{969875EB-EC88-4BAF-8A99-576584AE073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53300" y="3049587"/>
                    <a:ext cx="1938338" cy="566738"/>
                  </a:xfrm>
                  <a:custGeom>
                    <a:avLst/>
                    <a:gdLst>
                      <a:gd name="T0" fmla="*/ 609 w 1221"/>
                      <a:gd name="T1" fmla="*/ 345 h 357"/>
                      <a:gd name="T2" fmla="*/ 1209 w 1221"/>
                      <a:gd name="T3" fmla="*/ 0 h 357"/>
                      <a:gd name="T4" fmla="*/ 1221 w 1221"/>
                      <a:gd name="T5" fmla="*/ 7 h 357"/>
                      <a:gd name="T6" fmla="*/ 609 w 1221"/>
                      <a:gd name="T7" fmla="*/ 357 h 357"/>
                      <a:gd name="T8" fmla="*/ 0 w 1221"/>
                      <a:gd name="T9" fmla="*/ 7 h 357"/>
                      <a:gd name="T10" fmla="*/ 12 w 1221"/>
                      <a:gd name="T11" fmla="*/ 0 h 357"/>
                      <a:gd name="T12" fmla="*/ 609 w 1221"/>
                      <a:gd name="T13" fmla="*/ 345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21" h="357">
                        <a:moveTo>
                          <a:pt x="609" y="345"/>
                        </a:moveTo>
                        <a:lnTo>
                          <a:pt x="1209" y="0"/>
                        </a:lnTo>
                        <a:lnTo>
                          <a:pt x="1221" y="7"/>
                        </a:lnTo>
                        <a:lnTo>
                          <a:pt x="609" y="357"/>
                        </a:lnTo>
                        <a:lnTo>
                          <a:pt x="0" y="7"/>
                        </a:lnTo>
                        <a:lnTo>
                          <a:pt x="12" y="0"/>
                        </a:lnTo>
                        <a:lnTo>
                          <a:pt x="609" y="34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48" name="Freeform 139">
                    <a:extLst>
                      <a:ext uri="{FF2B5EF4-FFF2-40B4-BE49-F238E27FC236}">
                        <a16:creationId xmlns:a16="http://schemas.microsoft.com/office/drawing/2014/main" id="{32ADC952-AE68-4FC6-A7C5-47E6FB3680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985125" y="3586162"/>
                    <a:ext cx="109538" cy="165100"/>
                  </a:xfrm>
                  <a:custGeom>
                    <a:avLst/>
                    <a:gdLst>
                      <a:gd name="T0" fmla="*/ 0 w 29"/>
                      <a:gd name="T1" fmla="*/ 13 h 44"/>
                      <a:gd name="T2" fmla="*/ 14 w 29"/>
                      <a:gd name="T3" fmla="*/ 39 h 44"/>
                      <a:gd name="T4" fmla="*/ 29 w 29"/>
                      <a:gd name="T5" fmla="*/ 30 h 44"/>
                      <a:gd name="T6" fmla="*/ 14 w 29"/>
                      <a:gd name="T7" fmla="*/ 5 h 44"/>
                      <a:gd name="T8" fmla="*/ 0 w 29"/>
                      <a:gd name="T9" fmla="*/ 13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44">
                        <a:moveTo>
                          <a:pt x="0" y="13"/>
                        </a:moveTo>
                        <a:cubicBezTo>
                          <a:pt x="0" y="23"/>
                          <a:pt x="6" y="34"/>
                          <a:pt x="14" y="39"/>
                        </a:cubicBezTo>
                        <a:cubicBezTo>
                          <a:pt x="22" y="44"/>
                          <a:pt x="29" y="40"/>
                          <a:pt x="29" y="30"/>
                        </a:cubicBezTo>
                        <a:cubicBezTo>
                          <a:pt x="29" y="21"/>
                          <a:pt x="22" y="10"/>
                          <a:pt x="14" y="5"/>
                        </a:cubicBezTo>
                        <a:cubicBezTo>
                          <a:pt x="6" y="0"/>
                          <a:pt x="0" y="4"/>
                          <a:pt x="0" y="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49" name="Freeform 140">
                    <a:extLst>
                      <a:ext uri="{FF2B5EF4-FFF2-40B4-BE49-F238E27FC236}">
                        <a16:creationId xmlns:a16="http://schemas.microsoft.com/office/drawing/2014/main" id="{890D47E5-2B6C-4C2D-BAD2-9BA0316CE82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781925" y="3470275"/>
                    <a:ext cx="109538" cy="165100"/>
                  </a:xfrm>
                  <a:custGeom>
                    <a:avLst/>
                    <a:gdLst>
                      <a:gd name="T0" fmla="*/ 0 w 29"/>
                      <a:gd name="T1" fmla="*/ 14 h 44"/>
                      <a:gd name="T2" fmla="*/ 15 w 29"/>
                      <a:gd name="T3" fmla="*/ 39 h 44"/>
                      <a:gd name="T4" fmla="*/ 29 w 29"/>
                      <a:gd name="T5" fmla="*/ 30 h 44"/>
                      <a:gd name="T6" fmla="*/ 15 w 29"/>
                      <a:gd name="T7" fmla="*/ 5 h 44"/>
                      <a:gd name="T8" fmla="*/ 0 w 29"/>
                      <a:gd name="T9" fmla="*/ 1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44">
                        <a:moveTo>
                          <a:pt x="0" y="14"/>
                        </a:moveTo>
                        <a:cubicBezTo>
                          <a:pt x="0" y="23"/>
                          <a:pt x="7" y="34"/>
                          <a:pt x="15" y="39"/>
                        </a:cubicBezTo>
                        <a:cubicBezTo>
                          <a:pt x="23" y="44"/>
                          <a:pt x="29" y="40"/>
                          <a:pt x="29" y="30"/>
                        </a:cubicBezTo>
                        <a:cubicBezTo>
                          <a:pt x="29" y="21"/>
                          <a:pt x="23" y="10"/>
                          <a:pt x="15" y="5"/>
                        </a:cubicBezTo>
                        <a:cubicBezTo>
                          <a:pt x="7" y="0"/>
                          <a:pt x="0" y="4"/>
                          <a:pt x="0" y="1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50" name="Freeform 141">
                    <a:extLst>
                      <a:ext uri="{FF2B5EF4-FFF2-40B4-BE49-F238E27FC236}">
                        <a16:creationId xmlns:a16="http://schemas.microsoft.com/office/drawing/2014/main" id="{69E5D296-918A-48A9-8B36-981881D34A6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578725" y="3352800"/>
                    <a:ext cx="114300" cy="165100"/>
                  </a:xfrm>
                  <a:custGeom>
                    <a:avLst/>
                    <a:gdLst>
                      <a:gd name="T0" fmla="*/ 0 w 30"/>
                      <a:gd name="T1" fmla="*/ 14 h 44"/>
                      <a:gd name="T2" fmla="*/ 15 w 30"/>
                      <a:gd name="T3" fmla="*/ 39 h 44"/>
                      <a:gd name="T4" fmla="*/ 30 w 30"/>
                      <a:gd name="T5" fmla="*/ 31 h 44"/>
                      <a:gd name="T6" fmla="*/ 15 w 30"/>
                      <a:gd name="T7" fmla="*/ 5 h 44"/>
                      <a:gd name="T8" fmla="*/ 0 w 30"/>
                      <a:gd name="T9" fmla="*/ 1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44">
                        <a:moveTo>
                          <a:pt x="0" y="14"/>
                        </a:moveTo>
                        <a:cubicBezTo>
                          <a:pt x="0" y="23"/>
                          <a:pt x="7" y="34"/>
                          <a:pt x="15" y="39"/>
                        </a:cubicBezTo>
                        <a:cubicBezTo>
                          <a:pt x="23" y="44"/>
                          <a:pt x="30" y="40"/>
                          <a:pt x="30" y="31"/>
                        </a:cubicBezTo>
                        <a:cubicBezTo>
                          <a:pt x="30" y="21"/>
                          <a:pt x="23" y="10"/>
                          <a:pt x="15" y="5"/>
                        </a:cubicBezTo>
                        <a:cubicBezTo>
                          <a:pt x="7" y="0"/>
                          <a:pt x="0" y="4"/>
                          <a:pt x="0" y="1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51" name="Freeform 142">
                    <a:extLst>
                      <a:ext uri="{FF2B5EF4-FFF2-40B4-BE49-F238E27FC236}">
                        <a16:creationId xmlns:a16="http://schemas.microsoft.com/office/drawing/2014/main" id="{09992212-8852-4D26-897D-DAFB0DE762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985125" y="3597275"/>
                    <a:ext cx="106363" cy="146050"/>
                  </a:xfrm>
                  <a:custGeom>
                    <a:avLst/>
                    <a:gdLst>
                      <a:gd name="T0" fmla="*/ 7 w 28"/>
                      <a:gd name="T1" fmla="*/ 0 h 39"/>
                      <a:gd name="T2" fmla="*/ 6 w 28"/>
                      <a:gd name="T3" fmla="*/ 6 h 39"/>
                      <a:gd name="T4" fmla="*/ 21 w 28"/>
                      <a:gd name="T5" fmla="*/ 31 h 39"/>
                      <a:gd name="T6" fmla="*/ 28 w 28"/>
                      <a:gd name="T7" fmla="*/ 33 h 39"/>
                      <a:gd name="T8" fmla="*/ 14 w 28"/>
                      <a:gd name="T9" fmla="*/ 36 h 39"/>
                      <a:gd name="T10" fmla="*/ 0 w 28"/>
                      <a:gd name="T11" fmla="*/ 10 h 39"/>
                      <a:gd name="T12" fmla="*/ 7 w 28"/>
                      <a:gd name="T13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" h="39">
                        <a:moveTo>
                          <a:pt x="7" y="0"/>
                        </a:moveTo>
                        <a:cubicBezTo>
                          <a:pt x="6" y="2"/>
                          <a:pt x="6" y="4"/>
                          <a:pt x="6" y="6"/>
                        </a:cubicBezTo>
                        <a:cubicBezTo>
                          <a:pt x="6" y="15"/>
                          <a:pt x="12" y="27"/>
                          <a:pt x="21" y="31"/>
                        </a:cubicBezTo>
                        <a:cubicBezTo>
                          <a:pt x="23" y="33"/>
                          <a:pt x="26" y="33"/>
                          <a:pt x="28" y="33"/>
                        </a:cubicBezTo>
                        <a:cubicBezTo>
                          <a:pt x="26" y="38"/>
                          <a:pt x="20" y="39"/>
                          <a:pt x="14" y="36"/>
                        </a:cubicBezTo>
                        <a:cubicBezTo>
                          <a:pt x="6" y="31"/>
                          <a:pt x="0" y="20"/>
                          <a:pt x="0" y="10"/>
                        </a:cubicBezTo>
                        <a:cubicBezTo>
                          <a:pt x="0" y="4"/>
                          <a:pt x="3" y="0"/>
                          <a:pt x="7" y="0"/>
                        </a:cubicBezTo>
                        <a:close/>
                      </a:path>
                    </a:pathLst>
                  </a:custGeom>
                  <a:solidFill>
                    <a:srgbClr val="A9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52" name="Freeform 143">
                    <a:extLst>
                      <a:ext uri="{FF2B5EF4-FFF2-40B4-BE49-F238E27FC236}">
                        <a16:creationId xmlns:a16="http://schemas.microsoft.com/office/drawing/2014/main" id="{19CFE048-2E0C-4CA4-94E0-8E0996488F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781925" y="3481387"/>
                    <a:ext cx="106363" cy="149225"/>
                  </a:xfrm>
                  <a:custGeom>
                    <a:avLst/>
                    <a:gdLst>
                      <a:gd name="T0" fmla="*/ 7 w 28"/>
                      <a:gd name="T1" fmla="*/ 0 h 40"/>
                      <a:gd name="T2" fmla="*/ 6 w 28"/>
                      <a:gd name="T3" fmla="*/ 6 h 40"/>
                      <a:gd name="T4" fmla="*/ 21 w 28"/>
                      <a:gd name="T5" fmla="*/ 31 h 40"/>
                      <a:gd name="T6" fmla="*/ 28 w 28"/>
                      <a:gd name="T7" fmla="*/ 33 h 40"/>
                      <a:gd name="T8" fmla="*/ 15 w 28"/>
                      <a:gd name="T9" fmla="*/ 36 h 40"/>
                      <a:gd name="T10" fmla="*/ 0 w 28"/>
                      <a:gd name="T11" fmla="*/ 11 h 40"/>
                      <a:gd name="T12" fmla="*/ 7 w 28"/>
                      <a:gd name="T13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" h="40">
                        <a:moveTo>
                          <a:pt x="7" y="0"/>
                        </a:moveTo>
                        <a:cubicBezTo>
                          <a:pt x="7" y="2"/>
                          <a:pt x="6" y="4"/>
                          <a:pt x="6" y="6"/>
                        </a:cubicBezTo>
                        <a:cubicBezTo>
                          <a:pt x="6" y="15"/>
                          <a:pt x="13" y="27"/>
                          <a:pt x="21" y="31"/>
                        </a:cubicBezTo>
                        <a:cubicBezTo>
                          <a:pt x="24" y="33"/>
                          <a:pt x="26" y="33"/>
                          <a:pt x="28" y="33"/>
                        </a:cubicBezTo>
                        <a:cubicBezTo>
                          <a:pt x="26" y="38"/>
                          <a:pt x="21" y="40"/>
                          <a:pt x="15" y="36"/>
                        </a:cubicBezTo>
                        <a:cubicBezTo>
                          <a:pt x="7" y="31"/>
                          <a:pt x="0" y="20"/>
                          <a:pt x="0" y="11"/>
                        </a:cubicBezTo>
                        <a:cubicBezTo>
                          <a:pt x="0" y="4"/>
                          <a:pt x="3" y="1"/>
                          <a:pt x="7" y="0"/>
                        </a:cubicBezTo>
                        <a:close/>
                      </a:path>
                    </a:pathLst>
                  </a:custGeom>
                  <a:solidFill>
                    <a:srgbClr val="A9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53" name="Freeform 144">
                    <a:extLst>
                      <a:ext uri="{FF2B5EF4-FFF2-40B4-BE49-F238E27FC236}">
                        <a16:creationId xmlns:a16="http://schemas.microsoft.com/office/drawing/2014/main" id="{A5519D23-A28D-4FA4-A1BE-20B5483936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578725" y="3363912"/>
                    <a:ext cx="109538" cy="150813"/>
                  </a:xfrm>
                  <a:custGeom>
                    <a:avLst/>
                    <a:gdLst>
                      <a:gd name="T0" fmla="*/ 8 w 29"/>
                      <a:gd name="T1" fmla="*/ 0 h 40"/>
                      <a:gd name="T2" fmla="*/ 7 w 29"/>
                      <a:gd name="T3" fmla="*/ 6 h 40"/>
                      <a:gd name="T4" fmla="*/ 21 w 29"/>
                      <a:gd name="T5" fmla="*/ 31 h 40"/>
                      <a:gd name="T6" fmla="*/ 29 w 29"/>
                      <a:gd name="T7" fmla="*/ 33 h 40"/>
                      <a:gd name="T8" fmla="*/ 15 w 29"/>
                      <a:gd name="T9" fmla="*/ 36 h 40"/>
                      <a:gd name="T10" fmla="*/ 0 w 29"/>
                      <a:gd name="T11" fmla="*/ 11 h 40"/>
                      <a:gd name="T12" fmla="*/ 8 w 29"/>
                      <a:gd name="T13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9" h="40">
                        <a:moveTo>
                          <a:pt x="8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7" y="15"/>
                          <a:pt x="13" y="27"/>
                          <a:pt x="21" y="31"/>
                        </a:cubicBezTo>
                        <a:cubicBezTo>
                          <a:pt x="24" y="33"/>
                          <a:pt x="27" y="34"/>
                          <a:pt x="29" y="33"/>
                        </a:cubicBezTo>
                        <a:cubicBezTo>
                          <a:pt x="27" y="38"/>
                          <a:pt x="21" y="40"/>
                          <a:pt x="15" y="36"/>
                        </a:cubicBezTo>
                        <a:cubicBezTo>
                          <a:pt x="7" y="31"/>
                          <a:pt x="0" y="20"/>
                          <a:pt x="0" y="11"/>
                        </a:cubicBezTo>
                        <a:cubicBezTo>
                          <a:pt x="0" y="4"/>
                          <a:pt x="3" y="1"/>
                          <a:pt x="8" y="0"/>
                        </a:cubicBezTo>
                        <a:close/>
                      </a:path>
                    </a:pathLst>
                  </a:custGeom>
                  <a:solidFill>
                    <a:srgbClr val="A9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558" name="Freeform 149">
                  <a:extLst>
                    <a:ext uri="{FF2B5EF4-FFF2-40B4-BE49-F238E27FC236}">
                      <a16:creationId xmlns:a16="http://schemas.microsoft.com/office/drawing/2014/main" id="{7908A06C-7413-426A-8775-9220055CCB3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21515" y="2772618"/>
                  <a:ext cx="969558" cy="821497"/>
                </a:xfrm>
                <a:custGeom>
                  <a:avLst/>
                  <a:gdLst>
                    <a:gd name="T0" fmla="*/ 609 w 609"/>
                    <a:gd name="T1" fmla="*/ 0 h 516"/>
                    <a:gd name="T2" fmla="*/ 0 w 609"/>
                    <a:gd name="T3" fmla="*/ 350 h 516"/>
                    <a:gd name="T4" fmla="*/ 0 w 609"/>
                    <a:gd name="T5" fmla="*/ 516 h 516"/>
                    <a:gd name="T6" fmla="*/ 609 w 609"/>
                    <a:gd name="T7" fmla="*/ 163 h 516"/>
                    <a:gd name="T8" fmla="*/ 609 w 609"/>
                    <a:gd name="T9" fmla="*/ 0 h 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9" h="516">
                      <a:moveTo>
                        <a:pt x="609" y="0"/>
                      </a:moveTo>
                      <a:lnTo>
                        <a:pt x="0" y="350"/>
                      </a:lnTo>
                      <a:lnTo>
                        <a:pt x="0" y="516"/>
                      </a:lnTo>
                      <a:lnTo>
                        <a:pt x="609" y="163"/>
                      </a:lnTo>
                      <a:lnTo>
                        <a:pt x="609" y="0"/>
                      </a:lnTo>
                      <a:close/>
                    </a:path>
                  </a:pathLst>
                </a:custGeom>
                <a:solidFill>
                  <a:schemeClr val="bg1">
                    <a:alpha val="47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0" name="Freeform 151">
                  <a:extLst>
                    <a:ext uri="{FF2B5EF4-FFF2-40B4-BE49-F238E27FC236}">
                      <a16:creationId xmlns:a16="http://schemas.microsoft.com/office/drawing/2014/main" id="{C08DCF3C-C743-4B32-8AF6-D976AD0762C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7354202" y="2777429"/>
                  <a:ext cx="965886" cy="818386"/>
                </a:xfrm>
                <a:custGeom>
                  <a:avLst/>
                  <a:gdLst>
                    <a:gd name="T0" fmla="*/ 0 w 609"/>
                    <a:gd name="T1" fmla="*/ 0 h 516"/>
                    <a:gd name="T2" fmla="*/ 0 w 609"/>
                    <a:gd name="T3" fmla="*/ 163 h 516"/>
                    <a:gd name="T4" fmla="*/ 609 w 609"/>
                    <a:gd name="T5" fmla="*/ 516 h 516"/>
                    <a:gd name="T6" fmla="*/ 609 w 609"/>
                    <a:gd name="T7" fmla="*/ 350 h 516"/>
                    <a:gd name="T8" fmla="*/ 0 w 609"/>
                    <a:gd name="T9" fmla="*/ 0 h 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9" h="516">
                      <a:moveTo>
                        <a:pt x="0" y="0"/>
                      </a:moveTo>
                      <a:lnTo>
                        <a:pt x="0" y="163"/>
                      </a:lnTo>
                      <a:lnTo>
                        <a:pt x="609" y="516"/>
                      </a:lnTo>
                      <a:lnTo>
                        <a:pt x="609" y="3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>
                    <a:alpha val="2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71A6DD55-B829-488D-AB8E-99633893208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685916" y="3425962"/>
                  <a:ext cx="340173" cy="283780"/>
                  <a:chOff x="10425431" y="3426372"/>
                  <a:chExt cx="340173" cy="283780"/>
                </a:xfrm>
              </p:grpSpPr>
              <p:sp>
                <p:nvSpPr>
                  <p:cNvPr id="562" name="Freeform 153">
                    <a:extLst>
                      <a:ext uri="{FF2B5EF4-FFF2-40B4-BE49-F238E27FC236}">
                        <a16:creationId xmlns:a16="http://schemas.microsoft.com/office/drawing/2014/main" id="{0F9C6893-3BD4-48DB-BA6B-AFB87EEF3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0425431" y="3426372"/>
                    <a:ext cx="340173" cy="283780"/>
                  </a:xfrm>
                  <a:custGeom>
                    <a:avLst/>
                    <a:gdLst>
                      <a:gd name="T0" fmla="*/ 10 w 79"/>
                      <a:gd name="T1" fmla="*/ 63 h 66"/>
                      <a:gd name="T2" fmla="*/ 70 w 79"/>
                      <a:gd name="T3" fmla="*/ 29 h 66"/>
                      <a:gd name="T4" fmla="*/ 79 w 79"/>
                      <a:gd name="T5" fmla="*/ 10 h 66"/>
                      <a:gd name="T6" fmla="*/ 70 w 79"/>
                      <a:gd name="T7" fmla="*/ 3 h 66"/>
                      <a:gd name="T8" fmla="*/ 10 w 79"/>
                      <a:gd name="T9" fmla="*/ 38 h 66"/>
                      <a:gd name="T10" fmla="*/ 0 w 79"/>
                      <a:gd name="T11" fmla="*/ 56 h 66"/>
                      <a:gd name="T12" fmla="*/ 10 w 79"/>
                      <a:gd name="T13" fmla="*/ 63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9" h="66">
                        <a:moveTo>
                          <a:pt x="10" y="63"/>
                        </a:moveTo>
                        <a:cubicBezTo>
                          <a:pt x="70" y="29"/>
                          <a:pt x="70" y="29"/>
                          <a:pt x="70" y="29"/>
                        </a:cubicBezTo>
                        <a:cubicBezTo>
                          <a:pt x="75" y="25"/>
                          <a:pt x="79" y="17"/>
                          <a:pt x="79" y="10"/>
                        </a:cubicBezTo>
                        <a:cubicBezTo>
                          <a:pt x="79" y="3"/>
                          <a:pt x="75" y="0"/>
                          <a:pt x="70" y="3"/>
                        </a:cubicBezTo>
                        <a:cubicBezTo>
                          <a:pt x="10" y="38"/>
                          <a:pt x="10" y="38"/>
                          <a:pt x="10" y="38"/>
                        </a:cubicBezTo>
                        <a:cubicBezTo>
                          <a:pt x="4" y="41"/>
                          <a:pt x="0" y="49"/>
                          <a:pt x="0" y="56"/>
                        </a:cubicBezTo>
                        <a:cubicBezTo>
                          <a:pt x="0" y="63"/>
                          <a:pt x="4" y="66"/>
                          <a:pt x="10" y="6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63" name="Freeform 154">
                    <a:extLst>
                      <a:ext uri="{FF2B5EF4-FFF2-40B4-BE49-F238E27FC236}">
                        <a16:creationId xmlns:a16="http://schemas.microsoft.com/office/drawing/2014/main" id="{1F9B5A37-7130-4415-839B-BB1FFC8C94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0425431" y="3426372"/>
                    <a:ext cx="340173" cy="283780"/>
                  </a:xfrm>
                  <a:custGeom>
                    <a:avLst/>
                    <a:gdLst>
                      <a:gd name="T0" fmla="*/ 59 w 79"/>
                      <a:gd name="T1" fmla="*/ 22 h 66"/>
                      <a:gd name="T2" fmla="*/ 69 w 79"/>
                      <a:gd name="T3" fmla="*/ 4 h 66"/>
                      <a:gd name="T4" fmla="*/ 69 w 79"/>
                      <a:gd name="T5" fmla="*/ 3 h 66"/>
                      <a:gd name="T6" fmla="*/ 70 w 79"/>
                      <a:gd name="T7" fmla="*/ 3 h 66"/>
                      <a:gd name="T8" fmla="*/ 79 w 79"/>
                      <a:gd name="T9" fmla="*/ 10 h 66"/>
                      <a:gd name="T10" fmla="*/ 70 w 79"/>
                      <a:gd name="T11" fmla="*/ 29 h 66"/>
                      <a:gd name="T12" fmla="*/ 10 w 79"/>
                      <a:gd name="T13" fmla="*/ 63 h 66"/>
                      <a:gd name="T14" fmla="*/ 0 w 79"/>
                      <a:gd name="T15" fmla="*/ 56 h 66"/>
                      <a:gd name="T16" fmla="*/ 59 w 79"/>
                      <a:gd name="T17" fmla="*/ 22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9" h="66">
                        <a:moveTo>
                          <a:pt x="59" y="22"/>
                        </a:moveTo>
                        <a:cubicBezTo>
                          <a:pt x="65" y="19"/>
                          <a:pt x="69" y="11"/>
                          <a:pt x="69" y="4"/>
                        </a:cubicBezTo>
                        <a:cubicBezTo>
                          <a:pt x="69" y="3"/>
                          <a:pt x="69" y="3"/>
                          <a:pt x="69" y="3"/>
                        </a:cubicBezTo>
                        <a:cubicBezTo>
                          <a:pt x="70" y="3"/>
                          <a:pt x="70" y="3"/>
                          <a:pt x="70" y="3"/>
                        </a:cubicBezTo>
                        <a:cubicBezTo>
                          <a:pt x="75" y="0"/>
                          <a:pt x="79" y="3"/>
                          <a:pt x="79" y="10"/>
                        </a:cubicBezTo>
                        <a:cubicBezTo>
                          <a:pt x="79" y="17"/>
                          <a:pt x="75" y="25"/>
                          <a:pt x="70" y="29"/>
                        </a:cubicBezTo>
                        <a:cubicBezTo>
                          <a:pt x="10" y="63"/>
                          <a:pt x="10" y="63"/>
                          <a:pt x="10" y="63"/>
                        </a:cubicBezTo>
                        <a:cubicBezTo>
                          <a:pt x="4" y="66"/>
                          <a:pt x="0" y="63"/>
                          <a:pt x="0" y="56"/>
                        </a:cubicBezTo>
                        <a:lnTo>
                          <a:pt x="59" y="22"/>
                        </a:lnTo>
                        <a:close/>
                      </a:path>
                    </a:pathLst>
                  </a:custGeom>
                  <a:solidFill>
                    <a:srgbClr val="0C68B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grpSp>
              <p:nvGrpSpPr>
                <p:cNvPr id="482" name="Group 481">
                  <a:extLst>
                    <a:ext uri="{FF2B5EF4-FFF2-40B4-BE49-F238E27FC236}">
                      <a16:creationId xmlns:a16="http://schemas.microsoft.com/office/drawing/2014/main" id="{073FEDB8-31E1-493D-8018-B835F7FA709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353300" y="1789842"/>
                  <a:ext cx="1938338" cy="1543050"/>
                  <a:chOff x="7353300" y="2501900"/>
                  <a:chExt cx="1938338" cy="1543050"/>
                </a:xfrm>
              </p:grpSpPr>
              <p:sp>
                <p:nvSpPr>
                  <p:cNvPr id="483" name="Freeform 134">
                    <a:extLst>
                      <a:ext uri="{FF2B5EF4-FFF2-40B4-BE49-F238E27FC236}">
                        <a16:creationId xmlns:a16="http://schemas.microsoft.com/office/drawing/2014/main" id="{69F820CA-FE71-432C-BAC8-E8912AE0F7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320088" y="3060700"/>
                    <a:ext cx="971550" cy="984250"/>
                  </a:xfrm>
                  <a:custGeom>
                    <a:avLst/>
                    <a:gdLst>
                      <a:gd name="T0" fmla="*/ 0 w 612"/>
                      <a:gd name="T1" fmla="*/ 620 h 620"/>
                      <a:gd name="T2" fmla="*/ 612 w 612"/>
                      <a:gd name="T3" fmla="*/ 270 h 620"/>
                      <a:gd name="T4" fmla="*/ 612 w 612"/>
                      <a:gd name="T5" fmla="*/ 0 h 620"/>
                      <a:gd name="T6" fmla="*/ 0 w 612"/>
                      <a:gd name="T7" fmla="*/ 350 h 620"/>
                      <a:gd name="T8" fmla="*/ 0 w 612"/>
                      <a:gd name="T9" fmla="*/ 62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2" h="620">
                        <a:moveTo>
                          <a:pt x="0" y="620"/>
                        </a:moveTo>
                        <a:lnTo>
                          <a:pt x="612" y="270"/>
                        </a:lnTo>
                        <a:lnTo>
                          <a:pt x="612" y="0"/>
                        </a:lnTo>
                        <a:lnTo>
                          <a:pt x="0" y="350"/>
                        </a:lnTo>
                        <a:lnTo>
                          <a:pt x="0" y="620"/>
                        </a:lnTo>
                        <a:close/>
                      </a:path>
                    </a:pathLst>
                  </a:custGeom>
                  <a:gradFill>
                    <a:gsLst>
                      <a:gs pos="80000">
                        <a:srgbClr val="3592CF"/>
                      </a:gs>
                      <a:gs pos="18000">
                        <a:srgbClr val="2C7FC3"/>
                      </a:gs>
                    </a:gsLst>
                    <a:lin ang="10800000" scaled="1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484" name="Freeform 135">
                    <a:extLst>
                      <a:ext uri="{FF2B5EF4-FFF2-40B4-BE49-F238E27FC236}">
                        <a16:creationId xmlns:a16="http://schemas.microsoft.com/office/drawing/2014/main" id="{3CCB8D37-B70D-4827-B320-48CA1A02AE7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53300" y="2501900"/>
                    <a:ext cx="1938338" cy="1114425"/>
                  </a:xfrm>
                  <a:custGeom>
                    <a:avLst/>
                    <a:gdLst>
                      <a:gd name="T0" fmla="*/ 609 w 1221"/>
                      <a:gd name="T1" fmla="*/ 702 h 702"/>
                      <a:gd name="T2" fmla="*/ 1221 w 1221"/>
                      <a:gd name="T3" fmla="*/ 352 h 702"/>
                      <a:gd name="T4" fmla="*/ 609 w 1221"/>
                      <a:gd name="T5" fmla="*/ 0 h 702"/>
                      <a:gd name="T6" fmla="*/ 0 w 1221"/>
                      <a:gd name="T7" fmla="*/ 352 h 702"/>
                      <a:gd name="T8" fmla="*/ 609 w 1221"/>
                      <a:gd name="T9" fmla="*/ 702 h 7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21" h="702">
                        <a:moveTo>
                          <a:pt x="609" y="702"/>
                        </a:moveTo>
                        <a:lnTo>
                          <a:pt x="1221" y="352"/>
                        </a:lnTo>
                        <a:lnTo>
                          <a:pt x="609" y="0"/>
                        </a:lnTo>
                        <a:lnTo>
                          <a:pt x="0" y="352"/>
                        </a:lnTo>
                        <a:lnTo>
                          <a:pt x="609" y="702"/>
                        </a:lnTo>
                        <a:close/>
                      </a:path>
                    </a:pathLst>
                  </a:custGeom>
                  <a:gradFill>
                    <a:gsLst>
                      <a:gs pos="68000">
                        <a:srgbClr val="67C9F6"/>
                      </a:gs>
                      <a:gs pos="26000">
                        <a:srgbClr val="5AC1F1"/>
                      </a:gs>
                    </a:gsLst>
                    <a:lin ang="10800000" scaled="1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85" name="Freeform 136">
                    <a:extLst>
                      <a:ext uri="{FF2B5EF4-FFF2-40B4-BE49-F238E27FC236}">
                        <a16:creationId xmlns:a16="http://schemas.microsoft.com/office/drawing/2014/main" id="{CFA6653E-FAF9-4806-B95F-3BC2441CFD0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583488" y="2636837"/>
                    <a:ext cx="1474788" cy="847725"/>
                  </a:xfrm>
                  <a:custGeom>
                    <a:avLst/>
                    <a:gdLst>
                      <a:gd name="T0" fmla="*/ 464 w 929"/>
                      <a:gd name="T1" fmla="*/ 534 h 534"/>
                      <a:gd name="T2" fmla="*/ 929 w 929"/>
                      <a:gd name="T3" fmla="*/ 267 h 534"/>
                      <a:gd name="T4" fmla="*/ 464 w 929"/>
                      <a:gd name="T5" fmla="*/ 0 h 534"/>
                      <a:gd name="T6" fmla="*/ 0 w 929"/>
                      <a:gd name="T7" fmla="*/ 267 h 534"/>
                      <a:gd name="T8" fmla="*/ 464 w 929"/>
                      <a:gd name="T9" fmla="*/ 534 h 5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9" h="534">
                        <a:moveTo>
                          <a:pt x="464" y="534"/>
                        </a:moveTo>
                        <a:lnTo>
                          <a:pt x="929" y="267"/>
                        </a:lnTo>
                        <a:lnTo>
                          <a:pt x="464" y="0"/>
                        </a:lnTo>
                        <a:lnTo>
                          <a:pt x="0" y="267"/>
                        </a:lnTo>
                        <a:lnTo>
                          <a:pt x="464" y="53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86" name="Freeform 137">
                    <a:extLst>
                      <a:ext uri="{FF2B5EF4-FFF2-40B4-BE49-F238E27FC236}">
                        <a16:creationId xmlns:a16="http://schemas.microsoft.com/office/drawing/2014/main" id="{B700283F-D856-40A1-BEE5-F09122F07CC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53300" y="3060700"/>
                    <a:ext cx="966788" cy="984250"/>
                  </a:xfrm>
                  <a:custGeom>
                    <a:avLst/>
                    <a:gdLst>
                      <a:gd name="T0" fmla="*/ 0 w 609"/>
                      <a:gd name="T1" fmla="*/ 270 h 620"/>
                      <a:gd name="T2" fmla="*/ 609 w 609"/>
                      <a:gd name="T3" fmla="*/ 620 h 620"/>
                      <a:gd name="T4" fmla="*/ 609 w 609"/>
                      <a:gd name="T5" fmla="*/ 350 h 620"/>
                      <a:gd name="T6" fmla="*/ 0 w 609"/>
                      <a:gd name="T7" fmla="*/ 0 h 620"/>
                      <a:gd name="T8" fmla="*/ 0 w 609"/>
                      <a:gd name="T9" fmla="*/ 27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9" h="620">
                        <a:moveTo>
                          <a:pt x="0" y="270"/>
                        </a:moveTo>
                        <a:lnTo>
                          <a:pt x="609" y="620"/>
                        </a:lnTo>
                        <a:lnTo>
                          <a:pt x="609" y="350"/>
                        </a:lnTo>
                        <a:lnTo>
                          <a:pt x="0" y="0"/>
                        </a:lnTo>
                        <a:lnTo>
                          <a:pt x="0" y="270"/>
                        </a:lnTo>
                        <a:close/>
                      </a:path>
                    </a:pathLst>
                  </a:custGeom>
                  <a:gradFill>
                    <a:gsLst>
                      <a:gs pos="81000">
                        <a:srgbClr val="0C68B1"/>
                      </a:gs>
                      <a:gs pos="23000">
                        <a:srgbClr val="1B6FB6"/>
                      </a:gs>
                    </a:gsLst>
                    <a:lin ang="10800000" scaled="1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87" name="Freeform 138">
                    <a:extLst>
                      <a:ext uri="{FF2B5EF4-FFF2-40B4-BE49-F238E27FC236}">
                        <a16:creationId xmlns:a16="http://schemas.microsoft.com/office/drawing/2014/main" id="{01440EBB-C71C-4234-A0D5-30522C85D0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353300" y="3049587"/>
                    <a:ext cx="1938338" cy="566738"/>
                  </a:xfrm>
                  <a:custGeom>
                    <a:avLst/>
                    <a:gdLst>
                      <a:gd name="T0" fmla="*/ 609 w 1221"/>
                      <a:gd name="T1" fmla="*/ 345 h 357"/>
                      <a:gd name="T2" fmla="*/ 1209 w 1221"/>
                      <a:gd name="T3" fmla="*/ 0 h 357"/>
                      <a:gd name="T4" fmla="*/ 1221 w 1221"/>
                      <a:gd name="T5" fmla="*/ 7 h 357"/>
                      <a:gd name="T6" fmla="*/ 609 w 1221"/>
                      <a:gd name="T7" fmla="*/ 357 h 357"/>
                      <a:gd name="T8" fmla="*/ 0 w 1221"/>
                      <a:gd name="T9" fmla="*/ 7 h 357"/>
                      <a:gd name="T10" fmla="*/ 12 w 1221"/>
                      <a:gd name="T11" fmla="*/ 0 h 357"/>
                      <a:gd name="T12" fmla="*/ 609 w 1221"/>
                      <a:gd name="T13" fmla="*/ 345 h 3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21" h="357">
                        <a:moveTo>
                          <a:pt x="609" y="345"/>
                        </a:moveTo>
                        <a:lnTo>
                          <a:pt x="1209" y="0"/>
                        </a:lnTo>
                        <a:lnTo>
                          <a:pt x="1221" y="7"/>
                        </a:lnTo>
                        <a:lnTo>
                          <a:pt x="609" y="357"/>
                        </a:lnTo>
                        <a:lnTo>
                          <a:pt x="0" y="7"/>
                        </a:lnTo>
                        <a:lnTo>
                          <a:pt x="12" y="0"/>
                        </a:lnTo>
                        <a:lnTo>
                          <a:pt x="609" y="345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88" name="Freeform 139">
                    <a:extLst>
                      <a:ext uri="{FF2B5EF4-FFF2-40B4-BE49-F238E27FC236}">
                        <a16:creationId xmlns:a16="http://schemas.microsoft.com/office/drawing/2014/main" id="{BDC99E3C-AFA5-437F-9ACD-10021061323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985125" y="3586162"/>
                    <a:ext cx="109538" cy="165100"/>
                  </a:xfrm>
                  <a:custGeom>
                    <a:avLst/>
                    <a:gdLst>
                      <a:gd name="T0" fmla="*/ 0 w 29"/>
                      <a:gd name="T1" fmla="*/ 13 h 44"/>
                      <a:gd name="T2" fmla="*/ 14 w 29"/>
                      <a:gd name="T3" fmla="*/ 39 h 44"/>
                      <a:gd name="T4" fmla="*/ 29 w 29"/>
                      <a:gd name="T5" fmla="*/ 30 h 44"/>
                      <a:gd name="T6" fmla="*/ 14 w 29"/>
                      <a:gd name="T7" fmla="*/ 5 h 44"/>
                      <a:gd name="T8" fmla="*/ 0 w 29"/>
                      <a:gd name="T9" fmla="*/ 13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44">
                        <a:moveTo>
                          <a:pt x="0" y="13"/>
                        </a:moveTo>
                        <a:cubicBezTo>
                          <a:pt x="0" y="23"/>
                          <a:pt x="6" y="34"/>
                          <a:pt x="14" y="39"/>
                        </a:cubicBezTo>
                        <a:cubicBezTo>
                          <a:pt x="22" y="44"/>
                          <a:pt x="29" y="40"/>
                          <a:pt x="29" y="30"/>
                        </a:cubicBezTo>
                        <a:cubicBezTo>
                          <a:pt x="29" y="21"/>
                          <a:pt x="22" y="10"/>
                          <a:pt x="14" y="5"/>
                        </a:cubicBezTo>
                        <a:cubicBezTo>
                          <a:pt x="6" y="0"/>
                          <a:pt x="0" y="4"/>
                          <a:pt x="0" y="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89" name="Freeform 140">
                    <a:extLst>
                      <a:ext uri="{FF2B5EF4-FFF2-40B4-BE49-F238E27FC236}">
                        <a16:creationId xmlns:a16="http://schemas.microsoft.com/office/drawing/2014/main" id="{9FF78ACF-153C-42B8-AA4C-2D9375B585A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781925" y="3470275"/>
                    <a:ext cx="109538" cy="165100"/>
                  </a:xfrm>
                  <a:custGeom>
                    <a:avLst/>
                    <a:gdLst>
                      <a:gd name="T0" fmla="*/ 0 w 29"/>
                      <a:gd name="T1" fmla="*/ 14 h 44"/>
                      <a:gd name="T2" fmla="*/ 15 w 29"/>
                      <a:gd name="T3" fmla="*/ 39 h 44"/>
                      <a:gd name="T4" fmla="*/ 29 w 29"/>
                      <a:gd name="T5" fmla="*/ 30 h 44"/>
                      <a:gd name="T6" fmla="*/ 15 w 29"/>
                      <a:gd name="T7" fmla="*/ 5 h 44"/>
                      <a:gd name="T8" fmla="*/ 0 w 29"/>
                      <a:gd name="T9" fmla="*/ 1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" h="44">
                        <a:moveTo>
                          <a:pt x="0" y="14"/>
                        </a:moveTo>
                        <a:cubicBezTo>
                          <a:pt x="0" y="23"/>
                          <a:pt x="7" y="34"/>
                          <a:pt x="15" y="39"/>
                        </a:cubicBezTo>
                        <a:cubicBezTo>
                          <a:pt x="23" y="44"/>
                          <a:pt x="29" y="40"/>
                          <a:pt x="29" y="30"/>
                        </a:cubicBezTo>
                        <a:cubicBezTo>
                          <a:pt x="29" y="21"/>
                          <a:pt x="23" y="10"/>
                          <a:pt x="15" y="5"/>
                        </a:cubicBezTo>
                        <a:cubicBezTo>
                          <a:pt x="7" y="0"/>
                          <a:pt x="0" y="4"/>
                          <a:pt x="0" y="1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90" name="Freeform 141">
                    <a:extLst>
                      <a:ext uri="{FF2B5EF4-FFF2-40B4-BE49-F238E27FC236}">
                        <a16:creationId xmlns:a16="http://schemas.microsoft.com/office/drawing/2014/main" id="{C3E99210-A436-4775-A316-64E19FCFDB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578725" y="3352800"/>
                    <a:ext cx="114300" cy="165100"/>
                  </a:xfrm>
                  <a:custGeom>
                    <a:avLst/>
                    <a:gdLst>
                      <a:gd name="T0" fmla="*/ 0 w 30"/>
                      <a:gd name="T1" fmla="*/ 14 h 44"/>
                      <a:gd name="T2" fmla="*/ 15 w 30"/>
                      <a:gd name="T3" fmla="*/ 39 h 44"/>
                      <a:gd name="T4" fmla="*/ 30 w 30"/>
                      <a:gd name="T5" fmla="*/ 31 h 44"/>
                      <a:gd name="T6" fmla="*/ 15 w 30"/>
                      <a:gd name="T7" fmla="*/ 5 h 44"/>
                      <a:gd name="T8" fmla="*/ 0 w 30"/>
                      <a:gd name="T9" fmla="*/ 14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0" h="44">
                        <a:moveTo>
                          <a:pt x="0" y="14"/>
                        </a:moveTo>
                        <a:cubicBezTo>
                          <a:pt x="0" y="23"/>
                          <a:pt x="7" y="34"/>
                          <a:pt x="15" y="39"/>
                        </a:cubicBezTo>
                        <a:cubicBezTo>
                          <a:pt x="23" y="44"/>
                          <a:pt x="30" y="40"/>
                          <a:pt x="30" y="31"/>
                        </a:cubicBezTo>
                        <a:cubicBezTo>
                          <a:pt x="30" y="21"/>
                          <a:pt x="23" y="10"/>
                          <a:pt x="15" y="5"/>
                        </a:cubicBezTo>
                        <a:cubicBezTo>
                          <a:pt x="7" y="0"/>
                          <a:pt x="0" y="4"/>
                          <a:pt x="0" y="1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91" name="Freeform 142">
                    <a:extLst>
                      <a:ext uri="{FF2B5EF4-FFF2-40B4-BE49-F238E27FC236}">
                        <a16:creationId xmlns:a16="http://schemas.microsoft.com/office/drawing/2014/main" id="{2F102335-CA5C-4EB6-802A-07C108ABB5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985125" y="3597275"/>
                    <a:ext cx="106363" cy="146050"/>
                  </a:xfrm>
                  <a:custGeom>
                    <a:avLst/>
                    <a:gdLst>
                      <a:gd name="T0" fmla="*/ 7 w 28"/>
                      <a:gd name="T1" fmla="*/ 0 h 39"/>
                      <a:gd name="T2" fmla="*/ 6 w 28"/>
                      <a:gd name="T3" fmla="*/ 6 h 39"/>
                      <a:gd name="T4" fmla="*/ 21 w 28"/>
                      <a:gd name="T5" fmla="*/ 31 h 39"/>
                      <a:gd name="T6" fmla="*/ 28 w 28"/>
                      <a:gd name="T7" fmla="*/ 33 h 39"/>
                      <a:gd name="T8" fmla="*/ 14 w 28"/>
                      <a:gd name="T9" fmla="*/ 36 h 39"/>
                      <a:gd name="T10" fmla="*/ 0 w 28"/>
                      <a:gd name="T11" fmla="*/ 10 h 39"/>
                      <a:gd name="T12" fmla="*/ 7 w 28"/>
                      <a:gd name="T13" fmla="*/ 0 h 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" h="39">
                        <a:moveTo>
                          <a:pt x="7" y="0"/>
                        </a:moveTo>
                        <a:cubicBezTo>
                          <a:pt x="6" y="2"/>
                          <a:pt x="6" y="4"/>
                          <a:pt x="6" y="6"/>
                        </a:cubicBezTo>
                        <a:cubicBezTo>
                          <a:pt x="6" y="15"/>
                          <a:pt x="12" y="27"/>
                          <a:pt x="21" y="31"/>
                        </a:cubicBezTo>
                        <a:cubicBezTo>
                          <a:pt x="23" y="33"/>
                          <a:pt x="26" y="33"/>
                          <a:pt x="28" y="33"/>
                        </a:cubicBezTo>
                        <a:cubicBezTo>
                          <a:pt x="26" y="38"/>
                          <a:pt x="20" y="39"/>
                          <a:pt x="14" y="36"/>
                        </a:cubicBezTo>
                        <a:cubicBezTo>
                          <a:pt x="6" y="31"/>
                          <a:pt x="0" y="20"/>
                          <a:pt x="0" y="10"/>
                        </a:cubicBezTo>
                        <a:cubicBezTo>
                          <a:pt x="0" y="4"/>
                          <a:pt x="3" y="0"/>
                          <a:pt x="7" y="0"/>
                        </a:cubicBezTo>
                        <a:close/>
                      </a:path>
                    </a:pathLst>
                  </a:custGeom>
                  <a:solidFill>
                    <a:srgbClr val="A9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92" name="Freeform 143">
                    <a:extLst>
                      <a:ext uri="{FF2B5EF4-FFF2-40B4-BE49-F238E27FC236}">
                        <a16:creationId xmlns:a16="http://schemas.microsoft.com/office/drawing/2014/main" id="{5BA0544F-ACD5-4FA7-8E49-D6D66A077B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781925" y="3481387"/>
                    <a:ext cx="106363" cy="149225"/>
                  </a:xfrm>
                  <a:custGeom>
                    <a:avLst/>
                    <a:gdLst>
                      <a:gd name="T0" fmla="*/ 7 w 28"/>
                      <a:gd name="T1" fmla="*/ 0 h 40"/>
                      <a:gd name="T2" fmla="*/ 6 w 28"/>
                      <a:gd name="T3" fmla="*/ 6 h 40"/>
                      <a:gd name="T4" fmla="*/ 21 w 28"/>
                      <a:gd name="T5" fmla="*/ 31 h 40"/>
                      <a:gd name="T6" fmla="*/ 28 w 28"/>
                      <a:gd name="T7" fmla="*/ 33 h 40"/>
                      <a:gd name="T8" fmla="*/ 15 w 28"/>
                      <a:gd name="T9" fmla="*/ 36 h 40"/>
                      <a:gd name="T10" fmla="*/ 0 w 28"/>
                      <a:gd name="T11" fmla="*/ 11 h 40"/>
                      <a:gd name="T12" fmla="*/ 7 w 28"/>
                      <a:gd name="T13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8" h="40">
                        <a:moveTo>
                          <a:pt x="7" y="0"/>
                        </a:moveTo>
                        <a:cubicBezTo>
                          <a:pt x="7" y="2"/>
                          <a:pt x="6" y="4"/>
                          <a:pt x="6" y="6"/>
                        </a:cubicBezTo>
                        <a:cubicBezTo>
                          <a:pt x="6" y="15"/>
                          <a:pt x="13" y="27"/>
                          <a:pt x="21" y="31"/>
                        </a:cubicBezTo>
                        <a:cubicBezTo>
                          <a:pt x="24" y="33"/>
                          <a:pt x="26" y="33"/>
                          <a:pt x="28" y="33"/>
                        </a:cubicBezTo>
                        <a:cubicBezTo>
                          <a:pt x="26" y="38"/>
                          <a:pt x="21" y="40"/>
                          <a:pt x="15" y="36"/>
                        </a:cubicBezTo>
                        <a:cubicBezTo>
                          <a:pt x="7" y="31"/>
                          <a:pt x="0" y="20"/>
                          <a:pt x="0" y="11"/>
                        </a:cubicBezTo>
                        <a:cubicBezTo>
                          <a:pt x="0" y="4"/>
                          <a:pt x="3" y="1"/>
                          <a:pt x="7" y="0"/>
                        </a:cubicBezTo>
                        <a:close/>
                      </a:path>
                    </a:pathLst>
                  </a:custGeom>
                  <a:solidFill>
                    <a:srgbClr val="A9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493" name="Freeform 144">
                    <a:extLst>
                      <a:ext uri="{FF2B5EF4-FFF2-40B4-BE49-F238E27FC236}">
                        <a16:creationId xmlns:a16="http://schemas.microsoft.com/office/drawing/2014/main" id="{2DD6F81C-D9DC-4FDF-AF30-764CEB9D13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7578725" y="3363912"/>
                    <a:ext cx="109538" cy="150813"/>
                  </a:xfrm>
                  <a:custGeom>
                    <a:avLst/>
                    <a:gdLst>
                      <a:gd name="T0" fmla="*/ 8 w 29"/>
                      <a:gd name="T1" fmla="*/ 0 h 40"/>
                      <a:gd name="T2" fmla="*/ 7 w 29"/>
                      <a:gd name="T3" fmla="*/ 6 h 40"/>
                      <a:gd name="T4" fmla="*/ 21 w 29"/>
                      <a:gd name="T5" fmla="*/ 31 h 40"/>
                      <a:gd name="T6" fmla="*/ 29 w 29"/>
                      <a:gd name="T7" fmla="*/ 33 h 40"/>
                      <a:gd name="T8" fmla="*/ 15 w 29"/>
                      <a:gd name="T9" fmla="*/ 36 h 40"/>
                      <a:gd name="T10" fmla="*/ 0 w 29"/>
                      <a:gd name="T11" fmla="*/ 11 h 40"/>
                      <a:gd name="T12" fmla="*/ 8 w 29"/>
                      <a:gd name="T13" fmla="*/ 0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9" h="40">
                        <a:moveTo>
                          <a:pt x="8" y="0"/>
                        </a:moveTo>
                        <a:cubicBezTo>
                          <a:pt x="7" y="2"/>
                          <a:pt x="7" y="4"/>
                          <a:pt x="7" y="6"/>
                        </a:cubicBezTo>
                        <a:cubicBezTo>
                          <a:pt x="7" y="15"/>
                          <a:pt x="13" y="27"/>
                          <a:pt x="21" y="31"/>
                        </a:cubicBezTo>
                        <a:cubicBezTo>
                          <a:pt x="24" y="33"/>
                          <a:pt x="27" y="34"/>
                          <a:pt x="29" y="33"/>
                        </a:cubicBezTo>
                        <a:cubicBezTo>
                          <a:pt x="27" y="38"/>
                          <a:pt x="21" y="40"/>
                          <a:pt x="15" y="36"/>
                        </a:cubicBezTo>
                        <a:cubicBezTo>
                          <a:pt x="7" y="31"/>
                          <a:pt x="0" y="20"/>
                          <a:pt x="0" y="11"/>
                        </a:cubicBezTo>
                        <a:cubicBezTo>
                          <a:pt x="0" y="4"/>
                          <a:pt x="3" y="1"/>
                          <a:pt x="8" y="0"/>
                        </a:cubicBezTo>
                        <a:close/>
                      </a:path>
                    </a:pathLst>
                  </a:custGeom>
                  <a:solidFill>
                    <a:srgbClr val="A9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23BB6D04-8839-4736-A002-FCC3B4E0E8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367714" y="1327056"/>
                  <a:ext cx="1935163" cy="1292225"/>
                  <a:chOff x="8504238" y="244475"/>
                  <a:chExt cx="1935163" cy="1292225"/>
                </a:xfrm>
              </p:grpSpPr>
              <p:sp>
                <p:nvSpPr>
                  <p:cNvPr id="554" name="Freeform 145">
                    <a:extLst>
                      <a:ext uri="{FF2B5EF4-FFF2-40B4-BE49-F238E27FC236}">
                        <a16:creationId xmlns:a16="http://schemas.microsoft.com/office/drawing/2014/main" id="{F07B05A6-6952-4E0A-8363-82096C3E84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472613" y="804862"/>
                    <a:ext cx="966788" cy="731838"/>
                  </a:xfrm>
                  <a:custGeom>
                    <a:avLst/>
                    <a:gdLst>
                      <a:gd name="T0" fmla="*/ 0 w 609"/>
                      <a:gd name="T1" fmla="*/ 461 h 461"/>
                      <a:gd name="T2" fmla="*/ 609 w 609"/>
                      <a:gd name="T3" fmla="*/ 108 h 461"/>
                      <a:gd name="T4" fmla="*/ 609 w 609"/>
                      <a:gd name="T5" fmla="*/ 0 h 461"/>
                      <a:gd name="T6" fmla="*/ 0 w 609"/>
                      <a:gd name="T7" fmla="*/ 350 h 461"/>
                      <a:gd name="T8" fmla="*/ 0 w 609"/>
                      <a:gd name="T9" fmla="*/ 461 h 4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09" h="461">
                        <a:moveTo>
                          <a:pt x="0" y="461"/>
                        </a:moveTo>
                        <a:lnTo>
                          <a:pt x="609" y="108"/>
                        </a:lnTo>
                        <a:lnTo>
                          <a:pt x="609" y="0"/>
                        </a:lnTo>
                        <a:lnTo>
                          <a:pt x="0" y="350"/>
                        </a:lnTo>
                        <a:lnTo>
                          <a:pt x="0" y="461"/>
                        </a:lnTo>
                        <a:close/>
                      </a:path>
                    </a:pathLst>
                  </a:custGeom>
                  <a:gradFill>
                    <a:gsLst>
                      <a:gs pos="25000">
                        <a:srgbClr val="3593D0"/>
                      </a:gs>
                      <a:gs pos="75000">
                        <a:srgbClr val="2A7CC0"/>
                      </a:gs>
                    </a:gsLst>
                    <a:lin ang="108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55" name="Freeform 146">
                    <a:extLst>
                      <a:ext uri="{FF2B5EF4-FFF2-40B4-BE49-F238E27FC236}">
                        <a16:creationId xmlns:a16="http://schemas.microsoft.com/office/drawing/2014/main" id="{31A321B3-EEA3-4D73-92AE-B40A2DF0CE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04238" y="244475"/>
                    <a:ext cx="1935163" cy="1116013"/>
                  </a:xfrm>
                  <a:custGeom>
                    <a:avLst/>
                    <a:gdLst>
                      <a:gd name="T0" fmla="*/ 610 w 1219"/>
                      <a:gd name="T1" fmla="*/ 703 h 703"/>
                      <a:gd name="T2" fmla="*/ 1219 w 1219"/>
                      <a:gd name="T3" fmla="*/ 353 h 703"/>
                      <a:gd name="T4" fmla="*/ 610 w 1219"/>
                      <a:gd name="T5" fmla="*/ 0 h 703"/>
                      <a:gd name="T6" fmla="*/ 0 w 1219"/>
                      <a:gd name="T7" fmla="*/ 353 h 703"/>
                      <a:gd name="T8" fmla="*/ 610 w 1219"/>
                      <a:gd name="T9" fmla="*/ 703 h 7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19" h="703">
                        <a:moveTo>
                          <a:pt x="610" y="703"/>
                        </a:moveTo>
                        <a:lnTo>
                          <a:pt x="1219" y="353"/>
                        </a:lnTo>
                        <a:lnTo>
                          <a:pt x="610" y="0"/>
                        </a:lnTo>
                        <a:lnTo>
                          <a:pt x="0" y="353"/>
                        </a:lnTo>
                        <a:lnTo>
                          <a:pt x="610" y="703"/>
                        </a:lnTo>
                        <a:close/>
                      </a:path>
                    </a:pathLst>
                  </a:custGeom>
                  <a:gradFill>
                    <a:gsLst>
                      <a:gs pos="68000">
                        <a:srgbClr val="67C9F6"/>
                      </a:gs>
                      <a:gs pos="26000">
                        <a:srgbClr val="6CCDF8"/>
                      </a:gs>
                    </a:gsLst>
                    <a:lin ang="108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56" name="Freeform 147">
                    <a:extLst>
                      <a:ext uri="{FF2B5EF4-FFF2-40B4-BE49-F238E27FC236}">
                        <a16:creationId xmlns:a16="http://schemas.microsoft.com/office/drawing/2014/main" id="{F6C91B36-B17C-4F07-A9DF-A42672E906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04238" y="792162"/>
                    <a:ext cx="1935163" cy="568325"/>
                  </a:xfrm>
                  <a:custGeom>
                    <a:avLst/>
                    <a:gdLst>
                      <a:gd name="T0" fmla="*/ 610 w 1219"/>
                      <a:gd name="T1" fmla="*/ 343 h 358"/>
                      <a:gd name="T2" fmla="*/ 1207 w 1219"/>
                      <a:gd name="T3" fmla="*/ 0 h 358"/>
                      <a:gd name="T4" fmla="*/ 1219 w 1219"/>
                      <a:gd name="T5" fmla="*/ 8 h 358"/>
                      <a:gd name="T6" fmla="*/ 610 w 1219"/>
                      <a:gd name="T7" fmla="*/ 358 h 358"/>
                      <a:gd name="T8" fmla="*/ 0 w 1219"/>
                      <a:gd name="T9" fmla="*/ 8 h 358"/>
                      <a:gd name="T10" fmla="*/ 12 w 1219"/>
                      <a:gd name="T11" fmla="*/ 0 h 358"/>
                      <a:gd name="T12" fmla="*/ 610 w 1219"/>
                      <a:gd name="T13" fmla="*/ 343 h 3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19" h="358">
                        <a:moveTo>
                          <a:pt x="610" y="343"/>
                        </a:moveTo>
                        <a:lnTo>
                          <a:pt x="1207" y="0"/>
                        </a:lnTo>
                        <a:lnTo>
                          <a:pt x="1219" y="8"/>
                        </a:lnTo>
                        <a:lnTo>
                          <a:pt x="610" y="358"/>
                        </a:lnTo>
                        <a:lnTo>
                          <a:pt x="0" y="8"/>
                        </a:lnTo>
                        <a:lnTo>
                          <a:pt x="12" y="0"/>
                        </a:lnTo>
                        <a:lnTo>
                          <a:pt x="610" y="343"/>
                        </a:lnTo>
                        <a:close/>
                      </a:path>
                    </a:pathLst>
                  </a:custGeom>
                  <a:solidFill>
                    <a:srgbClr val="A9EB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557" name="Freeform 148">
                    <a:extLst>
                      <a:ext uri="{FF2B5EF4-FFF2-40B4-BE49-F238E27FC236}">
                        <a16:creationId xmlns:a16="http://schemas.microsoft.com/office/drawing/2014/main" id="{F9EC22E2-7CD1-4646-9A7E-8272E38226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8504238" y="804862"/>
                    <a:ext cx="968375" cy="731838"/>
                  </a:xfrm>
                  <a:custGeom>
                    <a:avLst/>
                    <a:gdLst>
                      <a:gd name="T0" fmla="*/ 0 w 610"/>
                      <a:gd name="T1" fmla="*/ 108 h 461"/>
                      <a:gd name="T2" fmla="*/ 610 w 610"/>
                      <a:gd name="T3" fmla="*/ 461 h 461"/>
                      <a:gd name="T4" fmla="*/ 610 w 610"/>
                      <a:gd name="T5" fmla="*/ 350 h 461"/>
                      <a:gd name="T6" fmla="*/ 0 w 610"/>
                      <a:gd name="T7" fmla="*/ 0 h 461"/>
                      <a:gd name="T8" fmla="*/ 0 w 610"/>
                      <a:gd name="T9" fmla="*/ 108 h 4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10" h="461">
                        <a:moveTo>
                          <a:pt x="0" y="108"/>
                        </a:moveTo>
                        <a:lnTo>
                          <a:pt x="610" y="461"/>
                        </a:lnTo>
                        <a:lnTo>
                          <a:pt x="610" y="350"/>
                        </a:lnTo>
                        <a:lnTo>
                          <a:pt x="0" y="0"/>
                        </a:lnTo>
                        <a:lnTo>
                          <a:pt x="0" y="108"/>
                        </a:lnTo>
                        <a:close/>
                      </a:path>
                    </a:pathLst>
                  </a:custGeom>
                  <a:gradFill>
                    <a:gsLst>
                      <a:gs pos="68000">
                        <a:srgbClr val="0C68B1"/>
                      </a:gs>
                      <a:gs pos="26000">
                        <a:srgbClr val="1C6EB7"/>
                      </a:gs>
                    </a:gsLst>
                    <a:lin ang="108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sp>
              <p:nvSpPr>
                <p:cNvPr id="494" name="Freeform 149">
                  <a:extLst>
                    <a:ext uri="{FF2B5EF4-FFF2-40B4-BE49-F238E27FC236}">
                      <a16:creationId xmlns:a16="http://schemas.microsoft.com/office/drawing/2014/main" id="{01FF5A87-DAE1-4705-9B72-873F8CC9099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8326527" y="2061909"/>
                  <a:ext cx="969558" cy="821497"/>
                </a:xfrm>
                <a:custGeom>
                  <a:avLst/>
                  <a:gdLst>
                    <a:gd name="T0" fmla="*/ 609 w 609"/>
                    <a:gd name="T1" fmla="*/ 0 h 516"/>
                    <a:gd name="T2" fmla="*/ 0 w 609"/>
                    <a:gd name="T3" fmla="*/ 350 h 516"/>
                    <a:gd name="T4" fmla="*/ 0 w 609"/>
                    <a:gd name="T5" fmla="*/ 516 h 516"/>
                    <a:gd name="T6" fmla="*/ 609 w 609"/>
                    <a:gd name="T7" fmla="*/ 163 h 516"/>
                    <a:gd name="T8" fmla="*/ 609 w 609"/>
                    <a:gd name="T9" fmla="*/ 0 h 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09" h="516">
                      <a:moveTo>
                        <a:pt x="609" y="0"/>
                      </a:moveTo>
                      <a:lnTo>
                        <a:pt x="0" y="350"/>
                      </a:lnTo>
                      <a:lnTo>
                        <a:pt x="0" y="516"/>
                      </a:lnTo>
                      <a:lnTo>
                        <a:pt x="609" y="163"/>
                      </a:lnTo>
                      <a:lnTo>
                        <a:pt x="609" y="0"/>
                      </a:lnTo>
                      <a:close/>
                    </a:path>
                  </a:pathLst>
                </a:custGeom>
                <a:solidFill>
                  <a:schemeClr val="bg1">
                    <a:alpha val="47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FD542143-78E6-4285-8ABF-6994F902163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67551" y="2402731"/>
              <a:ext cx="2380352" cy="3029749"/>
              <a:chOff x="9393238" y="2242611"/>
              <a:chExt cx="2146905" cy="2732614"/>
            </a:xfrm>
          </p:grpSpPr>
          <p:sp>
            <p:nvSpPr>
              <p:cNvPr id="634" name="Freeform 223">
                <a:extLst>
                  <a:ext uri="{FF2B5EF4-FFF2-40B4-BE49-F238E27FC236}">
                    <a16:creationId xmlns:a16="http://schemas.microsoft.com/office/drawing/2014/main" id="{82EF211F-641D-46A3-B392-5C00A1ABEC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393238" y="2862262"/>
                <a:ext cx="1373188" cy="2112963"/>
              </a:xfrm>
              <a:custGeom>
                <a:avLst/>
                <a:gdLst>
                  <a:gd name="T0" fmla="*/ 315 w 365"/>
                  <a:gd name="T1" fmla="*/ 563 h 563"/>
                  <a:gd name="T2" fmla="*/ 340 w 365"/>
                  <a:gd name="T3" fmla="*/ 556 h 563"/>
                  <a:gd name="T4" fmla="*/ 365 w 365"/>
                  <a:gd name="T5" fmla="*/ 513 h 563"/>
                  <a:gd name="T6" fmla="*/ 365 w 365"/>
                  <a:gd name="T7" fmla="*/ 7 h 563"/>
                  <a:gd name="T8" fmla="*/ 358 w 365"/>
                  <a:gd name="T9" fmla="*/ 0 h 563"/>
                  <a:gd name="T10" fmla="*/ 352 w 365"/>
                  <a:gd name="T11" fmla="*/ 7 h 563"/>
                  <a:gd name="T12" fmla="*/ 352 w 365"/>
                  <a:gd name="T13" fmla="*/ 513 h 563"/>
                  <a:gd name="T14" fmla="*/ 333 w 365"/>
                  <a:gd name="T15" fmla="*/ 545 h 563"/>
                  <a:gd name="T16" fmla="*/ 297 w 365"/>
                  <a:gd name="T17" fmla="*/ 545 h 563"/>
                  <a:gd name="T18" fmla="*/ 69 w 365"/>
                  <a:gd name="T19" fmla="*/ 413 h 563"/>
                  <a:gd name="T20" fmla="*/ 56 w 365"/>
                  <a:gd name="T21" fmla="*/ 391 h 563"/>
                  <a:gd name="T22" fmla="*/ 56 w 365"/>
                  <a:gd name="T23" fmla="*/ 359 h 563"/>
                  <a:gd name="T24" fmla="*/ 37 w 365"/>
                  <a:gd name="T25" fmla="*/ 325 h 563"/>
                  <a:gd name="T26" fmla="*/ 11 w 365"/>
                  <a:gd name="T27" fmla="*/ 310 h 563"/>
                  <a:gd name="T28" fmla="*/ 2 w 365"/>
                  <a:gd name="T29" fmla="*/ 313 h 563"/>
                  <a:gd name="T30" fmla="*/ 4 w 365"/>
                  <a:gd name="T31" fmla="*/ 322 h 563"/>
                  <a:gd name="T32" fmla="*/ 30 w 365"/>
                  <a:gd name="T33" fmla="*/ 337 h 563"/>
                  <a:gd name="T34" fmla="*/ 43 w 365"/>
                  <a:gd name="T35" fmla="*/ 359 h 563"/>
                  <a:gd name="T36" fmla="*/ 43 w 365"/>
                  <a:gd name="T37" fmla="*/ 391 h 563"/>
                  <a:gd name="T38" fmla="*/ 62 w 365"/>
                  <a:gd name="T39" fmla="*/ 425 h 563"/>
                  <a:gd name="T40" fmla="*/ 290 w 365"/>
                  <a:gd name="T41" fmla="*/ 556 h 563"/>
                  <a:gd name="T42" fmla="*/ 315 w 365"/>
                  <a:gd name="T43" fmla="*/ 563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5" h="563">
                    <a:moveTo>
                      <a:pt x="315" y="563"/>
                    </a:moveTo>
                    <a:cubicBezTo>
                      <a:pt x="324" y="563"/>
                      <a:pt x="332" y="561"/>
                      <a:pt x="340" y="556"/>
                    </a:cubicBezTo>
                    <a:cubicBezTo>
                      <a:pt x="356" y="547"/>
                      <a:pt x="365" y="531"/>
                      <a:pt x="365" y="513"/>
                    </a:cubicBezTo>
                    <a:cubicBezTo>
                      <a:pt x="365" y="7"/>
                      <a:pt x="365" y="7"/>
                      <a:pt x="365" y="7"/>
                    </a:cubicBezTo>
                    <a:cubicBezTo>
                      <a:pt x="365" y="3"/>
                      <a:pt x="362" y="0"/>
                      <a:pt x="358" y="0"/>
                    </a:cubicBezTo>
                    <a:cubicBezTo>
                      <a:pt x="355" y="0"/>
                      <a:pt x="352" y="3"/>
                      <a:pt x="352" y="7"/>
                    </a:cubicBezTo>
                    <a:cubicBezTo>
                      <a:pt x="352" y="513"/>
                      <a:pt x="352" y="513"/>
                      <a:pt x="352" y="513"/>
                    </a:cubicBezTo>
                    <a:cubicBezTo>
                      <a:pt x="352" y="526"/>
                      <a:pt x="345" y="538"/>
                      <a:pt x="333" y="545"/>
                    </a:cubicBezTo>
                    <a:cubicBezTo>
                      <a:pt x="322" y="551"/>
                      <a:pt x="308" y="551"/>
                      <a:pt x="297" y="545"/>
                    </a:cubicBezTo>
                    <a:cubicBezTo>
                      <a:pt x="69" y="413"/>
                      <a:pt x="69" y="413"/>
                      <a:pt x="69" y="413"/>
                    </a:cubicBezTo>
                    <a:cubicBezTo>
                      <a:pt x="61" y="408"/>
                      <a:pt x="56" y="400"/>
                      <a:pt x="56" y="391"/>
                    </a:cubicBezTo>
                    <a:cubicBezTo>
                      <a:pt x="56" y="359"/>
                      <a:pt x="56" y="359"/>
                      <a:pt x="56" y="359"/>
                    </a:cubicBezTo>
                    <a:cubicBezTo>
                      <a:pt x="56" y="345"/>
                      <a:pt x="49" y="332"/>
                      <a:pt x="37" y="325"/>
                    </a:cubicBezTo>
                    <a:cubicBezTo>
                      <a:pt x="11" y="310"/>
                      <a:pt x="11" y="310"/>
                      <a:pt x="11" y="310"/>
                    </a:cubicBezTo>
                    <a:cubicBezTo>
                      <a:pt x="8" y="308"/>
                      <a:pt x="4" y="309"/>
                      <a:pt x="2" y="313"/>
                    </a:cubicBezTo>
                    <a:cubicBezTo>
                      <a:pt x="0" y="316"/>
                      <a:pt x="1" y="320"/>
                      <a:pt x="4" y="322"/>
                    </a:cubicBezTo>
                    <a:cubicBezTo>
                      <a:pt x="30" y="337"/>
                      <a:pt x="30" y="337"/>
                      <a:pt x="30" y="337"/>
                    </a:cubicBezTo>
                    <a:cubicBezTo>
                      <a:pt x="38" y="341"/>
                      <a:pt x="43" y="350"/>
                      <a:pt x="43" y="359"/>
                    </a:cubicBezTo>
                    <a:cubicBezTo>
                      <a:pt x="43" y="391"/>
                      <a:pt x="43" y="391"/>
                      <a:pt x="43" y="391"/>
                    </a:cubicBezTo>
                    <a:cubicBezTo>
                      <a:pt x="43" y="405"/>
                      <a:pt x="50" y="418"/>
                      <a:pt x="62" y="425"/>
                    </a:cubicBezTo>
                    <a:cubicBezTo>
                      <a:pt x="290" y="556"/>
                      <a:pt x="290" y="556"/>
                      <a:pt x="290" y="556"/>
                    </a:cubicBezTo>
                    <a:cubicBezTo>
                      <a:pt x="298" y="561"/>
                      <a:pt x="306" y="563"/>
                      <a:pt x="315" y="5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8BE4F511-4106-4A54-BC25-F9DCA8E123D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393238" y="2242611"/>
                <a:ext cx="2146905" cy="2732614"/>
                <a:chOff x="9393238" y="2242611"/>
                <a:chExt cx="2146905" cy="2732614"/>
              </a:xfrm>
            </p:grpSpPr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0CE47070-ABA5-421B-9832-423E9A0B82D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9393238" y="2862262"/>
                  <a:ext cx="1606550" cy="2112963"/>
                  <a:chOff x="9393238" y="2862262"/>
                  <a:chExt cx="1606550" cy="2112963"/>
                </a:xfrm>
              </p:grpSpPr>
              <p:sp>
                <p:nvSpPr>
                  <p:cNvPr id="633" name="Freeform 222">
                    <a:extLst>
                      <a:ext uri="{FF2B5EF4-FFF2-40B4-BE49-F238E27FC236}">
                        <a16:creationId xmlns:a16="http://schemas.microsoft.com/office/drawing/2014/main" id="{195153C6-3A47-4798-8572-ECEADB5097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404350" y="3913187"/>
                    <a:ext cx="1320800" cy="1035050"/>
                  </a:xfrm>
                  <a:custGeom>
                    <a:avLst/>
                    <a:gdLst>
                      <a:gd name="T0" fmla="*/ 0 w 832"/>
                      <a:gd name="T1" fmla="*/ 73 h 652"/>
                      <a:gd name="T2" fmla="*/ 125 w 832"/>
                      <a:gd name="T3" fmla="*/ 0 h 652"/>
                      <a:gd name="T4" fmla="*/ 230 w 832"/>
                      <a:gd name="T5" fmla="*/ 85 h 652"/>
                      <a:gd name="T6" fmla="*/ 239 w 832"/>
                      <a:gd name="T7" fmla="*/ 156 h 652"/>
                      <a:gd name="T8" fmla="*/ 239 w 832"/>
                      <a:gd name="T9" fmla="*/ 222 h 652"/>
                      <a:gd name="T10" fmla="*/ 730 w 832"/>
                      <a:gd name="T11" fmla="*/ 518 h 652"/>
                      <a:gd name="T12" fmla="*/ 832 w 832"/>
                      <a:gd name="T13" fmla="*/ 577 h 652"/>
                      <a:gd name="T14" fmla="*/ 818 w 832"/>
                      <a:gd name="T15" fmla="*/ 624 h 652"/>
                      <a:gd name="T16" fmla="*/ 744 w 832"/>
                      <a:gd name="T17" fmla="*/ 652 h 652"/>
                      <a:gd name="T18" fmla="*/ 645 w 832"/>
                      <a:gd name="T19" fmla="*/ 624 h 652"/>
                      <a:gd name="T20" fmla="*/ 393 w 832"/>
                      <a:gd name="T21" fmla="*/ 466 h 652"/>
                      <a:gd name="T22" fmla="*/ 173 w 832"/>
                      <a:gd name="T23" fmla="*/ 345 h 652"/>
                      <a:gd name="T24" fmla="*/ 111 w 832"/>
                      <a:gd name="T25" fmla="*/ 298 h 652"/>
                      <a:gd name="T26" fmla="*/ 109 w 832"/>
                      <a:gd name="T27" fmla="*/ 198 h 652"/>
                      <a:gd name="T28" fmla="*/ 99 w 832"/>
                      <a:gd name="T29" fmla="*/ 137 h 652"/>
                      <a:gd name="T30" fmla="*/ 0 w 832"/>
                      <a:gd name="T31" fmla="*/ 73 h 6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832" h="652">
                        <a:moveTo>
                          <a:pt x="0" y="73"/>
                        </a:moveTo>
                        <a:lnTo>
                          <a:pt x="125" y="0"/>
                        </a:lnTo>
                        <a:lnTo>
                          <a:pt x="230" y="85"/>
                        </a:lnTo>
                        <a:lnTo>
                          <a:pt x="239" y="156"/>
                        </a:lnTo>
                        <a:lnTo>
                          <a:pt x="239" y="222"/>
                        </a:lnTo>
                        <a:lnTo>
                          <a:pt x="730" y="518"/>
                        </a:lnTo>
                        <a:lnTo>
                          <a:pt x="832" y="577"/>
                        </a:lnTo>
                        <a:lnTo>
                          <a:pt x="818" y="624"/>
                        </a:lnTo>
                        <a:lnTo>
                          <a:pt x="744" y="652"/>
                        </a:lnTo>
                        <a:lnTo>
                          <a:pt x="645" y="624"/>
                        </a:lnTo>
                        <a:lnTo>
                          <a:pt x="393" y="466"/>
                        </a:lnTo>
                        <a:lnTo>
                          <a:pt x="173" y="345"/>
                        </a:lnTo>
                        <a:lnTo>
                          <a:pt x="111" y="298"/>
                        </a:lnTo>
                        <a:lnTo>
                          <a:pt x="109" y="198"/>
                        </a:lnTo>
                        <a:lnTo>
                          <a:pt x="99" y="137"/>
                        </a:lnTo>
                        <a:lnTo>
                          <a:pt x="0" y="7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35" name="Freeform 224">
                    <a:extLst>
                      <a:ext uri="{FF2B5EF4-FFF2-40B4-BE49-F238E27FC236}">
                        <a16:creationId xmlns:a16="http://schemas.microsoft.com/office/drawing/2014/main" id="{B38A3B9F-9617-486E-BB15-4D24B96B897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585325" y="3905250"/>
                    <a:ext cx="1211263" cy="979488"/>
                  </a:xfrm>
                  <a:custGeom>
                    <a:avLst/>
                    <a:gdLst>
                      <a:gd name="T0" fmla="*/ 2 w 322"/>
                      <a:gd name="T1" fmla="*/ 5 h 261"/>
                      <a:gd name="T2" fmla="*/ 12 w 322"/>
                      <a:gd name="T3" fmla="*/ 2 h 261"/>
                      <a:gd name="T4" fmla="*/ 37 w 322"/>
                      <a:gd name="T5" fmla="*/ 17 h 261"/>
                      <a:gd name="T6" fmla="*/ 57 w 322"/>
                      <a:gd name="T7" fmla="*/ 51 h 261"/>
                      <a:gd name="T8" fmla="*/ 57 w 322"/>
                      <a:gd name="T9" fmla="*/ 83 h 261"/>
                      <a:gd name="T10" fmla="*/ 70 w 322"/>
                      <a:gd name="T11" fmla="*/ 105 h 261"/>
                      <a:gd name="T12" fmla="*/ 307 w 322"/>
                      <a:gd name="T13" fmla="*/ 242 h 261"/>
                      <a:gd name="T14" fmla="*/ 322 w 322"/>
                      <a:gd name="T15" fmla="*/ 247 h 261"/>
                      <a:gd name="T16" fmla="*/ 322 w 322"/>
                      <a:gd name="T17" fmla="*/ 261 h 261"/>
                      <a:gd name="T18" fmla="*/ 301 w 322"/>
                      <a:gd name="T19" fmla="*/ 254 h 261"/>
                      <a:gd name="T20" fmla="*/ 63 w 322"/>
                      <a:gd name="T21" fmla="*/ 117 h 261"/>
                      <a:gd name="T22" fmla="*/ 43 w 322"/>
                      <a:gd name="T23" fmla="*/ 83 h 261"/>
                      <a:gd name="T24" fmla="*/ 43 w 322"/>
                      <a:gd name="T25" fmla="*/ 51 h 261"/>
                      <a:gd name="T26" fmla="*/ 30 w 322"/>
                      <a:gd name="T27" fmla="*/ 29 h 261"/>
                      <a:gd name="T28" fmla="*/ 5 w 322"/>
                      <a:gd name="T29" fmla="*/ 14 h 261"/>
                      <a:gd name="T30" fmla="*/ 2 w 322"/>
                      <a:gd name="T31" fmla="*/ 5 h 2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322" h="261">
                        <a:moveTo>
                          <a:pt x="2" y="5"/>
                        </a:moveTo>
                        <a:cubicBezTo>
                          <a:pt x="4" y="1"/>
                          <a:pt x="8" y="0"/>
                          <a:pt x="12" y="2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cubicBezTo>
                          <a:pt x="49" y="24"/>
                          <a:pt x="57" y="37"/>
                          <a:pt x="57" y="51"/>
                        </a:cubicBezTo>
                        <a:cubicBezTo>
                          <a:pt x="57" y="83"/>
                          <a:pt x="57" y="83"/>
                          <a:pt x="57" y="83"/>
                        </a:cubicBezTo>
                        <a:cubicBezTo>
                          <a:pt x="57" y="92"/>
                          <a:pt x="62" y="100"/>
                          <a:pt x="70" y="105"/>
                        </a:cubicBezTo>
                        <a:cubicBezTo>
                          <a:pt x="307" y="242"/>
                          <a:pt x="307" y="242"/>
                          <a:pt x="307" y="242"/>
                        </a:cubicBezTo>
                        <a:cubicBezTo>
                          <a:pt x="312" y="245"/>
                          <a:pt x="317" y="246"/>
                          <a:pt x="322" y="247"/>
                        </a:cubicBezTo>
                        <a:cubicBezTo>
                          <a:pt x="322" y="251"/>
                          <a:pt x="322" y="256"/>
                          <a:pt x="322" y="261"/>
                        </a:cubicBezTo>
                        <a:cubicBezTo>
                          <a:pt x="314" y="260"/>
                          <a:pt x="307" y="258"/>
                          <a:pt x="301" y="254"/>
                        </a:cubicBezTo>
                        <a:cubicBezTo>
                          <a:pt x="63" y="117"/>
                          <a:pt x="63" y="117"/>
                          <a:pt x="63" y="117"/>
                        </a:cubicBezTo>
                        <a:cubicBezTo>
                          <a:pt x="51" y="110"/>
                          <a:pt x="43" y="97"/>
                          <a:pt x="43" y="83"/>
                        </a:cubicBezTo>
                        <a:cubicBezTo>
                          <a:pt x="43" y="51"/>
                          <a:pt x="43" y="51"/>
                          <a:pt x="43" y="51"/>
                        </a:cubicBezTo>
                        <a:cubicBezTo>
                          <a:pt x="43" y="42"/>
                          <a:pt x="38" y="33"/>
                          <a:pt x="30" y="29"/>
                        </a:cubicBezTo>
                        <a:cubicBezTo>
                          <a:pt x="5" y="14"/>
                          <a:pt x="5" y="14"/>
                          <a:pt x="5" y="14"/>
                        </a:cubicBezTo>
                        <a:cubicBezTo>
                          <a:pt x="2" y="12"/>
                          <a:pt x="0" y="8"/>
                          <a:pt x="2" y="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36" name="Freeform 225">
                    <a:extLst>
                      <a:ext uri="{FF2B5EF4-FFF2-40B4-BE49-F238E27FC236}">
                        <a16:creationId xmlns:a16="http://schemas.microsoft.com/office/drawing/2014/main" id="{0E55C29A-5C6A-46AE-B536-C8C2DE3730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0653713" y="2906712"/>
                    <a:ext cx="346075" cy="2054225"/>
                  </a:xfrm>
                  <a:custGeom>
                    <a:avLst/>
                    <a:gdLst>
                      <a:gd name="T0" fmla="*/ 0 w 92"/>
                      <a:gd name="T1" fmla="*/ 547 h 547"/>
                      <a:gd name="T2" fmla="*/ 21 w 92"/>
                      <a:gd name="T3" fmla="*/ 521 h 547"/>
                      <a:gd name="T4" fmla="*/ 24 w 92"/>
                      <a:gd name="T5" fmla="*/ 490 h 547"/>
                      <a:gd name="T6" fmla="*/ 24 w 92"/>
                      <a:gd name="T7" fmla="*/ 415 h 547"/>
                      <a:gd name="T8" fmla="*/ 23 w 92"/>
                      <a:gd name="T9" fmla="*/ 23 h 547"/>
                      <a:gd name="T10" fmla="*/ 78 w 92"/>
                      <a:gd name="T11" fmla="*/ 32 h 547"/>
                      <a:gd name="T12" fmla="*/ 78 w 92"/>
                      <a:gd name="T13" fmla="*/ 6 h 547"/>
                      <a:gd name="T14" fmla="*/ 85 w 92"/>
                      <a:gd name="T15" fmla="*/ 0 h 547"/>
                      <a:gd name="T16" fmla="*/ 92 w 92"/>
                      <a:gd name="T17" fmla="*/ 6 h 547"/>
                      <a:gd name="T18" fmla="*/ 92 w 92"/>
                      <a:gd name="T19" fmla="*/ 477 h 547"/>
                      <a:gd name="T20" fmla="*/ 67 w 92"/>
                      <a:gd name="T21" fmla="*/ 520 h 547"/>
                      <a:gd name="T22" fmla="*/ 58 w 92"/>
                      <a:gd name="T23" fmla="*/ 524 h 547"/>
                      <a:gd name="T24" fmla="*/ 58 w 92"/>
                      <a:gd name="T25" fmla="*/ 524 h 547"/>
                      <a:gd name="T26" fmla="*/ 0 w 92"/>
                      <a:gd name="T27" fmla="*/ 547 h 5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92" h="547">
                        <a:moveTo>
                          <a:pt x="0" y="547"/>
                        </a:moveTo>
                        <a:cubicBezTo>
                          <a:pt x="21" y="521"/>
                          <a:pt x="21" y="521"/>
                          <a:pt x="21" y="521"/>
                        </a:cubicBezTo>
                        <a:cubicBezTo>
                          <a:pt x="24" y="490"/>
                          <a:pt x="24" y="490"/>
                          <a:pt x="24" y="490"/>
                        </a:cubicBezTo>
                        <a:cubicBezTo>
                          <a:pt x="24" y="415"/>
                          <a:pt x="24" y="415"/>
                          <a:pt x="24" y="415"/>
                        </a:cubicBezTo>
                        <a:cubicBezTo>
                          <a:pt x="23" y="23"/>
                          <a:pt x="23" y="23"/>
                          <a:pt x="23" y="23"/>
                        </a:cubicBezTo>
                        <a:cubicBezTo>
                          <a:pt x="78" y="32"/>
                          <a:pt x="78" y="32"/>
                          <a:pt x="78" y="32"/>
                        </a:cubicBezTo>
                        <a:cubicBezTo>
                          <a:pt x="78" y="6"/>
                          <a:pt x="78" y="6"/>
                          <a:pt x="78" y="6"/>
                        </a:cubicBezTo>
                        <a:cubicBezTo>
                          <a:pt x="78" y="3"/>
                          <a:pt x="81" y="0"/>
                          <a:pt x="85" y="0"/>
                        </a:cubicBezTo>
                        <a:cubicBezTo>
                          <a:pt x="89" y="0"/>
                          <a:pt x="92" y="3"/>
                          <a:pt x="92" y="6"/>
                        </a:cubicBezTo>
                        <a:cubicBezTo>
                          <a:pt x="92" y="477"/>
                          <a:pt x="92" y="477"/>
                          <a:pt x="92" y="477"/>
                        </a:cubicBezTo>
                        <a:cubicBezTo>
                          <a:pt x="92" y="495"/>
                          <a:pt x="82" y="511"/>
                          <a:pt x="67" y="520"/>
                        </a:cubicBezTo>
                        <a:cubicBezTo>
                          <a:pt x="64" y="522"/>
                          <a:pt x="61" y="523"/>
                          <a:pt x="58" y="524"/>
                        </a:cubicBezTo>
                        <a:cubicBezTo>
                          <a:pt x="58" y="524"/>
                          <a:pt x="58" y="524"/>
                          <a:pt x="58" y="524"/>
                        </a:cubicBezTo>
                        <a:lnTo>
                          <a:pt x="0" y="547"/>
                        </a:lnTo>
                        <a:close/>
                      </a:path>
                    </a:pathLst>
                  </a:custGeom>
                  <a:gradFill>
                    <a:gsLst>
                      <a:gs pos="68000">
                        <a:srgbClr val="2F84C5"/>
                      </a:gs>
                      <a:gs pos="0">
                        <a:srgbClr val="2F84C5"/>
                      </a:gs>
                    </a:gsLst>
                    <a:lin ang="14400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37" name="Freeform 226">
                    <a:extLst>
                      <a:ext uri="{FF2B5EF4-FFF2-40B4-BE49-F238E27FC236}">
                        <a16:creationId xmlns:a16="http://schemas.microsoft.com/office/drawing/2014/main" id="{E75FE9AB-7F98-4533-BF6C-B051890B8C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9393238" y="2862262"/>
                    <a:ext cx="1373188" cy="2112963"/>
                  </a:xfrm>
                  <a:custGeom>
                    <a:avLst/>
                    <a:gdLst>
                      <a:gd name="T0" fmla="*/ 315 w 365"/>
                      <a:gd name="T1" fmla="*/ 563 h 563"/>
                      <a:gd name="T2" fmla="*/ 340 w 365"/>
                      <a:gd name="T3" fmla="*/ 556 h 563"/>
                      <a:gd name="T4" fmla="*/ 365 w 365"/>
                      <a:gd name="T5" fmla="*/ 513 h 563"/>
                      <a:gd name="T6" fmla="*/ 365 w 365"/>
                      <a:gd name="T7" fmla="*/ 7 h 563"/>
                      <a:gd name="T8" fmla="*/ 358 w 365"/>
                      <a:gd name="T9" fmla="*/ 0 h 563"/>
                      <a:gd name="T10" fmla="*/ 352 w 365"/>
                      <a:gd name="T11" fmla="*/ 7 h 563"/>
                      <a:gd name="T12" fmla="*/ 352 w 365"/>
                      <a:gd name="T13" fmla="*/ 513 h 563"/>
                      <a:gd name="T14" fmla="*/ 333 w 365"/>
                      <a:gd name="T15" fmla="*/ 545 h 563"/>
                      <a:gd name="T16" fmla="*/ 297 w 365"/>
                      <a:gd name="T17" fmla="*/ 545 h 563"/>
                      <a:gd name="T18" fmla="*/ 69 w 365"/>
                      <a:gd name="T19" fmla="*/ 413 h 563"/>
                      <a:gd name="T20" fmla="*/ 56 w 365"/>
                      <a:gd name="T21" fmla="*/ 391 h 563"/>
                      <a:gd name="T22" fmla="*/ 56 w 365"/>
                      <a:gd name="T23" fmla="*/ 359 h 563"/>
                      <a:gd name="T24" fmla="*/ 37 w 365"/>
                      <a:gd name="T25" fmla="*/ 325 h 563"/>
                      <a:gd name="T26" fmla="*/ 11 w 365"/>
                      <a:gd name="T27" fmla="*/ 310 h 563"/>
                      <a:gd name="T28" fmla="*/ 2 w 365"/>
                      <a:gd name="T29" fmla="*/ 313 h 563"/>
                      <a:gd name="T30" fmla="*/ 4 w 365"/>
                      <a:gd name="T31" fmla="*/ 322 h 563"/>
                      <a:gd name="T32" fmla="*/ 30 w 365"/>
                      <a:gd name="T33" fmla="*/ 337 h 563"/>
                      <a:gd name="T34" fmla="*/ 43 w 365"/>
                      <a:gd name="T35" fmla="*/ 359 h 563"/>
                      <a:gd name="T36" fmla="*/ 43 w 365"/>
                      <a:gd name="T37" fmla="*/ 391 h 563"/>
                      <a:gd name="T38" fmla="*/ 62 w 365"/>
                      <a:gd name="T39" fmla="*/ 425 h 563"/>
                      <a:gd name="T40" fmla="*/ 290 w 365"/>
                      <a:gd name="T41" fmla="*/ 556 h 563"/>
                      <a:gd name="T42" fmla="*/ 315 w 365"/>
                      <a:gd name="T43" fmla="*/ 563 h 5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65" h="563">
                        <a:moveTo>
                          <a:pt x="315" y="563"/>
                        </a:moveTo>
                        <a:cubicBezTo>
                          <a:pt x="324" y="563"/>
                          <a:pt x="332" y="561"/>
                          <a:pt x="340" y="556"/>
                        </a:cubicBezTo>
                        <a:cubicBezTo>
                          <a:pt x="356" y="547"/>
                          <a:pt x="365" y="531"/>
                          <a:pt x="365" y="513"/>
                        </a:cubicBezTo>
                        <a:cubicBezTo>
                          <a:pt x="365" y="7"/>
                          <a:pt x="365" y="7"/>
                          <a:pt x="365" y="7"/>
                        </a:cubicBezTo>
                        <a:cubicBezTo>
                          <a:pt x="365" y="3"/>
                          <a:pt x="362" y="0"/>
                          <a:pt x="358" y="0"/>
                        </a:cubicBezTo>
                        <a:cubicBezTo>
                          <a:pt x="355" y="0"/>
                          <a:pt x="352" y="3"/>
                          <a:pt x="352" y="7"/>
                        </a:cubicBezTo>
                        <a:cubicBezTo>
                          <a:pt x="352" y="513"/>
                          <a:pt x="352" y="513"/>
                          <a:pt x="352" y="513"/>
                        </a:cubicBezTo>
                        <a:cubicBezTo>
                          <a:pt x="352" y="526"/>
                          <a:pt x="345" y="538"/>
                          <a:pt x="333" y="545"/>
                        </a:cubicBezTo>
                        <a:cubicBezTo>
                          <a:pt x="322" y="551"/>
                          <a:pt x="308" y="551"/>
                          <a:pt x="297" y="545"/>
                        </a:cubicBezTo>
                        <a:cubicBezTo>
                          <a:pt x="69" y="413"/>
                          <a:pt x="69" y="413"/>
                          <a:pt x="69" y="413"/>
                        </a:cubicBezTo>
                        <a:cubicBezTo>
                          <a:pt x="61" y="408"/>
                          <a:pt x="56" y="400"/>
                          <a:pt x="56" y="391"/>
                        </a:cubicBezTo>
                        <a:cubicBezTo>
                          <a:pt x="56" y="359"/>
                          <a:pt x="56" y="359"/>
                          <a:pt x="56" y="359"/>
                        </a:cubicBezTo>
                        <a:cubicBezTo>
                          <a:pt x="56" y="345"/>
                          <a:pt x="49" y="332"/>
                          <a:pt x="37" y="325"/>
                        </a:cubicBezTo>
                        <a:cubicBezTo>
                          <a:pt x="11" y="310"/>
                          <a:pt x="11" y="310"/>
                          <a:pt x="11" y="310"/>
                        </a:cubicBezTo>
                        <a:cubicBezTo>
                          <a:pt x="8" y="308"/>
                          <a:pt x="4" y="309"/>
                          <a:pt x="2" y="313"/>
                        </a:cubicBezTo>
                        <a:cubicBezTo>
                          <a:pt x="0" y="316"/>
                          <a:pt x="1" y="320"/>
                          <a:pt x="4" y="322"/>
                        </a:cubicBezTo>
                        <a:cubicBezTo>
                          <a:pt x="30" y="337"/>
                          <a:pt x="30" y="337"/>
                          <a:pt x="30" y="337"/>
                        </a:cubicBezTo>
                        <a:cubicBezTo>
                          <a:pt x="38" y="341"/>
                          <a:pt x="43" y="350"/>
                          <a:pt x="43" y="359"/>
                        </a:cubicBezTo>
                        <a:cubicBezTo>
                          <a:pt x="43" y="391"/>
                          <a:pt x="43" y="391"/>
                          <a:pt x="43" y="391"/>
                        </a:cubicBezTo>
                        <a:cubicBezTo>
                          <a:pt x="43" y="405"/>
                          <a:pt x="50" y="418"/>
                          <a:pt x="62" y="425"/>
                        </a:cubicBezTo>
                        <a:cubicBezTo>
                          <a:pt x="290" y="556"/>
                          <a:pt x="290" y="556"/>
                          <a:pt x="290" y="556"/>
                        </a:cubicBezTo>
                        <a:cubicBezTo>
                          <a:pt x="298" y="561"/>
                          <a:pt x="306" y="563"/>
                          <a:pt x="315" y="563"/>
                        </a:cubicBezTo>
                        <a:close/>
                      </a:path>
                    </a:pathLst>
                  </a:custGeom>
                  <a:solidFill>
                    <a:srgbClr val="7BD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2795" name="Group 2794">
                  <a:extLst>
                    <a:ext uri="{FF2B5EF4-FFF2-40B4-BE49-F238E27FC236}">
                      <a16:creationId xmlns:a16="http://schemas.microsoft.com/office/drawing/2014/main" id="{66209387-ED1E-4820-8B2A-4F06E00C47F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flipH="1">
                  <a:off x="9960249" y="2242611"/>
                  <a:ext cx="1579894" cy="1292641"/>
                  <a:chOff x="5842001" y="2682875"/>
                  <a:chExt cx="1728787" cy="1414463"/>
                </a:xfrm>
              </p:grpSpPr>
              <p:sp>
                <p:nvSpPr>
                  <p:cNvPr id="2790" name="Freeform 162">
                    <a:extLst>
                      <a:ext uri="{FF2B5EF4-FFF2-40B4-BE49-F238E27FC236}">
                        <a16:creationId xmlns:a16="http://schemas.microsoft.com/office/drawing/2014/main" id="{EEA2EED4-9E40-46E7-9882-92A06204BB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07088" y="2682875"/>
                    <a:ext cx="1663700" cy="1365250"/>
                  </a:xfrm>
                  <a:custGeom>
                    <a:avLst/>
                    <a:gdLst>
                      <a:gd name="T0" fmla="*/ 0 w 513"/>
                      <a:gd name="T1" fmla="*/ 66 h 422"/>
                      <a:gd name="T2" fmla="*/ 87 w 513"/>
                      <a:gd name="T3" fmla="*/ 15 h 422"/>
                      <a:gd name="T4" fmla="*/ 87 w 513"/>
                      <a:gd name="T5" fmla="*/ 15 h 422"/>
                      <a:gd name="T6" fmla="*/ 139 w 513"/>
                      <a:gd name="T7" fmla="*/ 20 h 422"/>
                      <a:gd name="T8" fmla="*/ 157 w 513"/>
                      <a:gd name="T9" fmla="*/ 34 h 422"/>
                      <a:gd name="T10" fmla="*/ 193 w 513"/>
                      <a:gd name="T11" fmla="*/ 14 h 422"/>
                      <a:gd name="T12" fmla="*/ 193 w 513"/>
                      <a:gd name="T13" fmla="*/ 14 h 422"/>
                      <a:gd name="T14" fmla="*/ 271 w 513"/>
                      <a:gd name="T15" fmla="*/ 19 h 422"/>
                      <a:gd name="T16" fmla="*/ 363 w 513"/>
                      <a:gd name="T17" fmla="*/ 133 h 422"/>
                      <a:gd name="T18" fmla="*/ 383 w 513"/>
                      <a:gd name="T19" fmla="*/ 140 h 422"/>
                      <a:gd name="T20" fmla="*/ 429 w 513"/>
                      <a:gd name="T21" fmla="*/ 220 h 422"/>
                      <a:gd name="T22" fmla="*/ 429 w 513"/>
                      <a:gd name="T23" fmla="*/ 222 h 422"/>
                      <a:gd name="T24" fmla="*/ 453 w 513"/>
                      <a:gd name="T25" fmla="*/ 230 h 422"/>
                      <a:gd name="T26" fmla="*/ 513 w 513"/>
                      <a:gd name="T27" fmla="*/ 333 h 422"/>
                      <a:gd name="T28" fmla="*/ 495 w 513"/>
                      <a:gd name="T29" fmla="*/ 372 h 422"/>
                      <a:gd name="T30" fmla="*/ 495 w 513"/>
                      <a:gd name="T31" fmla="*/ 372 h 422"/>
                      <a:gd name="T32" fmla="*/ 495 w 513"/>
                      <a:gd name="T33" fmla="*/ 372 h 422"/>
                      <a:gd name="T34" fmla="*/ 495 w 513"/>
                      <a:gd name="T35" fmla="*/ 372 h 422"/>
                      <a:gd name="T36" fmla="*/ 409 w 513"/>
                      <a:gd name="T37" fmla="*/ 422 h 422"/>
                      <a:gd name="T38" fmla="*/ 390 w 513"/>
                      <a:gd name="T39" fmla="*/ 331 h 422"/>
                      <a:gd name="T40" fmla="*/ 139 w 513"/>
                      <a:gd name="T41" fmla="*/ 186 h 422"/>
                      <a:gd name="T42" fmla="*/ 70 w 513"/>
                      <a:gd name="T43" fmla="*/ 88 h 422"/>
                      <a:gd name="T44" fmla="*/ 0 w 513"/>
                      <a:gd name="T45" fmla="*/ 66 h 4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513" h="422">
                        <a:moveTo>
                          <a:pt x="0" y="66"/>
                        </a:moveTo>
                        <a:cubicBezTo>
                          <a:pt x="87" y="15"/>
                          <a:pt x="87" y="15"/>
                          <a:pt x="87" y="15"/>
                        </a:cubicBezTo>
                        <a:cubicBezTo>
                          <a:pt x="87" y="15"/>
                          <a:pt x="87" y="15"/>
                          <a:pt x="87" y="15"/>
                        </a:cubicBezTo>
                        <a:cubicBezTo>
                          <a:pt x="100" y="8"/>
                          <a:pt x="119" y="9"/>
                          <a:pt x="139" y="20"/>
                        </a:cubicBezTo>
                        <a:cubicBezTo>
                          <a:pt x="145" y="24"/>
                          <a:pt x="151" y="29"/>
                          <a:pt x="157" y="34"/>
                        </a:cubicBezTo>
                        <a:cubicBezTo>
                          <a:pt x="193" y="14"/>
                          <a:pt x="193" y="14"/>
                          <a:pt x="193" y="14"/>
                        </a:cubicBezTo>
                        <a:cubicBezTo>
                          <a:pt x="193" y="14"/>
                          <a:pt x="193" y="14"/>
                          <a:pt x="193" y="14"/>
                        </a:cubicBezTo>
                        <a:cubicBezTo>
                          <a:pt x="212" y="0"/>
                          <a:pt x="240" y="1"/>
                          <a:pt x="271" y="19"/>
                        </a:cubicBezTo>
                        <a:cubicBezTo>
                          <a:pt x="310" y="41"/>
                          <a:pt x="345" y="86"/>
                          <a:pt x="363" y="133"/>
                        </a:cubicBezTo>
                        <a:cubicBezTo>
                          <a:pt x="369" y="134"/>
                          <a:pt x="376" y="136"/>
                          <a:pt x="383" y="140"/>
                        </a:cubicBezTo>
                        <a:cubicBezTo>
                          <a:pt x="408" y="155"/>
                          <a:pt x="429" y="191"/>
                          <a:pt x="429" y="220"/>
                        </a:cubicBezTo>
                        <a:cubicBezTo>
                          <a:pt x="429" y="221"/>
                          <a:pt x="429" y="222"/>
                          <a:pt x="429" y="222"/>
                        </a:cubicBezTo>
                        <a:cubicBezTo>
                          <a:pt x="437" y="223"/>
                          <a:pt x="445" y="225"/>
                          <a:pt x="453" y="230"/>
                        </a:cubicBezTo>
                        <a:cubicBezTo>
                          <a:pt x="486" y="249"/>
                          <a:pt x="513" y="295"/>
                          <a:pt x="513" y="333"/>
                        </a:cubicBezTo>
                        <a:cubicBezTo>
                          <a:pt x="513" y="352"/>
                          <a:pt x="506" y="365"/>
                          <a:pt x="495" y="372"/>
                        </a:cubicBezTo>
                        <a:cubicBezTo>
                          <a:pt x="495" y="372"/>
                          <a:pt x="495" y="372"/>
                          <a:pt x="495" y="372"/>
                        </a:cubicBezTo>
                        <a:cubicBezTo>
                          <a:pt x="495" y="372"/>
                          <a:pt x="495" y="372"/>
                          <a:pt x="495" y="372"/>
                        </a:cubicBezTo>
                        <a:cubicBezTo>
                          <a:pt x="495" y="372"/>
                          <a:pt x="495" y="372"/>
                          <a:pt x="495" y="372"/>
                        </a:cubicBezTo>
                        <a:cubicBezTo>
                          <a:pt x="409" y="422"/>
                          <a:pt x="409" y="422"/>
                          <a:pt x="409" y="422"/>
                        </a:cubicBezTo>
                        <a:cubicBezTo>
                          <a:pt x="390" y="331"/>
                          <a:pt x="390" y="331"/>
                          <a:pt x="390" y="331"/>
                        </a:cubicBezTo>
                        <a:cubicBezTo>
                          <a:pt x="139" y="186"/>
                          <a:pt x="139" y="186"/>
                          <a:pt x="139" y="186"/>
                        </a:cubicBezTo>
                        <a:cubicBezTo>
                          <a:pt x="106" y="167"/>
                          <a:pt x="79" y="127"/>
                          <a:pt x="70" y="88"/>
                        </a:cubicBezTo>
                        <a:lnTo>
                          <a:pt x="0" y="6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68000">
                        <a:srgbClr val="69CBF7"/>
                      </a:gs>
                      <a:gs pos="26000">
                        <a:srgbClr val="5BBFF0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791" name="Freeform 163">
                    <a:extLst>
                      <a:ext uri="{FF2B5EF4-FFF2-40B4-BE49-F238E27FC236}">
                        <a16:creationId xmlns:a16="http://schemas.microsoft.com/office/drawing/2014/main" id="{F18A9122-BD18-489B-B368-C7708A569E3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907088" y="2682875"/>
                    <a:ext cx="1663700" cy="1196975"/>
                  </a:xfrm>
                  <a:custGeom>
                    <a:avLst/>
                    <a:gdLst>
                      <a:gd name="T0" fmla="*/ 510 w 513"/>
                      <a:gd name="T1" fmla="*/ 335 h 370"/>
                      <a:gd name="T2" fmla="*/ 451 w 513"/>
                      <a:gd name="T3" fmla="*/ 232 h 370"/>
                      <a:gd name="T4" fmla="*/ 427 w 513"/>
                      <a:gd name="T5" fmla="*/ 224 h 370"/>
                      <a:gd name="T6" fmla="*/ 427 w 513"/>
                      <a:gd name="T7" fmla="*/ 222 h 370"/>
                      <a:gd name="T8" fmla="*/ 380 w 513"/>
                      <a:gd name="T9" fmla="*/ 142 h 370"/>
                      <a:gd name="T10" fmla="*/ 361 w 513"/>
                      <a:gd name="T11" fmla="*/ 136 h 370"/>
                      <a:gd name="T12" fmla="*/ 269 w 513"/>
                      <a:gd name="T13" fmla="*/ 21 h 370"/>
                      <a:gd name="T14" fmla="*/ 190 w 513"/>
                      <a:gd name="T15" fmla="*/ 16 h 370"/>
                      <a:gd name="T16" fmla="*/ 190 w 513"/>
                      <a:gd name="T17" fmla="*/ 16 h 370"/>
                      <a:gd name="T18" fmla="*/ 155 w 513"/>
                      <a:gd name="T19" fmla="*/ 36 h 370"/>
                      <a:gd name="T20" fmla="*/ 136 w 513"/>
                      <a:gd name="T21" fmla="*/ 22 h 370"/>
                      <a:gd name="T22" fmla="*/ 85 w 513"/>
                      <a:gd name="T23" fmla="*/ 17 h 370"/>
                      <a:gd name="T24" fmla="*/ 85 w 513"/>
                      <a:gd name="T25" fmla="*/ 17 h 370"/>
                      <a:gd name="T26" fmla="*/ 1 w 513"/>
                      <a:gd name="T27" fmla="*/ 66 h 370"/>
                      <a:gd name="T28" fmla="*/ 0 w 513"/>
                      <a:gd name="T29" fmla="*/ 66 h 370"/>
                      <a:gd name="T30" fmla="*/ 87 w 513"/>
                      <a:gd name="T31" fmla="*/ 15 h 370"/>
                      <a:gd name="T32" fmla="*/ 87 w 513"/>
                      <a:gd name="T33" fmla="*/ 15 h 370"/>
                      <a:gd name="T34" fmla="*/ 139 w 513"/>
                      <a:gd name="T35" fmla="*/ 20 h 370"/>
                      <a:gd name="T36" fmla="*/ 157 w 513"/>
                      <a:gd name="T37" fmla="*/ 34 h 370"/>
                      <a:gd name="T38" fmla="*/ 193 w 513"/>
                      <a:gd name="T39" fmla="*/ 14 h 370"/>
                      <a:gd name="T40" fmla="*/ 193 w 513"/>
                      <a:gd name="T41" fmla="*/ 14 h 370"/>
                      <a:gd name="T42" fmla="*/ 271 w 513"/>
                      <a:gd name="T43" fmla="*/ 19 h 370"/>
                      <a:gd name="T44" fmla="*/ 363 w 513"/>
                      <a:gd name="T45" fmla="*/ 133 h 370"/>
                      <a:gd name="T46" fmla="*/ 383 w 513"/>
                      <a:gd name="T47" fmla="*/ 140 h 370"/>
                      <a:gd name="T48" fmla="*/ 429 w 513"/>
                      <a:gd name="T49" fmla="*/ 220 h 370"/>
                      <a:gd name="T50" fmla="*/ 429 w 513"/>
                      <a:gd name="T51" fmla="*/ 222 h 370"/>
                      <a:gd name="T52" fmla="*/ 453 w 513"/>
                      <a:gd name="T53" fmla="*/ 230 h 370"/>
                      <a:gd name="T54" fmla="*/ 513 w 513"/>
                      <a:gd name="T55" fmla="*/ 333 h 370"/>
                      <a:gd name="T56" fmla="*/ 498 w 513"/>
                      <a:gd name="T57" fmla="*/ 370 h 370"/>
                      <a:gd name="T58" fmla="*/ 510 w 513"/>
                      <a:gd name="T59" fmla="*/ 335 h 3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513" h="370">
                        <a:moveTo>
                          <a:pt x="510" y="335"/>
                        </a:moveTo>
                        <a:cubicBezTo>
                          <a:pt x="510" y="297"/>
                          <a:pt x="484" y="251"/>
                          <a:pt x="451" y="232"/>
                        </a:cubicBezTo>
                        <a:cubicBezTo>
                          <a:pt x="442" y="227"/>
                          <a:pt x="434" y="225"/>
                          <a:pt x="427" y="224"/>
                        </a:cubicBezTo>
                        <a:cubicBezTo>
                          <a:pt x="427" y="224"/>
                          <a:pt x="427" y="223"/>
                          <a:pt x="427" y="222"/>
                        </a:cubicBezTo>
                        <a:cubicBezTo>
                          <a:pt x="427" y="193"/>
                          <a:pt x="406" y="157"/>
                          <a:pt x="380" y="142"/>
                        </a:cubicBezTo>
                        <a:cubicBezTo>
                          <a:pt x="373" y="138"/>
                          <a:pt x="367" y="136"/>
                          <a:pt x="361" y="136"/>
                        </a:cubicBezTo>
                        <a:cubicBezTo>
                          <a:pt x="342" y="88"/>
                          <a:pt x="308" y="43"/>
                          <a:pt x="269" y="21"/>
                        </a:cubicBezTo>
                        <a:cubicBezTo>
                          <a:pt x="238" y="3"/>
                          <a:pt x="210" y="2"/>
                          <a:pt x="190" y="16"/>
                        </a:cubicBezTo>
                        <a:cubicBezTo>
                          <a:pt x="190" y="16"/>
                          <a:pt x="190" y="16"/>
                          <a:pt x="190" y="16"/>
                        </a:cubicBezTo>
                        <a:cubicBezTo>
                          <a:pt x="155" y="36"/>
                          <a:pt x="155" y="36"/>
                          <a:pt x="155" y="36"/>
                        </a:cubicBezTo>
                        <a:cubicBezTo>
                          <a:pt x="149" y="31"/>
                          <a:pt x="143" y="26"/>
                          <a:pt x="136" y="22"/>
                        </a:cubicBezTo>
                        <a:cubicBezTo>
                          <a:pt x="116" y="11"/>
                          <a:pt x="98" y="10"/>
                          <a:pt x="85" y="17"/>
                        </a:cubicBezTo>
                        <a:cubicBezTo>
                          <a:pt x="85" y="17"/>
                          <a:pt x="85" y="17"/>
                          <a:pt x="85" y="17"/>
                        </a:cubicBezTo>
                        <a:cubicBezTo>
                          <a:pt x="1" y="66"/>
                          <a:pt x="1" y="66"/>
                          <a:pt x="1" y="66"/>
                        </a:cubicBezTo>
                        <a:cubicBezTo>
                          <a:pt x="0" y="66"/>
                          <a:pt x="0" y="66"/>
                          <a:pt x="0" y="66"/>
                        </a:cubicBezTo>
                        <a:cubicBezTo>
                          <a:pt x="87" y="15"/>
                          <a:pt x="87" y="15"/>
                          <a:pt x="87" y="15"/>
                        </a:cubicBezTo>
                        <a:cubicBezTo>
                          <a:pt x="87" y="15"/>
                          <a:pt x="87" y="15"/>
                          <a:pt x="87" y="15"/>
                        </a:cubicBezTo>
                        <a:cubicBezTo>
                          <a:pt x="100" y="8"/>
                          <a:pt x="119" y="9"/>
                          <a:pt x="139" y="20"/>
                        </a:cubicBezTo>
                        <a:cubicBezTo>
                          <a:pt x="145" y="24"/>
                          <a:pt x="151" y="29"/>
                          <a:pt x="157" y="34"/>
                        </a:cubicBezTo>
                        <a:cubicBezTo>
                          <a:pt x="193" y="14"/>
                          <a:pt x="193" y="14"/>
                          <a:pt x="193" y="14"/>
                        </a:cubicBezTo>
                        <a:cubicBezTo>
                          <a:pt x="193" y="14"/>
                          <a:pt x="193" y="14"/>
                          <a:pt x="193" y="14"/>
                        </a:cubicBezTo>
                        <a:cubicBezTo>
                          <a:pt x="212" y="0"/>
                          <a:pt x="240" y="1"/>
                          <a:pt x="271" y="19"/>
                        </a:cubicBezTo>
                        <a:cubicBezTo>
                          <a:pt x="310" y="41"/>
                          <a:pt x="345" y="86"/>
                          <a:pt x="363" y="133"/>
                        </a:cubicBezTo>
                        <a:cubicBezTo>
                          <a:pt x="369" y="134"/>
                          <a:pt x="376" y="136"/>
                          <a:pt x="383" y="140"/>
                        </a:cubicBezTo>
                        <a:cubicBezTo>
                          <a:pt x="408" y="155"/>
                          <a:pt x="429" y="191"/>
                          <a:pt x="429" y="220"/>
                        </a:cubicBezTo>
                        <a:cubicBezTo>
                          <a:pt x="429" y="221"/>
                          <a:pt x="429" y="222"/>
                          <a:pt x="429" y="222"/>
                        </a:cubicBezTo>
                        <a:cubicBezTo>
                          <a:pt x="437" y="223"/>
                          <a:pt x="445" y="225"/>
                          <a:pt x="453" y="230"/>
                        </a:cubicBezTo>
                        <a:cubicBezTo>
                          <a:pt x="486" y="249"/>
                          <a:pt x="513" y="295"/>
                          <a:pt x="513" y="333"/>
                        </a:cubicBezTo>
                        <a:cubicBezTo>
                          <a:pt x="513" y="350"/>
                          <a:pt x="507" y="363"/>
                          <a:pt x="498" y="370"/>
                        </a:cubicBezTo>
                        <a:cubicBezTo>
                          <a:pt x="506" y="362"/>
                          <a:pt x="510" y="351"/>
                          <a:pt x="510" y="3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792" name="Freeform 164">
                    <a:extLst>
                      <a:ext uri="{FF2B5EF4-FFF2-40B4-BE49-F238E27FC236}">
                        <a16:creationId xmlns:a16="http://schemas.microsoft.com/office/drawing/2014/main" id="{6FA55A87-22E9-43B7-B524-A2270FDE65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842001" y="2816225"/>
                    <a:ext cx="1446213" cy="1281113"/>
                  </a:xfrm>
                  <a:custGeom>
                    <a:avLst/>
                    <a:gdLst>
                      <a:gd name="T0" fmla="*/ 72 w 446"/>
                      <a:gd name="T1" fmla="*/ 29 h 396"/>
                      <a:gd name="T2" fmla="*/ 104 w 446"/>
                      <a:gd name="T3" fmla="*/ 56 h 396"/>
                      <a:gd name="T4" fmla="*/ 205 w 446"/>
                      <a:gd name="T5" fmla="*/ 28 h 396"/>
                      <a:gd name="T6" fmla="*/ 296 w 446"/>
                      <a:gd name="T7" fmla="*/ 143 h 396"/>
                      <a:gd name="T8" fmla="*/ 316 w 446"/>
                      <a:gd name="T9" fmla="*/ 149 h 396"/>
                      <a:gd name="T10" fmla="*/ 363 w 446"/>
                      <a:gd name="T11" fmla="*/ 229 h 396"/>
                      <a:gd name="T12" fmla="*/ 363 w 446"/>
                      <a:gd name="T13" fmla="*/ 231 h 396"/>
                      <a:gd name="T14" fmla="*/ 387 w 446"/>
                      <a:gd name="T15" fmla="*/ 239 h 396"/>
                      <a:gd name="T16" fmla="*/ 446 w 446"/>
                      <a:gd name="T17" fmla="*/ 342 h 396"/>
                      <a:gd name="T18" fmla="*/ 387 w 446"/>
                      <a:gd name="T19" fmla="*/ 377 h 396"/>
                      <a:gd name="T20" fmla="*/ 72 w 446"/>
                      <a:gd name="T21" fmla="*/ 195 h 396"/>
                      <a:gd name="T22" fmla="*/ 0 w 446"/>
                      <a:gd name="T23" fmla="*/ 71 h 396"/>
                      <a:gd name="T24" fmla="*/ 72 w 446"/>
                      <a:gd name="T25" fmla="*/ 29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446" h="396">
                        <a:moveTo>
                          <a:pt x="72" y="29"/>
                        </a:moveTo>
                        <a:cubicBezTo>
                          <a:pt x="83" y="36"/>
                          <a:pt x="94" y="45"/>
                          <a:pt x="104" y="56"/>
                        </a:cubicBezTo>
                        <a:cubicBezTo>
                          <a:pt x="117" y="13"/>
                          <a:pt x="157" y="0"/>
                          <a:pt x="205" y="28"/>
                        </a:cubicBezTo>
                        <a:cubicBezTo>
                          <a:pt x="244" y="51"/>
                          <a:pt x="278" y="95"/>
                          <a:pt x="296" y="143"/>
                        </a:cubicBezTo>
                        <a:cubicBezTo>
                          <a:pt x="303" y="143"/>
                          <a:pt x="309" y="145"/>
                          <a:pt x="316" y="149"/>
                        </a:cubicBezTo>
                        <a:cubicBezTo>
                          <a:pt x="342" y="164"/>
                          <a:pt x="363" y="200"/>
                          <a:pt x="363" y="229"/>
                        </a:cubicBezTo>
                        <a:cubicBezTo>
                          <a:pt x="363" y="230"/>
                          <a:pt x="363" y="231"/>
                          <a:pt x="363" y="231"/>
                        </a:cubicBezTo>
                        <a:cubicBezTo>
                          <a:pt x="370" y="232"/>
                          <a:pt x="378" y="234"/>
                          <a:pt x="387" y="239"/>
                        </a:cubicBezTo>
                        <a:cubicBezTo>
                          <a:pt x="420" y="258"/>
                          <a:pt x="446" y="304"/>
                          <a:pt x="446" y="342"/>
                        </a:cubicBezTo>
                        <a:cubicBezTo>
                          <a:pt x="446" y="380"/>
                          <a:pt x="420" y="396"/>
                          <a:pt x="387" y="377"/>
                        </a:cubicBezTo>
                        <a:cubicBezTo>
                          <a:pt x="72" y="195"/>
                          <a:pt x="72" y="195"/>
                          <a:pt x="72" y="195"/>
                        </a:cubicBezTo>
                        <a:cubicBezTo>
                          <a:pt x="33" y="172"/>
                          <a:pt x="0" y="117"/>
                          <a:pt x="0" y="71"/>
                        </a:cubicBezTo>
                        <a:cubicBezTo>
                          <a:pt x="0" y="25"/>
                          <a:pt x="33" y="6"/>
                          <a:pt x="72" y="2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2793" name="Freeform 165">
                    <a:extLst>
                      <a:ext uri="{FF2B5EF4-FFF2-40B4-BE49-F238E27FC236}">
                        <a16:creationId xmlns:a16="http://schemas.microsoft.com/office/drawing/2014/main" id="{144D8F55-FBE1-4B89-9D21-65903EED8E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881688" y="2867025"/>
                    <a:ext cx="301625" cy="131763"/>
                  </a:xfrm>
                  <a:custGeom>
                    <a:avLst/>
                    <a:gdLst>
                      <a:gd name="T0" fmla="*/ 31 w 93"/>
                      <a:gd name="T1" fmla="*/ 0 h 41"/>
                      <a:gd name="T2" fmla="*/ 0 w 93"/>
                      <a:gd name="T3" fmla="*/ 16 h 41"/>
                      <a:gd name="T4" fmla="*/ 27 w 93"/>
                      <a:gd name="T5" fmla="*/ 5 h 41"/>
                      <a:gd name="T6" fmla="*/ 59 w 93"/>
                      <a:gd name="T7" fmla="*/ 15 h 41"/>
                      <a:gd name="T8" fmla="*/ 91 w 93"/>
                      <a:gd name="T9" fmla="*/ 41 h 41"/>
                      <a:gd name="T10" fmla="*/ 93 w 93"/>
                      <a:gd name="T11" fmla="*/ 35 h 41"/>
                      <a:gd name="T12" fmla="*/ 63 w 93"/>
                      <a:gd name="T13" fmla="*/ 10 h 41"/>
                      <a:gd name="T14" fmla="*/ 31 w 93"/>
                      <a:gd name="T15" fmla="*/ 0 h 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3" h="41">
                        <a:moveTo>
                          <a:pt x="31" y="0"/>
                        </a:moveTo>
                        <a:cubicBezTo>
                          <a:pt x="18" y="0"/>
                          <a:pt x="7" y="6"/>
                          <a:pt x="0" y="16"/>
                        </a:cubicBezTo>
                        <a:cubicBezTo>
                          <a:pt x="7" y="9"/>
                          <a:pt x="16" y="5"/>
                          <a:pt x="27" y="5"/>
                        </a:cubicBezTo>
                        <a:cubicBezTo>
                          <a:pt x="37" y="5"/>
                          <a:pt x="48" y="8"/>
                          <a:pt x="59" y="15"/>
                        </a:cubicBezTo>
                        <a:cubicBezTo>
                          <a:pt x="71" y="21"/>
                          <a:pt x="81" y="30"/>
                          <a:pt x="91" y="41"/>
                        </a:cubicBezTo>
                        <a:cubicBezTo>
                          <a:pt x="91" y="39"/>
                          <a:pt x="92" y="37"/>
                          <a:pt x="93" y="35"/>
                        </a:cubicBezTo>
                        <a:cubicBezTo>
                          <a:pt x="84" y="25"/>
                          <a:pt x="74" y="16"/>
                          <a:pt x="63" y="10"/>
                        </a:cubicBezTo>
                        <a:cubicBezTo>
                          <a:pt x="52" y="3"/>
                          <a:pt x="41" y="0"/>
                          <a:pt x="31" y="0"/>
                        </a:cubicBezTo>
                      </a:path>
                    </a:pathLst>
                  </a:custGeom>
                  <a:solidFill>
                    <a:srgbClr val="0F65B2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E3A4EA5-0700-463F-B80E-4919BB536DB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38038" y="2152044"/>
              <a:ext cx="3035565" cy="3765958"/>
              <a:chOff x="4092067" y="1943786"/>
              <a:chExt cx="2133487" cy="2646829"/>
            </a:xfrm>
          </p:grpSpPr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D527A46B-4A8A-4159-AADE-CA8D876A95B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97519" y="2281127"/>
                <a:ext cx="1528035" cy="2309488"/>
                <a:chOff x="4697519" y="2281127"/>
                <a:chExt cx="1528035" cy="2309488"/>
              </a:xfrm>
            </p:grpSpPr>
            <p:sp>
              <p:nvSpPr>
                <p:cNvPr id="564" name="Freeform 155">
                  <a:extLst>
                    <a:ext uri="{FF2B5EF4-FFF2-40B4-BE49-F238E27FC236}">
                      <a16:creationId xmlns:a16="http://schemas.microsoft.com/office/drawing/2014/main" id="{EE16601B-AB7F-4FD7-9FE6-71DA2A35F02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772991" y="3757177"/>
                  <a:ext cx="1452563" cy="833438"/>
                </a:xfrm>
                <a:custGeom>
                  <a:avLst/>
                  <a:gdLst>
                    <a:gd name="T0" fmla="*/ 621 w 915"/>
                    <a:gd name="T1" fmla="*/ 525 h 525"/>
                    <a:gd name="T2" fmla="*/ 0 w 915"/>
                    <a:gd name="T3" fmla="*/ 168 h 525"/>
                    <a:gd name="T4" fmla="*/ 294 w 915"/>
                    <a:gd name="T5" fmla="*/ 0 h 525"/>
                    <a:gd name="T6" fmla="*/ 915 w 915"/>
                    <a:gd name="T7" fmla="*/ 357 h 525"/>
                    <a:gd name="T8" fmla="*/ 621 w 915"/>
                    <a:gd name="T9" fmla="*/ 525 h 525"/>
                    <a:gd name="T10" fmla="*/ 23 w 915"/>
                    <a:gd name="T11" fmla="*/ 168 h 525"/>
                    <a:gd name="T12" fmla="*/ 621 w 915"/>
                    <a:gd name="T13" fmla="*/ 513 h 525"/>
                    <a:gd name="T14" fmla="*/ 893 w 915"/>
                    <a:gd name="T15" fmla="*/ 357 h 525"/>
                    <a:gd name="T16" fmla="*/ 294 w 915"/>
                    <a:gd name="T17" fmla="*/ 12 h 525"/>
                    <a:gd name="T18" fmla="*/ 23 w 915"/>
                    <a:gd name="T19" fmla="*/ 168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5" h="525">
                      <a:moveTo>
                        <a:pt x="621" y="525"/>
                      </a:moveTo>
                      <a:lnTo>
                        <a:pt x="0" y="168"/>
                      </a:lnTo>
                      <a:lnTo>
                        <a:pt x="294" y="0"/>
                      </a:lnTo>
                      <a:lnTo>
                        <a:pt x="915" y="357"/>
                      </a:lnTo>
                      <a:lnTo>
                        <a:pt x="621" y="525"/>
                      </a:lnTo>
                      <a:close/>
                      <a:moveTo>
                        <a:pt x="23" y="168"/>
                      </a:moveTo>
                      <a:lnTo>
                        <a:pt x="621" y="513"/>
                      </a:lnTo>
                      <a:lnTo>
                        <a:pt x="893" y="357"/>
                      </a:lnTo>
                      <a:lnTo>
                        <a:pt x="294" y="12"/>
                      </a:lnTo>
                      <a:lnTo>
                        <a:pt x="23" y="16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288AC048-57F8-4750-878A-8C91C509E8B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697519" y="2281127"/>
                  <a:ext cx="1412441" cy="1930348"/>
                  <a:chOff x="4697519" y="2281127"/>
                  <a:chExt cx="1412441" cy="1930348"/>
                </a:xfrm>
              </p:grpSpPr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B12438B9-A055-4599-9E6D-11875F10E4C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008235" y="2281127"/>
                    <a:ext cx="1101725" cy="1749425"/>
                    <a:chOff x="4370388" y="2508250"/>
                    <a:chExt cx="1101725" cy="1749425"/>
                  </a:xfrm>
                </p:grpSpPr>
                <p:sp>
                  <p:nvSpPr>
                    <p:cNvPr id="450" name="Freeform 163">
                      <a:extLst>
                        <a:ext uri="{FF2B5EF4-FFF2-40B4-BE49-F238E27FC236}">
                          <a16:creationId xmlns:a16="http://schemas.microsoft.com/office/drawing/2014/main" id="{C51E6624-897F-4743-A685-180F9693AE0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802188" y="2601912"/>
                      <a:ext cx="131763" cy="849313"/>
                    </a:xfrm>
                    <a:custGeom>
                      <a:avLst/>
                      <a:gdLst>
                        <a:gd name="T0" fmla="*/ 83 w 83"/>
                        <a:gd name="T1" fmla="*/ 488 h 535"/>
                        <a:gd name="T2" fmla="*/ 0 w 83"/>
                        <a:gd name="T3" fmla="*/ 535 h 535"/>
                        <a:gd name="T4" fmla="*/ 0 w 83"/>
                        <a:gd name="T5" fmla="*/ 0 h 535"/>
                        <a:gd name="T6" fmla="*/ 83 w 83"/>
                        <a:gd name="T7" fmla="*/ 48 h 535"/>
                        <a:gd name="T8" fmla="*/ 83 w 83"/>
                        <a:gd name="T9" fmla="*/ 488 h 5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" h="535">
                          <a:moveTo>
                            <a:pt x="83" y="488"/>
                          </a:moveTo>
                          <a:lnTo>
                            <a:pt x="0" y="535"/>
                          </a:lnTo>
                          <a:lnTo>
                            <a:pt x="0" y="0"/>
                          </a:lnTo>
                          <a:lnTo>
                            <a:pt x="83" y="48"/>
                          </a:lnTo>
                          <a:lnTo>
                            <a:pt x="83" y="488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51" name="Freeform 168">
                      <a:extLst>
                        <a:ext uri="{FF2B5EF4-FFF2-40B4-BE49-F238E27FC236}">
                          <a16:creationId xmlns:a16="http://schemas.microsoft.com/office/drawing/2014/main" id="{22016AE1-4C9C-4DC3-9B8E-CF158FDFC997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933950" y="2678112"/>
                      <a:ext cx="0" cy="363538"/>
                    </a:xfrm>
                    <a:custGeom>
                      <a:avLst/>
                      <a:gdLst>
                        <a:gd name="T0" fmla="*/ 229 h 229"/>
                        <a:gd name="T1" fmla="*/ 229 h 229"/>
                        <a:gd name="T2" fmla="*/ 229 h 229"/>
                        <a:gd name="T3" fmla="*/ 229 h 229"/>
                        <a:gd name="T4" fmla="*/ 229 h 229"/>
                        <a:gd name="T5" fmla="*/ 134 h 229"/>
                        <a:gd name="T6" fmla="*/ 146 h 229"/>
                        <a:gd name="T7" fmla="*/ 146 h 229"/>
                        <a:gd name="T8" fmla="*/ 134 h 229"/>
                        <a:gd name="T9" fmla="*/ 134 h 229"/>
                        <a:gd name="T10" fmla="*/ 0 h 229"/>
                        <a:gd name="T11" fmla="*/ 49 h 229"/>
                        <a:gd name="T12" fmla="*/ 49 h 229"/>
                        <a:gd name="T13" fmla="*/ 2 h 229"/>
                        <a:gd name="T14" fmla="*/ 0 h 229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</a:cxnLst>
                      <a:rect l="0" t="0" r="r" b="b"/>
                      <a:pathLst>
                        <a:path h="229">
                          <a:moveTo>
                            <a:pt x="0" y="229"/>
                          </a:moveTo>
                          <a:lnTo>
                            <a:pt x="0" y="229"/>
                          </a:lnTo>
                          <a:lnTo>
                            <a:pt x="0" y="229"/>
                          </a:lnTo>
                          <a:lnTo>
                            <a:pt x="0" y="229"/>
                          </a:lnTo>
                          <a:lnTo>
                            <a:pt x="0" y="229"/>
                          </a:lnTo>
                          <a:close/>
                          <a:moveTo>
                            <a:pt x="0" y="134"/>
                          </a:moveTo>
                          <a:lnTo>
                            <a:pt x="0" y="146"/>
                          </a:lnTo>
                          <a:lnTo>
                            <a:pt x="0" y="146"/>
                          </a:lnTo>
                          <a:lnTo>
                            <a:pt x="0" y="134"/>
                          </a:lnTo>
                          <a:lnTo>
                            <a:pt x="0" y="134"/>
                          </a:lnTo>
                          <a:close/>
                          <a:moveTo>
                            <a:pt x="0" y="0"/>
                          </a:moveTo>
                          <a:lnTo>
                            <a:pt x="0" y="49"/>
                          </a:lnTo>
                          <a:lnTo>
                            <a:pt x="0" y="49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A9BD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52" name="Freeform 169">
                      <a:extLst>
                        <a:ext uri="{FF2B5EF4-FFF2-40B4-BE49-F238E27FC236}">
                          <a16:creationId xmlns:a16="http://schemas.microsoft.com/office/drawing/2014/main" id="{692CFBFE-BD18-4C9B-BAA9-21C79982A34A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933950" y="2678112"/>
                      <a:ext cx="0" cy="363538"/>
                    </a:xfrm>
                    <a:custGeom>
                      <a:avLst/>
                      <a:gdLst>
                        <a:gd name="T0" fmla="*/ 229 h 229"/>
                        <a:gd name="T1" fmla="*/ 229 h 229"/>
                        <a:gd name="T2" fmla="*/ 229 h 229"/>
                        <a:gd name="T3" fmla="*/ 229 h 229"/>
                        <a:gd name="T4" fmla="*/ 229 h 229"/>
                        <a:gd name="T5" fmla="*/ 134 h 229"/>
                        <a:gd name="T6" fmla="*/ 146 h 229"/>
                        <a:gd name="T7" fmla="*/ 146 h 229"/>
                        <a:gd name="T8" fmla="*/ 134 h 229"/>
                        <a:gd name="T9" fmla="*/ 134 h 229"/>
                        <a:gd name="T10" fmla="*/ 0 h 229"/>
                        <a:gd name="T11" fmla="*/ 49 h 229"/>
                        <a:gd name="T12" fmla="*/ 49 h 229"/>
                        <a:gd name="T13" fmla="*/ 2 h 229"/>
                        <a:gd name="T14" fmla="*/ 0 h 229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</a:cxnLst>
                      <a:rect l="0" t="0" r="r" b="b"/>
                      <a:pathLst>
                        <a:path h="229">
                          <a:moveTo>
                            <a:pt x="0" y="229"/>
                          </a:moveTo>
                          <a:lnTo>
                            <a:pt x="0" y="229"/>
                          </a:lnTo>
                          <a:lnTo>
                            <a:pt x="0" y="229"/>
                          </a:lnTo>
                          <a:lnTo>
                            <a:pt x="0" y="229"/>
                          </a:lnTo>
                          <a:lnTo>
                            <a:pt x="0" y="229"/>
                          </a:lnTo>
                          <a:moveTo>
                            <a:pt x="0" y="134"/>
                          </a:moveTo>
                          <a:lnTo>
                            <a:pt x="0" y="146"/>
                          </a:lnTo>
                          <a:lnTo>
                            <a:pt x="0" y="146"/>
                          </a:lnTo>
                          <a:lnTo>
                            <a:pt x="0" y="134"/>
                          </a:lnTo>
                          <a:lnTo>
                            <a:pt x="0" y="134"/>
                          </a:lnTo>
                          <a:moveTo>
                            <a:pt x="0" y="0"/>
                          </a:moveTo>
                          <a:lnTo>
                            <a:pt x="0" y="49"/>
                          </a:lnTo>
                          <a:lnTo>
                            <a:pt x="0" y="49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53" name="Freeform 171">
                      <a:extLst>
                        <a:ext uri="{FF2B5EF4-FFF2-40B4-BE49-F238E27FC236}">
                          <a16:creationId xmlns:a16="http://schemas.microsoft.com/office/drawing/2014/main" id="{3EDF019C-CB82-4C10-AF80-B72E4EDAAA55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3625" y="2643187"/>
                      <a:ext cx="60325" cy="398463"/>
                    </a:xfrm>
                    <a:custGeom>
                      <a:avLst/>
                      <a:gdLst>
                        <a:gd name="T0" fmla="*/ 0 w 38"/>
                        <a:gd name="T1" fmla="*/ 230 h 251"/>
                        <a:gd name="T2" fmla="*/ 0 w 38"/>
                        <a:gd name="T3" fmla="*/ 230 h 251"/>
                        <a:gd name="T4" fmla="*/ 38 w 38"/>
                        <a:gd name="T5" fmla="*/ 251 h 251"/>
                        <a:gd name="T6" fmla="*/ 38 w 38"/>
                        <a:gd name="T7" fmla="*/ 251 h 251"/>
                        <a:gd name="T8" fmla="*/ 0 w 38"/>
                        <a:gd name="T9" fmla="*/ 230 h 251"/>
                        <a:gd name="T10" fmla="*/ 0 w 38"/>
                        <a:gd name="T11" fmla="*/ 133 h 251"/>
                        <a:gd name="T12" fmla="*/ 0 w 38"/>
                        <a:gd name="T13" fmla="*/ 145 h 251"/>
                        <a:gd name="T14" fmla="*/ 38 w 38"/>
                        <a:gd name="T15" fmla="*/ 168 h 251"/>
                        <a:gd name="T16" fmla="*/ 38 w 38"/>
                        <a:gd name="T17" fmla="*/ 156 h 251"/>
                        <a:gd name="T18" fmla="*/ 0 w 38"/>
                        <a:gd name="T19" fmla="*/ 133 h 251"/>
                        <a:gd name="T20" fmla="*/ 0 w 38"/>
                        <a:gd name="T21" fmla="*/ 0 h 251"/>
                        <a:gd name="T22" fmla="*/ 0 w 38"/>
                        <a:gd name="T23" fmla="*/ 50 h 251"/>
                        <a:gd name="T24" fmla="*/ 38 w 38"/>
                        <a:gd name="T25" fmla="*/ 71 h 251"/>
                        <a:gd name="T26" fmla="*/ 38 w 38"/>
                        <a:gd name="T27" fmla="*/ 22 h 251"/>
                        <a:gd name="T28" fmla="*/ 0 w 38"/>
                        <a:gd name="T29" fmla="*/ 0 h 2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38" h="251">
                          <a:moveTo>
                            <a:pt x="0" y="230"/>
                          </a:moveTo>
                          <a:lnTo>
                            <a:pt x="0" y="230"/>
                          </a:lnTo>
                          <a:lnTo>
                            <a:pt x="38" y="251"/>
                          </a:lnTo>
                          <a:lnTo>
                            <a:pt x="38" y="251"/>
                          </a:lnTo>
                          <a:lnTo>
                            <a:pt x="0" y="230"/>
                          </a:lnTo>
                          <a:moveTo>
                            <a:pt x="0" y="133"/>
                          </a:moveTo>
                          <a:lnTo>
                            <a:pt x="0" y="145"/>
                          </a:lnTo>
                          <a:lnTo>
                            <a:pt x="38" y="168"/>
                          </a:lnTo>
                          <a:lnTo>
                            <a:pt x="38" y="156"/>
                          </a:lnTo>
                          <a:lnTo>
                            <a:pt x="0" y="133"/>
                          </a:lnTo>
                          <a:moveTo>
                            <a:pt x="0" y="0"/>
                          </a:moveTo>
                          <a:lnTo>
                            <a:pt x="0" y="50"/>
                          </a:lnTo>
                          <a:lnTo>
                            <a:pt x="38" y="71"/>
                          </a:lnTo>
                          <a:lnTo>
                            <a:pt x="38" y="2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54" name="Freeform 174">
                      <a:extLst>
                        <a:ext uri="{FF2B5EF4-FFF2-40B4-BE49-F238E27FC236}">
                          <a16:creationId xmlns:a16="http://schemas.microsoft.com/office/drawing/2014/main" id="{E449B3DE-00DF-4A38-85C0-FC0990914462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505325" y="2508250"/>
                      <a:ext cx="966788" cy="1674813"/>
                    </a:xfrm>
                    <a:custGeom>
                      <a:avLst/>
                      <a:gdLst>
                        <a:gd name="T0" fmla="*/ 0 w 609"/>
                        <a:gd name="T1" fmla="*/ 0 h 1055"/>
                        <a:gd name="T2" fmla="*/ 0 w 609"/>
                        <a:gd name="T3" fmla="*/ 703 h 1055"/>
                        <a:gd name="T4" fmla="*/ 609 w 609"/>
                        <a:gd name="T5" fmla="*/ 1055 h 1055"/>
                        <a:gd name="T6" fmla="*/ 609 w 609"/>
                        <a:gd name="T7" fmla="*/ 353 h 1055"/>
                        <a:gd name="T8" fmla="*/ 0 w 609"/>
                        <a:gd name="T9" fmla="*/ 0 h 1055"/>
                        <a:gd name="T10" fmla="*/ 71 w 609"/>
                        <a:gd name="T11" fmla="*/ 126 h 1055"/>
                        <a:gd name="T12" fmla="*/ 536 w 609"/>
                        <a:gd name="T13" fmla="*/ 393 h 1055"/>
                        <a:gd name="T14" fmla="*/ 536 w 609"/>
                        <a:gd name="T15" fmla="*/ 927 h 1055"/>
                        <a:gd name="T16" fmla="*/ 71 w 609"/>
                        <a:gd name="T17" fmla="*/ 660 h 1055"/>
                        <a:gd name="T18" fmla="*/ 71 w 609"/>
                        <a:gd name="T19" fmla="*/ 126 h 10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09" h="1055">
                          <a:moveTo>
                            <a:pt x="0" y="0"/>
                          </a:moveTo>
                          <a:lnTo>
                            <a:pt x="0" y="703"/>
                          </a:lnTo>
                          <a:lnTo>
                            <a:pt x="609" y="1055"/>
                          </a:lnTo>
                          <a:lnTo>
                            <a:pt x="609" y="353"/>
                          </a:lnTo>
                          <a:lnTo>
                            <a:pt x="0" y="0"/>
                          </a:lnTo>
                          <a:close/>
                          <a:moveTo>
                            <a:pt x="71" y="126"/>
                          </a:moveTo>
                          <a:lnTo>
                            <a:pt x="536" y="393"/>
                          </a:lnTo>
                          <a:lnTo>
                            <a:pt x="536" y="927"/>
                          </a:lnTo>
                          <a:lnTo>
                            <a:pt x="71" y="660"/>
                          </a:lnTo>
                          <a:lnTo>
                            <a:pt x="71" y="126"/>
                          </a:lnTo>
                          <a:close/>
                        </a:path>
                      </a:pathLst>
                    </a:custGeom>
                    <a:solidFill>
                      <a:srgbClr val="2573B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55" name="Freeform 175">
                      <a:extLst>
                        <a:ext uri="{FF2B5EF4-FFF2-40B4-BE49-F238E27FC236}">
                          <a16:creationId xmlns:a16="http://schemas.microsoft.com/office/drawing/2014/main" id="{3AFDE85C-5C4B-4951-BD7B-006204CB266C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505325" y="2508250"/>
                      <a:ext cx="966788" cy="1674813"/>
                    </a:xfrm>
                    <a:custGeom>
                      <a:avLst/>
                      <a:gdLst>
                        <a:gd name="T0" fmla="*/ 0 w 609"/>
                        <a:gd name="T1" fmla="*/ 0 h 1055"/>
                        <a:gd name="T2" fmla="*/ 0 w 609"/>
                        <a:gd name="T3" fmla="*/ 703 h 1055"/>
                        <a:gd name="T4" fmla="*/ 609 w 609"/>
                        <a:gd name="T5" fmla="*/ 1055 h 1055"/>
                        <a:gd name="T6" fmla="*/ 609 w 609"/>
                        <a:gd name="T7" fmla="*/ 353 h 1055"/>
                        <a:gd name="T8" fmla="*/ 0 w 609"/>
                        <a:gd name="T9" fmla="*/ 0 h 1055"/>
                        <a:gd name="T10" fmla="*/ 71 w 609"/>
                        <a:gd name="T11" fmla="*/ 126 h 1055"/>
                        <a:gd name="T12" fmla="*/ 536 w 609"/>
                        <a:gd name="T13" fmla="*/ 393 h 1055"/>
                        <a:gd name="T14" fmla="*/ 536 w 609"/>
                        <a:gd name="T15" fmla="*/ 927 h 1055"/>
                        <a:gd name="T16" fmla="*/ 71 w 609"/>
                        <a:gd name="T17" fmla="*/ 660 h 1055"/>
                        <a:gd name="T18" fmla="*/ 71 w 609"/>
                        <a:gd name="T19" fmla="*/ 126 h 10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09" h="1055">
                          <a:moveTo>
                            <a:pt x="0" y="0"/>
                          </a:moveTo>
                          <a:lnTo>
                            <a:pt x="0" y="703"/>
                          </a:lnTo>
                          <a:lnTo>
                            <a:pt x="609" y="1055"/>
                          </a:lnTo>
                          <a:lnTo>
                            <a:pt x="609" y="353"/>
                          </a:lnTo>
                          <a:lnTo>
                            <a:pt x="0" y="0"/>
                          </a:lnTo>
                          <a:moveTo>
                            <a:pt x="71" y="126"/>
                          </a:moveTo>
                          <a:lnTo>
                            <a:pt x="536" y="393"/>
                          </a:lnTo>
                          <a:lnTo>
                            <a:pt x="536" y="927"/>
                          </a:lnTo>
                          <a:lnTo>
                            <a:pt x="71" y="660"/>
                          </a:lnTo>
                          <a:lnTo>
                            <a:pt x="71" y="12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56" name="Freeform 176">
                      <a:extLst>
                        <a:ext uri="{FF2B5EF4-FFF2-40B4-BE49-F238E27FC236}">
                          <a16:creationId xmlns:a16="http://schemas.microsoft.com/office/drawing/2014/main" id="{00E53CCA-1553-4F85-92BA-6FBEA62F9BAD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370388" y="2584450"/>
                      <a:ext cx="969963" cy="1673225"/>
                    </a:xfrm>
                    <a:custGeom>
                      <a:avLst/>
                      <a:gdLst>
                        <a:gd name="T0" fmla="*/ 0 w 611"/>
                        <a:gd name="T1" fmla="*/ 0 h 1054"/>
                        <a:gd name="T2" fmla="*/ 0 w 611"/>
                        <a:gd name="T3" fmla="*/ 702 h 1054"/>
                        <a:gd name="T4" fmla="*/ 611 w 611"/>
                        <a:gd name="T5" fmla="*/ 1054 h 1054"/>
                        <a:gd name="T6" fmla="*/ 611 w 611"/>
                        <a:gd name="T7" fmla="*/ 352 h 1054"/>
                        <a:gd name="T8" fmla="*/ 0 w 611"/>
                        <a:gd name="T9" fmla="*/ 0 h 1054"/>
                        <a:gd name="T10" fmla="*/ 73 w 611"/>
                        <a:gd name="T11" fmla="*/ 125 h 1054"/>
                        <a:gd name="T12" fmla="*/ 538 w 611"/>
                        <a:gd name="T13" fmla="*/ 394 h 1054"/>
                        <a:gd name="T14" fmla="*/ 538 w 611"/>
                        <a:gd name="T15" fmla="*/ 929 h 1054"/>
                        <a:gd name="T16" fmla="*/ 73 w 611"/>
                        <a:gd name="T17" fmla="*/ 662 h 1054"/>
                        <a:gd name="T18" fmla="*/ 73 w 611"/>
                        <a:gd name="T19" fmla="*/ 125 h 10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11" h="1054">
                          <a:moveTo>
                            <a:pt x="0" y="0"/>
                          </a:moveTo>
                          <a:lnTo>
                            <a:pt x="0" y="702"/>
                          </a:lnTo>
                          <a:lnTo>
                            <a:pt x="611" y="1054"/>
                          </a:lnTo>
                          <a:lnTo>
                            <a:pt x="611" y="352"/>
                          </a:lnTo>
                          <a:lnTo>
                            <a:pt x="0" y="0"/>
                          </a:lnTo>
                          <a:close/>
                          <a:moveTo>
                            <a:pt x="73" y="125"/>
                          </a:moveTo>
                          <a:lnTo>
                            <a:pt x="538" y="394"/>
                          </a:lnTo>
                          <a:lnTo>
                            <a:pt x="538" y="929"/>
                          </a:lnTo>
                          <a:lnTo>
                            <a:pt x="73" y="662"/>
                          </a:lnTo>
                          <a:lnTo>
                            <a:pt x="73" y="12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8000">
                          <a:srgbClr val="0D69B2"/>
                        </a:gs>
                        <a:gs pos="26000">
                          <a:srgbClr val="176DB6"/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57" name="Freeform 177">
                      <a:extLst>
                        <a:ext uri="{FF2B5EF4-FFF2-40B4-BE49-F238E27FC236}">
                          <a16:creationId xmlns:a16="http://schemas.microsoft.com/office/drawing/2014/main" id="{48207A7D-18BF-4F41-8923-EFE3B94F3206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370388" y="2584450"/>
                      <a:ext cx="969963" cy="1673225"/>
                    </a:xfrm>
                    <a:custGeom>
                      <a:avLst/>
                      <a:gdLst>
                        <a:gd name="T0" fmla="*/ 0 w 611"/>
                        <a:gd name="T1" fmla="*/ 0 h 1054"/>
                        <a:gd name="T2" fmla="*/ 0 w 611"/>
                        <a:gd name="T3" fmla="*/ 702 h 1054"/>
                        <a:gd name="T4" fmla="*/ 611 w 611"/>
                        <a:gd name="T5" fmla="*/ 1054 h 1054"/>
                        <a:gd name="T6" fmla="*/ 611 w 611"/>
                        <a:gd name="T7" fmla="*/ 352 h 1054"/>
                        <a:gd name="T8" fmla="*/ 0 w 611"/>
                        <a:gd name="T9" fmla="*/ 0 h 1054"/>
                        <a:gd name="T10" fmla="*/ 73 w 611"/>
                        <a:gd name="T11" fmla="*/ 125 h 1054"/>
                        <a:gd name="T12" fmla="*/ 538 w 611"/>
                        <a:gd name="T13" fmla="*/ 394 h 1054"/>
                        <a:gd name="T14" fmla="*/ 538 w 611"/>
                        <a:gd name="T15" fmla="*/ 929 h 1054"/>
                        <a:gd name="T16" fmla="*/ 73 w 611"/>
                        <a:gd name="T17" fmla="*/ 662 h 1054"/>
                        <a:gd name="T18" fmla="*/ 73 w 611"/>
                        <a:gd name="T19" fmla="*/ 125 h 10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11" h="1054">
                          <a:moveTo>
                            <a:pt x="0" y="0"/>
                          </a:moveTo>
                          <a:lnTo>
                            <a:pt x="0" y="702"/>
                          </a:lnTo>
                          <a:lnTo>
                            <a:pt x="611" y="1054"/>
                          </a:lnTo>
                          <a:lnTo>
                            <a:pt x="611" y="352"/>
                          </a:lnTo>
                          <a:lnTo>
                            <a:pt x="0" y="0"/>
                          </a:lnTo>
                          <a:moveTo>
                            <a:pt x="73" y="125"/>
                          </a:moveTo>
                          <a:lnTo>
                            <a:pt x="538" y="394"/>
                          </a:lnTo>
                          <a:lnTo>
                            <a:pt x="538" y="929"/>
                          </a:lnTo>
                          <a:lnTo>
                            <a:pt x="73" y="662"/>
                          </a:lnTo>
                          <a:lnTo>
                            <a:pt x="73" y="12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58" name="Freeform 178">
                      <a:extLst>
                        <a:ext uri="{FF2B5EF4-FFF2-40B4-BE49-F238E27FC236}">
                          <a16:creationId xmlns:a16="http://schemas.microsoft.com/office/drawing/2014/main" id="{C81B7899-CEFE-4DC6-A2C7-6D8376BD9A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370388" y="2508250"/>
                      <a:ext cx="1101725" cy="635000"/>
                    </a:xfrm>
                    <a:custGeom>
                      <a:avLst/>
                      <a:gdLst>
                        <a:gd name="T0" fmla="*/ 0 w 694"/>
                        <a:gd name="T1" fmla="*/ 48 h 400"/>
                        <a:gd name="T2" fmla="*/ 85 w 694"/>
                        <a:gd name="T3" fmla="*/ 0 h 400"/>
                        <a:gd name="T4" fmla="*/ 694 w 694"/>
                        <a:gd name="T5" fmla="*/ 353 h 400"/>
                        <a:gd name="T6" fmla="*/ 611 w 694"/>
                        <a:gd name="T7" fmla="*/ 400 h 400"/>
                        <a:gd name="T8" fmla="*/ 0 w 694"/>
                        <a:gd name="T9" fmla="*/ 48 h 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94" h="400">
                          <a:moveTo>
                            <a:pt x="0" y="48"/>
                          </a:moveTo>
                          <a:lnTo>
                            <a:pt x="85" y="0"/>
                          </a:lnTo>
                          <a:lnTo>
                            <a:pt x="694" y="353"/>
                          </a:lnTo>
                          <a:lnTo>
                            <a:pt x="611" y="400"/>
                          </a:lnTo>
                          <a:lnTo>
                            <a:pt x="0" y="4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8000">
                          <a:srgbClr val="6ACEF9"/>
                        </a:gs>
                        <a:gs pos="26000">
                          <a:srgbClr val="75D5FD"/>
                        </a:gs>
                      </a:gsLst>
                      <a:lin ang="108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59" name="Freeform 179">
                      <a:extLst>
                        <a:ext uri="{FF2B5EF4-FFF2-40B4-BE49-F238E27FC236}">
                          <a16:creationId xmlns:a16="http://schemas.microsoft.com/office/drawing/2014/main" id="{CA03C86C-4925-4A58-B265-AF7BDE92CC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340350" y="3068637"/>
                      <a:ext cx="131763" cy="1189038"/>
                    </a:xfrm>
                    <a:custGeom>
                      <a:avLst/>
                      <a:gdLst>
                        <a:gd name="T0" fmla="*/ 83 w 83"/>
                        <a:gd name="T1" fmla="*/ 0 h 749"/>
                        <a:gd name="T2" fmla="*/ 0 w 83"/>
                        <a:gd name="T3" fmla="*/ 47 h 749"/>
                        <a:gd name="T4" fmla="*/ 0 w 83"/>
                        <a:gd name="T5" fmla="*/ 749 h 749"/>
                        <a:gd name="T6" fmla="*/ 83 w 83"/>
                        <a:gd name="T7" fmla="*/ 702 h 749"/>
                        <a:gd name="T8" fmla="*/ 83 w 83"/>
                        <a:gd name="T9" fmla="*/ 0 h 7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" h="749">
                          <a:moveTo>
                            <a:pt x="83" y="0"/>
                          </a:moveTo>
                          <a:lnTo>
                            <a:pt x="0" y="47"/>
                          </a:lnTo>
                          <a:lnTo>
                            <a:pt x="0" y="749"/>
                          </a:lnTo>
                          <a:lnTo>
                            <a:pt x="83" y="702"/>
                          </a:lnTo>
                          <a:lnTo>
                            <a:pt x="83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8000">
                          <a:srgbClr val="3896D3"/>
                        </a:gs>
                        <a:gs pos="26000">
                          <a:srgbClr val="318BCA"/>
                        </a:gs>
                      </a:gsLst>
                      <a:lin ang="108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60" name="Freeform 180">
                      <a:extLst>
                        <a:ext uri="{FF2B5EF4-FFF2-40B4-BE49-F238E27FC236}">
                          <a16:creationId xmlns:a16="http://schemas.microsoft.com/office/drawing/2014/main" id="{F5BF1CCB-F7BD-44F9-8E61-A79C3986903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2782887"/>
                      <a:ext cx="131763" cy="852488"/>
                    </a:xfrm>
                    <a:custGeom>
                      <a:avLst/>
                      <a:gdLst>
                        <a:gd name="T0" fmla="*/ 83 w 83"/>
                        <a:gd name="T1" fmla="*/ 487 h 537"/>
                        <a:gd name="T2" fmla="*/ 0 w 83"/>
                        <a:gd name="T3" fmla="*/ 537 h 537"/>
                        <a:gd name="T4" fmla="*/ 0 w 83"/>
                        <a:gd name="T5" fmla="*/ 0 h 537"/>
                        <a:gd name="T6" fmla="*/ 83 w 83"/>
                        <a:gd name="T7" fmla="*/ 50 h 537"/>
                        <a:gd name="T8" fmla="*/ 83 w 83"/>
                        <a:gd name="T9" fmla="*/ 487 h 5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" h="537">
                          <a:moveTo>
                            <a:pt x="83" y="487"/>
                          </a:moveTo>
                          <a:lnTo>
                            <a:pt x="0" y="537"/>
                          </a:lnTo>
                          <a:lnTo>
                            <a:pt x="0" y="0"/>
                          </a:lnTo>
                          <a:lnTo>
                            <a:pt x="83" y="50"/>
                          </a:lnTo>
                          <a:lnTo>
                            <a:pt x="83" y="48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31000">
                          <a:srgbClr val="22A7EA"/>
                        </a:gs>
                        <a:gs pos="100000">
                          <a:srgbClr val="6FD0FA"/>
                        </a:gs>
                      </a:gsLst>
                      <a:lin ang="15600000" scaled="0"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61" name="Freeform 181">
                      <a:extLst>
                        <a:ext uri="{FF2B5EF4-FFF2-40B4-BE49-F238E27FC236}">
                          <a16:creationId xmlns:a16="http://schemas.microsoft.com/office/drawing/2014/main" id="{8AE0434D-AA26-4225-9BDC-44C0FB2B43A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2782887"/>
                      <a:ext cx="131763" cy="852488"/>
                    </a:xfrm>
                    <a:custGeom>
                      <a:avLst/>
                      <a:gdLst>
                        <a:gd name="T0" fmla="*/ 83 w 83"/>
                        <a:gd name="T1" fmla="*/ 487 h 537"/>
                        <a:gd name="T2" fmla="*/ 0 w 83"/>
                        <a:gd name="T3" fmla="*/ 537 h 537"/>
                        <a:gd name="T4" fmla="*/ 0 w 83"/>
                        <a:gd name="T5" fmla="*/ 0 h 537"/>
                        <a:gd name="T6" fmla="*/ 83 w 83"/>
                        <a:gd name="T7" fmla="*/ 50 h 537"/>
                        <a:gd name="T8" fmla="*/ 83 w 83"/>
                        <a:gd name="T9" fmla="*/ 487 h 5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" h="537">
                          <a:moveTo>
                            <a:pt x="83" y="487"/>
                          </a:moveTo>
                          <a:lnTo>
                            <a:pt x="0" y="537"/>
                          </a:lnTo>
                          <a:lnTo>
                            <a:pt x="0" y="0"/>
                          </a:lnTo>
                          <a:lnTo>
                            <a:pt x="83" y="50"/>
                          </a:lnTo>
                          <a:lnTo>
                            <a:pt x="83" y="48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62" name="Freeform 182">
                      <a:extLst>
                        <a:ext uri="{FF2B5EF4-FFF2-40B4-BE49-F238E27FC236}">
                          <a16:creationId xmlns:a16="http://schemas.microsoft.com/office/drawing/2014/main" id="{FB8ED9CE-5779-4572-898B-9397CD38F48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3556000"/>
                      <a:ext cx="738188" cy="503238"/>
                    </a:xfrm>
                    <a:custGeom>
                      <a:avLst/>
                      <a:gdLst>
                        <a:gd name="T0" fmla="*/ 83 w 465"/>
                        <a:gd name="T1" fmla="*/ 0 h 317"/>
                        <a:gd name="T2" fmla="*/ 0 w 465"/>
                        <a:gd name="T3" fmla="*/ 50 h 317"/>
                        <a:gd name="T4" fmla="*/ 465 w 465"/>
                        <a:gd name="T5" fmla="*/ 317 h 317"/>
                        <a:gd name="T6" fmla="*/ 465 w 465"/>
                        <a:gd name="T7" fmla="*/ 220 h 317"/>
                        <a:gd name="T8" fmla="*/ 83 w 465"/>
                        <a:gd name="T9" fmla="*/ 0 h 3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5" h="317">
                          <a:moveTo>
                            <a:pt x="83" y="0"/>
                          </a:moveTo>
                          <a:lnTo>
                            <a:pt x="0" y="50"/>
                          </a:lnTo>
                          <a:lnTo>
                            <a:pt x="465" y="317"/>
                          </a:lnTo>
                          <a:lnTo>
                            <a:pt x="465" y="220"/>
                          </a:lnTo>
                          <a:lnTo>
                            <a:pt x="83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87000">
                          <a:srgbClr val="22A7EA"/>
                        </a:gs>
                        <a:gs pos="23000">
                          <a:srgbClr val="6FD0FA"/>
                        </a:gs>
                      </a:gsLst>
                      <a:lin ang="15600000" scaled="0"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63" name="Freeform 183">
                      <a:extLst>
                        <a:ext uri="{FF2B5EF4-FFF2-40B4-BE49-F238E27FC236}">
                          <a16:creationId xmlns:a16="http://schemas.microsoft.com/office/drawing/2014/main" id="{8A09794A-6F23-472F-ADC7-C6C319D772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3556000"/>
                      <a:ext cx="738188" cy="503238"/>
                    </a:xfrm>
                    <a:custGeom>
                      <a:avLst/>
                      <a:gdLst>
                        <a:gd name="T0" fmla="*/ 83 w 465"/>
                        <a:gd name="T1" fmla="*/ 0 h 317"/>
                        <a:gd name="T2" fmla="*/ 0 w 465"/>
                        <a:gd name="T3" fmla="*/ 50 h 317"/>
                        <a:gd name="T4" fmla="*/ 465 w 465"/>
                        <a:gd name="T5" fmla="*/ 317 h 317"/>
                        <a:gd name="T6" fmla="*/ 465 w 465"/>
                        <a:gd name="T7" fmla="*/ 220 h 317"/>
                        <a:gd name="T8" fmla="*/ 83 w 465"/>
                        <a:gd name="T9" fmla="*/ 0 h 3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5" h="317">
                          <a:moveTo>
                            <a:pt x="83" y="0"/>
                          </a:moveTo>
                          <a:lnTo>
                            <a:pt x="0" y="50"/>
                          </a:lnTo>
                          <a:lnTo>
                            <a:pt x="465" y="317"/>
                          </a:lnTo>
                          <a:lnTo>
                            <a:pt x="465" y="220"/>
                          </a:lnTo>
                          <a:lnTo>
                            <a:pt x="83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64" name="Freeform: Shape 463">
                      <a:extLst>
                        <a:ext uri="{FF2B5EF4-FFF2-40B4-BE49-F238E27FC236}">
                          <a16:creationId xmlns:a16="http://schemas.microsoft.com/office/drawing/2014/main" id="{E7604C27-9FE3-4C29-B6DF-BE6A41B0D22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618038" y="2862262"/>
                      <a:ext cx="606425" cy="1042988"/>
                    </a:xfrm>
                    <a:custGeom>
                      <a:avLst/>
                      <a:gdLst>
                        <a:gd name="connsiteX0" fmla="*/ 184150 w 606425"/>
                        <a:gd name="connsiteY0" fmla="*/ 104775 h 1042988"/>
                        <a:gd name="connsiteX1" fmla="*/ 255588 w 606425"/>
                        <a:gd name="connsiteY1" fmla="*/ 146050 h 1042988"/>
                        <a:gd name="connsiteX2" fmla="*/ 255588 w 606425"/>
                        <a:gd name="connsiteY2" fmla="*/ 146051 h 1042988"/>
                        <a:gd name="connsiteX3" fmla="*/ 315912 w 606425"/>
                        <a:gd name="connsiteY3" fmla="*/ 179388 h 1042988"/>
                        <a:gd name="connsiteX4" fmla="*/ 315912 w 606425"/>
                        <a:gd name="connsiteY4" fmla="*/ 179388 h 1042988"/>
                        <a:gd name="connsiteX5" fmla="*/ 606425 w 606425"/>
                        <a:gd name="connsiteY5" fmla="*/ 347663 h 1042988"/>
                        <a:gd name="connsiteX6" fmla="*/ 606425 w 606425"/>
                        <a:gd name="connsiteY6" fmla="*/ 679450 h 1042988"/>
                        <a:gd name="connsiteX7" fmla="*/ 606425 w 606425"/>
                        <a:gd name="connsiteY7" fmla="*/ 679451 h 1042988"/>
                        <a:gd name="connsiteX8" fmla="*/ 606425 w 606425"/>
                        <a:gd name="connsiteY8" fmla="*/ 746125 h 1042988"/>
                        <a:gd name="connsiteX9" fmla="*/ 255588 w 606425"/>
                        <a:gd name="connsiteY9" fmla="*/ 547688 h 1042988"/>
                        <a:gd name="connsiteX10" fmla="*/ 255588 w 606425"/>
                        <a:gd name="connsiteY10" fmla="*/ 547688 h 1042988"/>
                        <a:gd name="connsiteX11" fmla="*/ 606425 w 606425"/>
                        <a:gd name="connsiteY11" fmla="*/ 746126 h 1042988"/>
                        <a:gd name="connsiteX12" fmla="*/ 606425 w 606425"/>
                        <a:gd name="connsiteY12" fmla="*/ 833438 h 1042988"/>
                        <a:gd name="connsiteX13" fmla="*/ 184150 w 606425"/>
                        <a:gd name="connsiteY13" fmla="*/ 588963 h 1042988"/>
                        <a:gd name="connsiteX14" fmla="*/ 0 w 606425"/>
                        <a:gd name="connsiteY14" fmla="*/ 0 h 1042988"/>
                        <a:gd name="connsiteX15" fmla="*/ 68263 w 606425"/>
                        <a:gd name="connsiteY15" fmla="*/ 36513 h 1042988"/>
                        <a:gd name="connsiteX16" fmla="*/ 68263 w 606425"/>
                        <a:gd name="connsiteY16" fmla="*/ 36513 h 1042988"/>
                        <a:gd name="connsiteX17" fmla="*/ 184150 w 606425"/>
                        <a:gd name="connsiteY17" fmla="*/ 104776 h 1042988"/>
                        <a:gd name="connsiteX18" fmla="*/ 184150 w 606425"/>
                        <a:gd name="connsiteY18" fmla="*/ 588963 h 1042988"/>
                        <a:gd name="connsiteX19" fmla="*/ 606425 w 606425"/>
                        <a:gd name="connsiteY19" fmla="*/ 833438 h 1042988"/>
                        <a:gd name="connsiteX20" fmla="*/ 606425 w 606425"/>
                        <a:gd name="connsiteY20" fmla="*/ 963613 h 1042988"/>
                        <a:gd name="connsiteX21" fmla="*/ 606425 w 606425"/>
                        <a:gd name="connsiteY21" fmla="*/ 1042988 h 1042988"/>
                        <a:gd name="connsiteX22" fmla="*/ 0 w 606425"/>
                        <a:gd name="connsiteY22" fmla="*/ 693738 h 1042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606425" h="1042988">
                          <a:moveTo>
                            <a:pt x="184150" y="104775"/>
                          </a:moveTo>
                          <a:lnTo>
                            <a:pt x="255588" y="146050"/>
                          </a:lnTo>
                          <a:lnTo>
                            <a:pt x="255588" y="146051"/>
                          </a:lnTo>
                          <a:lnTo>
                            <a:pt x="315912" y="179388"/>
                          </a:lnTo>
                          <a:lnTo>
                            <a:pt x="315912" y="179388"/>
                          </a:lnTo>
                          <a:lnTo>
                            <a:pt x="606425" y="347663"/>
                          </a:lnTo>
                          <a:lnTo>
                            <a:pt x="606425" y="679450"/>
                          </a:lnTo>
                          <a:lnTo>
                            <a:pt x="606425" y="679451"/>
                          </a:lnTo>
                          <a:lnTo>
                            <a:pt x="606425" y="746125"/>
                          </a:lnTo>
                          <a:lnTo>
                            <a:pt x="255588" y="547688"/>
                          </a:lnTo>
                          <a:lnTo>
                            <a:pt x="255588" y="547688"/>
                          </a:lnTo>
                          <a:lnTo>
                            <a:pt x="606425" y="746126"/>
                          </a:lnTo>
                          <a:lnTo>
                            <a:pt x="606425" y="833438"/>
                          </a:lnTo>
                          <a:lnTo>
                            <a:pt x="184150" y="588963"/>
                          </a:lnTo>
                          <a:close/>
                          <a:moveTo>
                            <a:pt x="0" y="0"/>
                          </a:moveTo>
                          <a:lnTo>
                            <a:pt x="68263" y="36513"/>
                          </a:lnTo>
                          <a:lnTo>
                            <a:pt x="68263" y="36513"/>
                          </a:lnTo>
                          <a:lnTo>
                            <a:pt x="184150" y="104776"/>
                          </a:lnTo>
                          <a:lnTo>
                            <a:pt x="184150" y="588963"/>
                          </a:lnTo>
                          <a:lnTo>
                            <a:pt x="606425" y="833438"/>
                          </a:lnTo>
                          <a:lnTo>
                            <a:pt x="606425" y="963613"/>
                          </a:lnTo>
                          <a:lnTo>
                            <a:pt x="606425" y="1042988"/>
                          </a:lnTo>
                          <a:lnTo>
                            <a:pt x="0" y="693738"/>
                          </a:lnTo>
                          <a:close/>
                        </a:path>
                      </a:pathLst>
                    </a:custGeom>
                    <a:solidFill>
                      <a:srgbClr val="2760A8">
                        <a:alpha val="5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65" name="Freeform 185">
                      <a:extLst>
                        <a:ext uri="{FF2B5EF4-FFF2-40B4-BE49-F238E27FC236}">
                          <a16:creationId xmlns:a16="http://schemas.microsoft.com/office/drawing/2014/main" id="{917CBB1B-C20D-4317-A9F7-0BF31260E9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618038" y="2862262"/>
                      <a:ext cx="606425" cy="1042988"/>
                    </a:xfrm>
                    <a:custGeom>
                      <a:avLst/>
                      <a:gdLst>
                        <a:gd name="T0" fmla="*/ 0 w 382"/>
                        <a:gd name="T1" fmla="*/ 0 h 657"/>
                        <a:gd name="T2" fmla="*/ 0 w 382"/>
                        <a:gd name="T3" fmla="*/ 437 h 657"/>
                        <a:gd name="T4" fmla="*/ 382 w 382"/>
                        <a:gd name="T5" fmla="*/ 657 h 657"/>
                        <a:gd name="T6" fmla="*/ 382 w 382"/>
                        <a:gd name="T7" fmla="*/ 607 h 657"/>
                        <a:gd name="T8" fmla="*/ 43 w 382"/>
                        <a:gd name="T9" fmla="*/ 413 h 657"/>
                        <a:gd name="T10" fmla="*/ 43 w 382"/>
                        <a:gd name="T11" fmla="*/ 23 h 657"/>
                        <a:gd name="T12" fmla="*/ 0 w 382"/>
                        <a:gd name="T13" fmla="*/ 0 h 6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82" h="657">
                          <a:moveTo>
                            <a:pt x="0" y="0"/>
                          </a:moveTo>
                          <a:lnTo>
                            <a:pt x="0" y="437"/>
                          </a:lnTo>
                          <a:lnTo>
                            <a:pt x="382" y="657"/>
                          </a:lnTo>
                          <a:lnTo>
                            <a:pt x="382" y="607"/>
                          </a:lnTo>
                          <a:lnTo>
                            <a:pt x="43" y="413"/>
                          </a:lnTo>
                          <a:lnTo>
                            <a:pt x="43" y="2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66" name="Freeform 187">
                      <a:extLst>
                        <a:ext uri="{FF2B5EF4-FFF2-40B4-BE49-F238E27FC236}">
                          <a16:creationId xmlns:a16="http://schemas.microsoft.com/office/drawing/2014/main" id="{125C6B49-383D-4090-85CB-A18D691C3D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686300" y="2898775"/>
                      <a:ext cx="538163" cy="927100"/>
                    </a:xfrm>
                    <a:custGeom>
                      <a:avLst/>
                      <a:gdLst>
                        <a:gd name="T0" fmla="*/ 0 w 339"/>
                        <a:gd name="T1" fmla="*/ 0 h 584"/>
                        <a:gd name="T2" fmla="*/ 0 w 339"/>
                        <a:gd name="T3" fmla="*/ 390 h 584"/>
                        <a:gd name="T4" fmla="*/ 339 w 339"/>
                        <a:gd name="T5" fmla="*/ 584 h 584"/>
                        <a:gd name="T6" fmla="*/ 339 w 339"/>
                        <a:gd name="T7" fmla="*/ 502 h 584"/>
                        <a:gd name="T8" fmla="*/ 73 w 339"/>
                        <a:gd name="T9" fmla="*/ 348 h 584"/>
                        <a:gd name="T10" fmla="*/ 73 w 339"/>
                        <a:gd name="T11" fmla="*/ 43 h 584"/>
                        <a:gd name="T12" fmla="*/ 0 w 339"/>
                        <a:gd name="T13" fmla="*/ 0 h 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39" h="584">
                          <a:moveTo>
                            <a:pt x="0" y="0"/>
                          </a:moveTo>
                          <a:lnTo>
                            <a:pt x="0" y="390"/>
                          </a:lnTo>
                          <a:lnTo>
                            <a:pt x="339" y="584"/>
                          </a:lnTo>
                          <a:lnTo>
                            <a:pt x="339" y="502"/>
                          </a:lnTo>
                          <a:lnTo>
                            <a:pt x="73" y="348"/>
                          </a:lnTo>
                          <a:lnTo>
                            <a:pt x="73" y="4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67" name="Freeform 189">
                      <a:extLst>
                        <a:ext uri="{FF2B5EF4-FFF2-40B4-BE49-F238E27FC236}">
                          <a16:creationId xmlns:a16="http://schemas.microsoft.com/office/drawing/2014/main" id="{77D6D9B1-39D9-407C-9AD6-16B1E819137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802188" y="2967037"/>
                      <a:ext cx="71438" cy="484188"/>
                    </a:xfrm>
                    <a:custGeom>
                      <a:avLst/>
                      <a:gdLst>
                        <a:gd name="T0" fmla="*/ 0 w 45"/>
                        <a:gd name="T1" fmla="*/ 0 h 305"/>
                        <a:gd name="T2" fmla="*/ 0 w 45"/>
                        <a:gd name="T3" fmla="*/ 305 h 305"/>
                        <a:gd name="T4" fmla="*/ 45 w 45"/>
                        <a:gd name="T5" fmla="*/ 279 h 305"/>
                        <a:gd name="T6" fmla="*/ 45 w 45"/>
                        <a:gd name="T7" fmla="*/ 26 h 305"/>
                        <a:gd name="T8" fmla="*/ 0 w 45"/>
                        <a:gd name="T9" fmla="*/ 0 h 3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5" h="305">
                          <a:moveTo>
                            <a:pt x="0" y="0"/>
                          </a:moveTo>
                          <a:lnTo>
                            <a:pt x="0" y="305"/>
                          </a:lnTo>
                          <a:lnTo>
                            <a:pt x="45" y="279"/>
                          </a:lnTo>
                          <a:lnTo>
                            <a:pt x="45" y="2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68" name="Freeform 191">
                      <a:extLst>
                        <a:ext uri="{FF2B5EF4-FFF2-40B4-BE49-F238E27FC236}">
                          <a16:creationId xmlns:a16="http://schemas.microsoft.com/office/drawing/2014/main" id="{80BCB953-1473-4521-B1CA-6DC74F6890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802188" y="3409950"/>
                      <a:ext cx="422275" cy="285750"/>
                    </a:xfrm>
                    <a:custGeom>
                      <a:avLst/>
                      <a:gdLst>
                        <a:gd name="T0" fmla="*/ 45 w 266"/>
                        <a:gd name="T1" fmla="*/ 0 h 180"/>
                        <a:gd name="T2" fmla="*/ 0 w 266"/>
                        <a:gd name="T3" fmla="*/ 26 h 180"/>
                        <a:gd name="T4" fmla="*/ 266 w 266"/>
                        <a:gd name="T5" fmla="*/ 180 h 180"/>
                        <a:gd name="T6" fmla="*/ 266 w 266"/>
                        <a:gd name="T7" fmla="*/ 125 h 180"/>
                        <a:gd name="T8" fmla="*/ 45 w 266"/>
                        <a:gd name="T9" fmla="*/ 0 h 1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6" h="180">
                          <a:moveTo>
                            <a:pt x="45" y="0"/>
                          </a:moveTo>
                          <a:lnTo>
                            <a:pt x="0" y="26"/>
                          </a:lnTo>
                          <a:lnTo>
                            <a:pt x="266" y="180"/>
                          </a:lnTo>
                          <a:lnTo>
                            <a:pt x="266" y="125"/>
                          </a:lnTo>
                          <a:lnTo>
                            <a:pt x="45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69" name="Freeform 193">
                      <a:extLst>
                        <a:ext uri="{FF2B5EF4-FFF2-40B4-BE49-F238E27FC236}">
                          <a16:creationId xmlns:a16="http://schemas.microsoft.com/office/drawing/2014/main" id="{BC4E1CDB-7ED0-49E8-8A98-93363AEE18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933950" y="3041650"/>
                      <a:ext cx="290513" cy="500063"/>
                    </a:xfrm>
                    <a:custGeom>
                      <a:avLst/>
                      <a:gdLst>
                        <a:gd name="T0" fmla="*/ 0 w 183"/>
                        <a:gd name="T1" fmla="*/ 0 h 315"/>
                        <a:gd name="T2" fmla="*/ 0 w 183"/>
                        <a:gd name="T3" fmla="*/ 211 h 315"/>
                        <a:gd name="T4" fmla="*/ 183 w 183"/>
                        <a:gd name="T5" fmla="*/ 315 h 315"/>
                        <a:gd name="T6" fmla="*/ 183 w 183"/>
                        <a:gd name="T7" fmla="*/ 106 h 315"/>
                        <a:gd name="T8" fmla="*/ 0 w 183"/>
                        <a:gd name="T9" fmla="*/ 0 h 3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3" h="315">
                          <a:moveTo>
                            <a:pt x="0" y="0"/>
                          </a:moveTo>
                          <a:lnTo>
                            <a:pt x="0" y="211"/>
                          </a:lnTo>
                          <a:lnTo>
                            <a:pt x="183" y="315"/>
                          </a:lnTo>
                          <a:lnTo>
                            <a:pt x="183" y="10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70" name="Freeform 194">
                      <a:extLst>
                        <a:ext uri="{FF2B5EF4-FFF2-40B4-BE49-F238E27FC236}">
                          <a16:creationId xmlns:a16="http://schemas.microsoft.com/office/drawing/2014/main" id="{AD120511-2E03-4F68-83CD-CC5B107AEE7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933950" y="3041650"/>
                      <a:ext cx="0" cy="334963"/>
                    </a:xfrm>
                    <a:custGeom>
                      <a:avLst/>
                      <a:gdLst>
                        <a:gd name="T0" fmla="*/ 0 h 211"/>
                        <a:gd name="T1" fmla="*/ 211 h 211"/>
                        <a:gd name="T2" fmla="*/ 0 h 211"/>
                        <a:gd name="T3" fmla="*/ 0 h 211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</a:cxnLst>
                      <a:rect l="0" t="0" r="r" b="b"/>
                      <a:pathLst>
                        <a:path h="211">
                          <a:moveTo>
                            <a:pt x="0" y="0"/>
                          </a:moveTo>
                          <a:lnTo>
                            <a:pt x="0" y="21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A9BD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71" name="Freeform 195">
                      <a:extLst>
                        <a:ext uri="{FF2B5EF4-FFF2-40B4-BE49-F238E27FC236}">
                          <a16:creationId xmlns:a16="http://schemas.microsoft.com/office/drawing/2014/main" id="{6142E29C-D34F-4F75-902B-B5F01C03D0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933950" y="3041650"/>
                      <a:ext cx="0" cy="334963"/>
                    </a:xfrm>
                    <a:custGeom>
                      <a:avLst/>
                      <a:gdLst>
                        <a:gd name="T0" fmla="*/ 0 h 211"/>
                        <a:gd name="T1" fmla="*/ 211 h 211"/>
                        <a:gd name="T2" fmla="*/ 0 h 211"/>
                        <a:gd name="T3" fmla="*/ 0 h 211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</a:cxnLst>
                      <a:rect l="0" t="0" r="r" b="b"/>
                      <a:pathLst>
                        <a:path h="211">
                          <a:moveTo>
                            <a:pt x="0" y="0"/>
                          </a:moveTo>
                          <a:lnTo>
                            <a:pt x="0" y="21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72" name="Freeform 199">
                      <a:extLst>
                        <a:ext uri="{FF2B5EF4-FFF2-40B4-BE49-F238E27FC236}">
                          <a16:creationId xmlns:a16="http://schemas.microsoft.com/office/drawing/2014/main" id="{E1EA5B47-9C57-448F-9EBA-DA0D66115E8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873625" y="3376612"/>
                      <a:ext cx="350838" cy="231775"/>
                    </a:xfrm>
                    <a:custGeom>
                      <a:avLst/>
                      <a:gdLst>
                        <a:gd name="T0" fmla="*/ 38 w 221"/>
                        <a:gd name="T1" fmla="*/ 0 h 146"/>
                        <a:gd name="T2" fmla="*/ 38 w 221"/>
                        <a:gd name="T3" fmla="*/ 0 h 146"/>
                        <a:gd name="T4" fmla="*/ 0 w 221"/>
                        <a:gd name="T5" fmla="*/ 21 h 146"/>
                        <a:gd name="T6" fmla="*/ 0 w 221"/>
                        <a:gd name="T7" fmla="*/ 21 h 146"/>
                        <a:gd name="T8" fmla="*/ 221 w 221"/>
                        <a:gd name="T9" fmla="*/ 146 h 146"/>
                        <a:gd name="T10" fmla="*/ 221 w 221"/>
                        <a:gd name="T11" fmla="*/ 104 h 146"/>
                        <a:gd name="T12" fmla="*/ 38 w 221"/>
                        <a:gd name="T13" fmla="*/ 0 h 1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21" h="146">
                          <a:moveTo>
                            <a:pt x="38" y="0"/>
                          </a:moveTo>
                          <a:lnTo>
                            <a:pt x="38" y="0"/>
                          </a:lnTo>
                          <a:lnTo>
                            <a:pt x="0" y="21"/>
                          </a:lnTo>
                          <a:lnTo>
                            <a:pt x="0" y="21"/>
                          </a:lnTo>
                          <a:lnTo>
                            <a:pt x="221" y="146"/>
                          </a:lnTo>
                          <a:lnTo>
                            <a:pt x="221" y="104"/>
                          </a:lnTo>
                          <a:lnTo>
                            <a:pt x="38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73" name="Freeform 200">
                      <a:extLst>
                        <a:ext uri="{FF2B5EF4-FFF2-40B4-BE49-F238E27FC236}">
                          <a16:creationId xmlns:a16="http://schemas.microsoft.com/office/drawing/2014/main" id="{D789F908-57FE-48C0-87CD-21DFE25727B8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618038" y="2862262"/>
                      <a:ext cx="606425" cy="1042988"/>
                    </a:xfrm>
                    <a:custGeom>
                      <a:avLst/>
                      <a:gdLst>
                        <a:gd name="T0" fmla="*/ 0 w 382"/>
                        <a:gd name="T1" fmla="*/ 437 h 657"/>
                        <a:gd name="T2" fmla="*/ 382 w 382"/>
                        <a:gd name="T3" fmla="*/ 657 h 657"/>
                        <a:gd name="T4" fmla="*/ 382 w 382"/>
                        <a:gd name="T5" fmla="*/ 657 h 657"/>
                        <a:gd name="T6" fmla="*/ 0 w 382"/>
                        <a:gd name="T7" fmla="*/ 437 h 657"/>
                        <a:gd name="T8" fmla="*/ 0 w 382"/>
                        <a:gd name="T9" fmla="*/ 0 h 657"/>
                        <a:gd name="T10" fmla="*/ 0 w 382"/>
                        <a:gd name="T11" fmla="*/ 437 h 657"/>
                        <a:gd name="T12" fmla="*/ 0 w 382"/>
                        <a:gd name="T13" fmla="*/ 0 h 657"/>
                        <a:gd name="T14" fmla="*/ 0 w 382"/>
                        <a:gd name="T15" fmla="*/ 0 h 6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82" h="657">
                          <a:moveTo>
                            <a:pt x="0" y="437"/>
                          </a:moveTo>
                          <a:lnTo>
                            <a:pt x="382" y="657"/>
                          </a:lnTo>
                          <a:lnTo>
                            <a:pt x="382" y="657"/>
                          </a:lnTo>
                          <a:lnTo>
                            <a:pt x="0" y="437"/>
                          </a:lnTo>
                          <a:close/>
                          <a:moveTo>
                            <a:pt x="0" y="0"/>
                          </a:moveTo>
                          <a:lnTo>
                            <a:pt x="0" y="437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87C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74" name="Freeform 201">
                      <a:extLst>
                        <a:ext uri="{FF2B5EF4-FFF2-40B4-BE49-F238E27FC236}">
                          <a16:creationId xmlns:a16="http://schemas.microsoft.com/office/drawing/2014/main" id="{292487D2-757E-4E6D-BF72-1D38879E16CD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618038" y="2862262"/>
                      <a:ext cx="606425" cy="1042988"/>
                    </a:xfrm>
                    <a:custGeom>
                      <a:avLst/>
                      <a:gdLst>
                        <a:gd name="T0" fmla="*/ 0 w 382"/>
                        <a:gd name="T1" fmla="*/ 437 h 657"/>
                        <a:gd name="T2" fmla="*/ 382 w 382"/>
                        <a:gd name="T3" fmla="*/ 657 h 657"/>
                        <a:gd name="T4" fmla="*/ 382 w 382"/>
                        <a:gd name="T5" fmla="*/ 657 h 657"/>
                        <a:gd name="T6" fmla="*/ 0 w 382"/>
                        <a:gd name="T7" fmla="*/ 437 h 657"/>
                        <a:gd name="T8" fmla="*/ 0 w 382"/>
                        <a:gd name="T9" fmla="*/ 0 h 657"/>
                        <a:gd name="T10" fmla="*/ 0 w 382"/>
                        <a:gd name="T11" fmla="*/ 437 h 657"/>
                        <a:gd name="T12" fmla="*/ 0 w 382"/>
                        <a:gd name="T13" fmla="*/ 0 h 657"/>
                        <a:gd name="T14" fmla="*/ 0 w 382"/>
                        <a:gd name="T15" fmla="*/ 0 h 6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82" h="657">
                          <a:moveTo>
                            <a:pt x="0" y="437"/>
                          </a:moveTo>
                          <a:lnTo>
                            <a:pt x="382" y="657"/>
                          </a:lnTo>
                          <a:lnTo>
                            <a:pt x="382" y="657"/>
                          </a:lnTo>
                          <a:lnTo>
                            <a:pt x="0" y="437"/>
                          </a:lnTo>
                          <a:moveTo>
                            <a:pt x="0" y="0"/>
                          </a:moveTo>
                          <a:lnTo>
                            <a:pt x="0" y="437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75" name="Freeform 202">
                      <a:extLst>
                        <a:ext uri="{FF2B5EF4-FFF2-40B4-BE49-F238E27FC236}">
                          <a16:creationId xmlns:a16="http://schemas.microsoft.com/office/drawing/2014/main" id="{18FB9AC2-5184-4D9B-91CB-CD20710380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24463" y="3209925"/>
                      <a:ext cx="0" cy="695325"/>
                    </a:xfrm>
                    <a:custGeom>
                      <a:avLst/>
                      <a:gdLst>
                        <a:gd name="T0" fmla="*/ 0 h 438"/>
                        <a:gd name="T1" fmla="*/ 0 h 438"/>
                        <a:gd name="T2" fmla="*/ 209 h 438"/>
                        <a:gd name="T3" fmla="*/ 251 h 438"/>
                        <a:gd name="T4" fmla="*/ 306 h 438"/>
                        <a:gd name="T5" fmla="*/ 388 h 438"/>
                        <a:gd name="T6" fmla="*/ 438 h 438"/>
                        <a:gd name="T7" fmla="*/ 438 h 438"/>
                        <a:gd name="T8" fmla="*/ 0 h 438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</a:cxnLst>
                      <a:rect l="0" t="0" r="r" b="b"/>
                      <a:pathLst>
                        <a:path h="438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209"/>
                          </a:lnTo>
                          <a:lnTo>
                            <a:pt x="0" y="251"/>
                          </a:lnTo>
                          <a:lnTo>
                            <a:pt x="0" y="306"/>
                          </a:lnTo>
                          <a:lnTo>
                            <a:pt x="0" y="388"/>
                          </a:lnTo>
                          <a:lnTo>
                            <a:pt x="0" y="438"/>
                          </a:lnTo>
                          <a:lnTo>
                            <a:pt x="0" y="4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A6FA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76" name="Freeform 203">
                      <a:extLst>
                        <a:ext uri="{FF2B5EF4-FFF2-40B4-BE49-F238E27FC236}">
                          <a16:creationId xmlns:a16="http://schemas.microsoft.com/office/drawing/2014/main" id="{EA7EAAD6-73B1-4421-833A-3B3D42844B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24463" y="3209925"/>
                      <a:ext cx="0" cy="695325"/>
                    </a:xfrm>
                    <a:custGeom>
                      <a:avLst/>
                      <a:gdLst>
                        <a:gd name="T0" fmla="*/ 0 h 438"/>
                        <a:gd name="T1" fmla="*/ 0 h 438"/>
                        <a:gd name="T2" fmla="*/ 209 h 438"/>
                        <a:gd name="T3" fmla="*/ 251 h 438"/>
                        <a:gd name="T4" fmla="*/ 306 h 438"/>
                        <a:gd name="T5" fmla="*/ 388 h 438"/>
                        <a:gd name="T6" fmla="*/ 438 h 438"/>
                        <a:gd name="T7" fmla="*/ 438 h 438"/>
                        <a:gd name="T8" fmla="*/ 0 h 438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</a:cxnLst>
                      <a:rect l="0" t="0" r="r" b="b"/>
                      <a:pathLst>
                        <a:path h="438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209"/>
                          </a:lnTo>
                          <a:lnTo>
                            <a:pt x="0" y="251"/>
                          </a:lnTo>
                          <a:lnTo>
                            <a:pt x="0" y="306"/>
                          </a:lnTo>
                          <a:lnTo>
                            <a:pt x="0" y="388"/>
                          </a:lnTo>
                          <a:lnTo>
                            <a:pt x="0" y="438"/>
                          </a:lnTo>
                          <a:lnTo>
                            <a:pt x="0" y="43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77" name="Freeform 204">
                      <a:extLst>
                        <a:ext uri="{FF2B5EF4-FFF2-40B4-BE49-F238E27FC236}">
                          <a16:creationId xmlns:a16="http://schemas.microsoft.com/office/drawing/2014/main" id="{3CD29968-0726-4F07-81B6-0F1BF05981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57713" y="2824162"/>
                      <a:ext cx="60325" cy="769938"/>
                    </a:xfrm>
                    <a:custGeom>
                      <a:avLst/>
                      <a:gdLst>
                        <a:gd name="T0" fmla="*/ 0 w 38"/>
                        <a:gd name="T1" fmla="*/ 0 h 485"/>
                        <a:gd name="T2" fmla="*/ 0 w 38"/>
                        <a:gd name="T3" fmla="*/ 485 h 485"/>
                        <a:gd name="T4" fmla="*/ 38 w 38"/>
                        <a:gd name="T5" fmla="*/ 461 h 485"/>
                        <a:gd name="T6" fmla="*/ 38 w 38"/>
                        <a:gd name="T7" fmla="*/ 24 h 485"/>
                        <a:gd name="T8" fmla="*/ 0 w 38"/>
                        <a:gd name="T9" fmla="*/ 0 h 4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485">
                          <a:moveTo>
                            <a:pt x="0" y="0"/>
                          </a:moveTo>
                          <a:lnTo>
                            <a:pt x="0" y="485"/>
                          </a:lnTo>
                          <a:lnTo>
                            <a:pt x="38" y="461"/>
                          </a:lnTo>
                          <a:lnTo>
                            <a:pt x="38" y="2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2D2FC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78" name="Freeform 205">
                      <a:extLst>
                        <a:ext uri="{FF2B5EF4-FFF2-40B4-BE49-F238E27FC236}">
                          <a16:creationId xmlns:a16="http://schemas.microsoft.com/office/drawing/2014/main" id="{39D92B4B-3FD1-406E-AAC4-D8501FD8AB9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57713" y="2824162"/>
                      <a:ext cx="60325" cy="769938"/>
                    </a:xfrm>
                    <a:custGeom>
                      <a:avLst/>
                      <a:gdLst>
                        <a:gd name="T0" fmla="*/ 0 w 38"/>
                        <a:gd name="T1" fmla="*/ 0 h 485"/>
                        <a:gd name="T2" fmla="*/ 0 w 38"/>
                        <a:gd name="T3" fmla="*/ 485 h 485"/>
                        <a:gd name="T4" fmla="*/ 38 w 38"/>
                        <a:gd name="T5" fmla="*/ 461 h 485"/>
                        <a:gd name="T6" fmla="*/ 38 w 38"/>
                        <a:gd name="T7" fmla="*/ 24 h 485"/>
                        <a:gd name="T8" fmla="*/ 0 w 38"/>
                        <a:gd name="T9" fmla="*/ 0 h 4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485">
                          <a:moveTo>
                            <a:pt x="0" y="0"/>
                          </a:moveTo>
                          <a:lnTo>
                            <a:pt x="0" y="485"/>
                          </a:lnTo>
                          <a:lnTo>
                            <a:pt x="38" y="461"/>
                          </a:lnTo>
                          <a:lnTo>
                            <a:pt x="38" y="2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79" name="Freeform 206">
                      <a:extLst>
                        <a:ext uri="{FF2B5EF4-FFF2-40B4-BE49-F238E27FC236}">
                          <a16:creationId xmlns:a16="http://schemas.microsoft.com/office/drawing/2014/main" id="{0FD62A09-1330-42C4-8A9C-C62A9D8AD40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57713" y="3556000"/>
                      <a:ext cx="666750" cy="412750"/>
                    </a:xfrm>
                    <a:custGeom>
                      <a:avLst/>
                      <a:gdLst>
                        <a:gd name="T0" fmla="*/ 38 w 420"/>
                        <a:gd name="T1" fmla="*/ 0 h 260"/>
                        <a:gd name="T2" fmla="*/ 38 w 420"/>
                        <a:gd name="T3" fmla="*/ 0 h 260"/>
                        <a:gd name="T4" fmla="*/ 0 w 420"/>
                        <a:gd name="T5" fmla="*/ 24 h 260"/>
                        <a:gd name="T6" fmla="*/ 420 w 420"/>
                        <a:gd name="T7" fmla="*/ 260 h 260"/>
                        <a:gd name="T8" fmla="*/ 420 w 420"/>
                        <a:gd name="T9" fmla="*/ 220 h 260"/>
                        <a:gd name="T10" fmla="*/ 38 w 420"/>
                        <a:gd name="T11" fmla="*/ 0 h 2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20" h="260">
                          <a:moveTo>
                            <a:pt x="38" y="0"/>
                          </a:moveTo>
                          <a:lnTo>
                            <a:pt x="38" y="0"/>
                          </a:lnTo>
                          <a:lnTo>
                            <a:pt x="0" y="24"/>
                          </a:lnTo>
                          <a:lnTo>
                            <a:pt x="420" y="260"/>
                          </a:lnTo>
                          <a:lnTo>
                            <a:pt x="420" y="220"/>
                          </a:lnTo>
                          <a:lnTo>
                            <a:pt x="38" y="0"/>
                          </a:lnTo>
                          <a:close/>
                        </a:path>
                      </a:pathLst>
                    </a:custGeom>
                    <a:solidFill>
                      <a:srgbClr val="72D2FC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480" name="Freeform 208">
                      <a:extLst>
                        <a:ext uri="{FF2B5EF4-FFF2-40B4-BE49-F238E27FC236}">
                          <a16:creationId xmlns:a16="http://schemas.microsoft.com/office/drawing/2014/main" id="{A0A5D5F7-76D1-4810-ABA2-D8230343FE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370388" y="2571750"/>
                      <a:ext cx="992188" cy="1685925"/>
                    </a:xfrm>
                    <a:custGeom>
                      <a:avLst/>
                      <a:gdLst>
                        <a:gd name="T0" fmla="*/ 611 w 625"/>
                        <a:gd name="T1" fmla="*/ 360 h 1062"/>
                        <a:gd name="T2" fmla="*/ 0 w 625"/>
                        <a:gd name="T3" fmla="*/ 8 h 1062"/>
                        <a:gd name="T4" fmla="*/ 16 w 625"/>
                        <a:gd name="T5" fmla="*/ 0 h 1062"/>
                        <a:gd name="T6" fmla="*/ 625 w 625"/>
                        <a:gd name="T7" fmla="*/ 350 h 1062"/>
                        <a:gd name="T8" fmla="*/ 625 w 625"/>
                        <a:gd name="T9" fmla="*/ 1053 h 1062"/>
                        <a:gd name="T10" fmla="*/ 611 w 625"/>
                        <a:gd name="T11" fmla="*/ 1062 h 1062"/>
                        <a:gd name="T12" fmla="*/ 611 w 625"/>
                        <a:gd name="T13" fmla="*/ 360 h 10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625" h="1062">
                          <a:moveTo>
                            <a:pt x="611" y="360"/>
                          </a:moveTo>
                          <a:lnTo>
                            <a:pt x="0" y="8"/>
                          </a:lnTo>
                          <a:lnTo>
                            <a:pt x="16" y="0"/>
                          </a:lnTo>
                          <a:lnTo>
                            <a:pt x="625" y="350"/>
                          </a:lnTo>
                          <a:lnTo>
                            <a:pt x="625" y="1053"/>
                          </a:lnTo>
                          <a:lnTo>
                            <a:pt x="611" y="1062"/>
                          </a:lnTo>
                          <a:lnTo>
                            <a:pt x="611" y="360"/>
                          </a:lnTo>
                          <a:close/>
                        </a:path>
                      </a:pathLst>
                    </a:custGeom>
                    <a:solidFill>
                      <a:srgbClr val="A9EB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81" name="Freeform 210">
                      <a:extLst>
                        <a:ext uri="{FF2B5EF4-FFF2-40B4-BE49-F238E27FC236}">
                          <a16:creationId xmlns:a16="http://schemas.microsoft.com/office/drawing/2014/main" id="{2E65A068-633F-4489-A1EA-403346C68E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2782887"/>
                      <a:ext cx="738188" cy="1276350"/>
                    </a:xfrm>
                    <a:custGeom>
                      <a:avLst/>
                      <a:gdLst>
                        <a:gd name="T0" fmla="*/ 0 w 465"/>
                        <a:gd name="T1" fmla="*/ 0 h 804"/>
                        <a:gd name="T2" fmla="*/ 14 w 465"/>
                        <a:gd name="T3" fmla="*/ 9 h 804"/>
                        <a:gd name="T4" fmla="*/ 14 w 465"/>
                        <a:gd name="T5" fmla="*/ 527 h 804"/>
                        <a:gd name="T6" fmla="*/ 465 w 465"/>
                        <a:gd name="T7" fmla="*/ 787 h 804"/>
                        <a:gd name="T8" fmla="*/ 465 w 465"/>
                        <a:gd name="T9" fmla="*/ 804 h 804"/>
                        <a:gd name="T10" fmla="*/ 0 w 465"/>
                        <a:gd name="T11" fmla="*/ 537 h 804"/>
                        <a:gd name="T12" fmla="*/ 0 w 465"/>
                        <a:gd name="T13" fmla="*/ 0 h 8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65" h="804">
                          <a:moveTo>
                            <a:pt x="0" y="0"/>
                          </a:moveTo>
                          <a:lnTo>
                            <a:pt x="14" y="9"/>
                          </a:lnTo>
                          <a:lnTo>
                            <a:pt x="14" y="527"/>
                          </a:lnTo>
                          <a:lnTo>
                            <a:pt x="465" y="787"/>
                          </a:lnTo>
                          <a:lnTo>
                            <a:pt x="465" y="804"/>
                          </a:lnTo>
                          <a:lnTo>
                            <a:pt x="0" y="53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A9EB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</p:grpSp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1747F7AA-E8DB-4530-8AA4-84FB008C67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697519" y="2462050"/>
                    <a:ext cx="1101725" cy="1749425"/>
                    <a:chOff x="4370388" y="2508250"/>
                    <a:chExt cx="1101725" cy="1749425"/>
                  </a:xfrm>
                </p:grpSpPr>
                <p:sp>
                  <p:nvSpPr>
                    <p:cNvPr id="573" name="Freeform 163">
                      <a:extLst>
                        <a:ext uri="{FF2B5EF4-FFF2-40B4-BE49-F238E27FC236}">
                          <a16:creationId xmlns:a16="http://schemas.microsoft.com/office/drawing/2014/main" id="{FE0ACADB-73D8-4F76-B40C-2C09B01778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802188" y="2601912"/>
                      <a:ext cx="131763" cy="849313"/>
                    </a:xfrm>
                    <a:custGeom>
                      <a:avLst/>
                      <a:gdLst>
                        <a:gd name="T0" fmla="*/ 83 w 83"/>
                        <a:gd name="T1" fmla="*/ 488 h 535"/>
                        <a:gd name="T2" fmla="*/ 0 w 83"/>
                        <a:gd name="T3" fmla="*/ 535 h 535"/>
                        <a:gd name="T4" fmla="*/ 0 w 83"/>
                        <a:gd name="T5" fmla="*/ 0 h 535"/>
                        <a:gd name="T6" fmla="*/ 83 w 83"/>
                        <a:gd name="T7" fmla="*/ 48 h 535"/>
                        <a:gd name="T8" fmla="*/ 83 w 83"/>
                        <a:gd name="T9" fmla="*/ 488 h 53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" h="535">
                          <a:moveTo>
                            <a:pt x="83" y="488"/>
                          </a:moveTo>
                          <a:lnTo>
                            <a:pt x="0" y="535"/>
                          </a:lnTo>
                          <a:lnTo>
                            <a:pt x="0" y="0"/>
                          </a:lnTo>
                          <a:lnTo>
                            <a:pt x="83" y="48"/>
                          </a:lnTo>
                          <a:lnTo>
                            <a:pt x="83" y="488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78" name="Freeform 168">
                      <a:extLst>
                        <a:ext uri="{FF2B5EF4-FFF2-40B4-BE49-F238E27FC236}">
                          <a16:creationId xmlns:a16="http://schemas.microsoft.com/office/drawing/2014/main" id="{797EBD69-EA1A-430B-9D56-62DC52CF84C1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933950" y="2678112"/>
                      <a:ext cx="0" cy="363538"/>
                    </a:xfrm>
                    <a:custGeom>
                      <a:avLst/>
                      <a:gdLst>
                        <a:gd name="T0" fmla="*/ 229 h 229"/>
                        <a:gd name="T1" fmla="*/ 229 h 229"/>
                        <a:gd name="T2" fmla="*/ 229 h 229"/>
                        <a:gd name="T3" fmla="*/ 229 h 229"/>
                        <a:gd name="T4" fmla="*/ 229 h 229"/>
                        <a:gd name="T5" fmla="*/ 134 h 229"/>
                        <a:gd name="T6" fmla="*/ 146 h 229"/>
                        <a:gd name="T7" fmla="*/ 146 h 229"/>
                        <a:gd name="T8" fmla="*/ 134 h 229"/>
                        <a:gd name="T9" fmla="*/ 134 h 229"/>
                        <a:gd name="T10" fmla="*/ 0 h 229"/>
                        <a:gd name="T11" fmla="*/ 49 h 229"/>
                        <a:gd name="T12" fmla="*/ 49 h 229"/>
                        <a:gd name="T13" fmla="*/ 2 h 229"/>
                        <a:gd name="T14" fmla="*/ 0 h 229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</a:cxnLst>
                      <a:rect l="0" t="0" r="r" b="b"/>
                      <a:pathLst>
                        <a:path h="229">
                          <a:moveTo>
                            <a:pt x="0" y="229"/>
                          </a:moveTo>
                          <a:lnTo>
                            <a:pt x="0" y="229"/>
                          </a:lnTo>
                          <a:lnTo>
                            <a:pt x="0" y="229"/>
                          </a:lnTo>
                          <a:lnTo>
                            <a:pt x="0" y="229"/>
                          </a:lnTo>
                          <a:lnTo>
                            <a:pt x="0" y="229"/>
                          </a:lnTo>
                          <a:close/>
                          <a:moveTo>
                            <a:pt x="0" y="134"/>
                          </a:moveTo>
                          <a:lnTo>
                            <a:pt x="0" y="146"/>
                          </a:lnTo>
                          <a:lnTo>
                            <a:pt x="0" y="146"/>
                          </a:lnTo>
                          <a:lnTo>
                            <a:pt x="0" y="134"/>
                          </a:lnTo>
                          <a:lnTo>
                            <a:pt x="0" y="134"/>
                          </a:lnTo>
                          <a:close/>
                          <a:moveTo>
                            <a:pt x="0" y="0"/>
                          </a:moveTo>
                          <a:lnTo>
                            <a:pt x="0" y="49"/>
                          </a:lnTo>
                          <a:lnTo>
                            <a:pt x="0" y="49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A9BD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79" name="Freeform 169">
                      <a:extLst>
                        <a:ext uri="{FF2B5EF4-FFF2-40B4-BE49-F238E27FC236}">
                          <a16:creationId xmlns:a16="http://schemas.microsoft.com/office/drawing/2014/main" id="{C94426C6-DA85-4299-AFCA-73C1EFD1B967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933950" y="2678112"/>
                      <a:ext cx="0" cy="363538"/>
                    </a:xfrm>
                    <a:custGeom>
                      <a:avLst/>
                      <a:gdLst>
                        <a:gd name="T0" fmla="*/ 229 h 229"/>
                        <a:gd name="T1" fmla="*/ 229 h 229"/>
                        <a:gd name="T2" fmla="*/ 229 h 229"/>
                        <a:gd name="T3" fmla="*/ 229 h 229"/>
                        <a:gd name="T4" fmla="*/ 229 h 229"/>
                        <a:gd name="T5" fmla="*/ 134 h 229"/>
                        <a:gd name="T6" fmla="*/ 146 h 229"/>
                        <a:gd name="T7" fmla="*/ 146 h 229"/>
                        <a:gd name="T8" fmla="*/ 134 h 229"/>
                        <a:gd name="T9" fmla="*/ 134 h 229"/>
                        <a:gd name="T10" fmla="*/ 0 h 229"/>
                        <a:gd name="T11" fmla="*/ 49 h 229"/>
                        <a:gd name="T12" fmla="*/ 49 h 229"/>
                        <a:gd name="T13" fmla="*/ 2 h 229"/>
                        <a:gd name="T14" fmla="*/ 0 h 229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  <a:cxn ang="0">
                          <a:pos x="0" y="T9"/>
                        </a:cxn>
                        <a:cxn ang="0">
                          <a:pos x="0" y="T10"/>
                        </a:cxn>
                        <a:cxn ang="0">
                          <a:pos x="0" y="T11"/>
                        </a:cxn>
                        <a:cxn ang="0">
                          <a:pos x="0" y="T12"/>
                        </a:cxn>
                        <a:cxn ang="0">
                          <a:pos x="0" y="T13"/>
                        </a:cxn>
                        <a:cxn ang="0">
                          <a:pos x="0" y="T14"/>
                        </a:cxn>
                      </a:cxnLst>
                      <a:rect l="0" t="0" r="r" b="b"/>
                      <a:pathLst>
                        <a:path h="229">
                          <a:moveTo>
                            <a:pt x="0" y="229"/>
                          </a:moveTo>
                          <a:lnTo>
                            <a:pt x="0" y="229"/>
                          </a:lnTo>
                          <a:lnTo>
                            <a:pt x="0" y="229"/>
                          </a:lnTo>
                          <a:lnTo>
                            <a:pt x="0" y="229"/>
                          </a:lnTo>
                          <a:lnTo>
                            <a:pt x="0" y="229"/>
                          </a:lnTo>
                          <a:moveTo>
                            <a:pt x="0" y="134"/>
                          </a:moveTo>
                          <a:lnTo>
                            <a:pt x="0" y="146"/>
                          </a:lnTo>
                          <a:lnTo>
                            <a:pt x="0" y="146"/>
                          </a:lnTo>
                          <a:lnTo>
                            <a:pt x="0" y="134"/>
                          </a:lnTo>
                          <a:lnTo>
                            <a:pt x="0" y="134"/>
                          </a:lnTo>
                          <a:moveTo>
                            <a:pt x="0" y="0"/>
                          </a:moveTo>
                          <a:lnTo>
                            <a:pt x="0" y="49"/>
                          </a:lnTo>
                          <a:lnTo>
                            <a:pt x="0" y="49"/>
                          </a:lnTo>
                          <a:lnTo>
                            <a:pt x="0" y="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81" name="Freeform 171">
                      <a:extLst>
                        <a:ext uri="{FF2B5EF4-FFF2-40B4-BE49-F238E27FC236}">
                          <a16:creationId xmlns:a16="http://schemas.microsoft.com/office/drawing/2014/main" id="{817C60DE-2A6B-4234-887E-798903EE8682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3625" y="2643187"/>
                      <a:ext cx="60325" cy="398463"/>
                    </a:xfrm>
                    <a:custGeom>
                      <a:avLst/>
                      <a:gdLst>
                        <a:gd name="T0" fmla="*/ 0 w 38"/>
                        <a:gd name="T1" fmla="*/ 230 h 251"/>
                        <a:gd name="T2" fmla="*/ 0 w 38"/>
                        <a:gd name="T3" fmla="*/ 230 h 251"/>
                        <a:gd name="T4" fmla="*/ 38 w 38"/>
                        <a:gd name="T5" fmla="*/ 251 h 251"/>
                        <a:gd name="T6" fmla="*/ 38 w 38"/>
                        <a:gd name="T7" fmla="*/ 251 h 251"/>
                        <a:gd name="T8" fmla="*/ 0 w 38"/>
                        <a:gd name="T9" fmla="*/ 230 h 251"/>
                        <a:gd name="T10" fmla="*/ 0 w 38"/>
                        <a:gd name="T11" fmla="*/ 133 h 251"/>
                        <a:gd name="T12" fmla="*/ 0 w 38"/>
                        <a:gd name="T13" fmla="*/ 145 h 251"/>
                        <a:gd name="T14" fmla="*/ 38 w 38"/>
                        <a:gd name="T15" fmla="*/ 168 h 251"/>
                        <a:gd name="T16" fmla="*/ 38 w 38"/>
                        <a:gd name="T17" fmla="*/ 156 h 251"/>
                        <a:gd name="T18" fmla="*/ 0 w 38"/>
                        <a:gd name="T19" fmla="*/ 133 h 251"/>
                        <a:gd name="T20" fmla="*/ 0 w 38"/>
                        <a:gd name="T21" fmla="*/ 0 h 251"/>
                        <a:gd name="T22" fmla="*/ 0 w 38"/>
                        <a:gd name="T23" fmla="*/ 50 h 251"/>
                        <a:gd name="T24" fmla="*/ 38 w 38"/>
                        <a:gd name="T25" fmla="*/ 71 h 251"/>
                        <a:gd name="T26" fmla="*/ 38 w 38"/>
                        <a:gd name="T27" fmla="*/ 22 h 251"/>
                        <a:gd name="T28" fmla="*/ 0 w 38"/>
                        <a:gd name="T29" fmla="*/ 0 h 2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38" h="251">
                          <a:moveTo>
                            <a:pt x="0" y="230"/>
                          </a:moveTo>
                          <a:lnTo>
                            <a:pt x="0" y="230"/>
                          </a:lnTo>
                          <a:lnTo>
                            <a:pt x="38" y="251"/>
                          </a:lnTo>
                          <a:lnTo>
                            <a:pt x="38" y="251"/>
                          </a:lnTo>
                          <a:lnTo>
                            <a:pt x="0" y="230"/>
                          </a:lnTo>
                          <a:moveTo>
                            <a:pt x="0" y="133"/>
                          </a:moveTo>
                          <a:lnTo>
                            <a:pt x="0" y="145"/>
                          </a:lnTo>
                          <a:lnTo>
                            <a:pt x="38" y="168"/>
                          </a:lnTo>
                          <a:lnTo>
                            <a:pt x="38" y="156"/>
                          </a:lnTo>
                          <a:lnTo>
                            <a:pt x="0" y="133"/>
                          </a:lnTo>
                          <a:moveTo>
                            <a:pt x="0" y="0"/>
                          </a:moveTo>
                          <a:lnTo>
                            <a:pt x="0" y="50"/>
                          </a:lnTo>
                          <a:lnTo>
                            <a:pt x="38" y="71"/>
                          </a:lnTo>
                          <a:lnTo>
                            <a:pt x="38" y="2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84" name="Freeform 174">
                      <a:extLst>
                        <a:ext uri="{FF2B5EF4-FFF2-40B4-BE49-F238E27FC236}">
                          <a16:creationId xmlns:a16="http://schemas.microsoft.com/office/drawing/2014/main" id="{180BE741-688D-420E-8F24-791782A9902F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505325" y="2508250"/>
                      <a:ext cx="966788" cy="1674813"/>
                    </a:xfrm>
                    <a:custGeom>
                      <a:avLst/>
                      <a:gdLst>
                        <a:gd name="T0" fmla="*/ 0 w 609"/>
                        <a:gd name="T1" fmla="*/ 0 h 1055"/>
                        <a:gd name="T2" fmla="*/ 0 w 609"/>
                        <a:gd name="T3" fmla="*/ 703 h 1055"/>
                        <a:gd name="T4" fmla="*/ 609 w 609"/>
                        <a:gd name="T5" fmla="*/ 1055 h 1055"/>
                        <a:gd name="T6" fmla="*/ 609 w 609"/>
                        <a:gd name="T7" fmla="*/ 353 h 1055"/>
                        <a:gd name="T8" fmla="*/ 0 w 609"/>
                        <a:gd name="T9" fmla="*/ 0 h 1055"/>
                        <a:gd name="T10" fmla="*/ 71 w 609"/>
                        <a:gd name="T11" fmla="*/ 126 h 1055"/>
                        <a:gd name="T12" fmla="*/ 536 w 609"/>
                        <a:gd name="T13" fmla="*/ 393 h 1055"/>
                        <a:gd name="T14" fmla="*/ 536 w 609"/>
                        <a:gd name="T15" fmla="*/ 927 h 1055"/>
                        <a:gd name="T16" fmla="*/ 71 w 609"/>
                        <a:gd name="T17" fmla="*/ 660 h 1055"/>
                        <a:gd name="T18" fmla="*/ 71 w 609"/>
                        <a:gd name="T19" fmla="*/ 126 h 10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09" h="1055">
                          <a:moveTo>
                            <a:pt x="0" y="0"/>
                          </a:moveTo>
                          <a:lnTo>
                            <a:pt x="0" y="703"/>
                          </a:lnTo>
                          <a:lnTo>
                            <a:pt x="609" y="1055"/>
                          </a:lnTo>
                          <a:lnTo>
                            <a:pt x="609" y="353"/>
                          </a:lnTo>
                          <a:lnTo>
                            <a:pt x="0" y="0"/>
                          </a:lnTo>
                          <a:close/>
                          <a:moveTo>
                            <a:pt x="71" y="126"/>
                          </a:moveTo>
                          <a:lnTo>
                            <a:pt x="536" y="393"/>
                          </a:lnTo>
                          <a:lnTo>
                            <a:pt x="536" y="927"/>
                          </a:lnTo>
                          <a:lnTo>
                            <a:pt x="71" y="660"/>
                          </a:lnTo>
                          <a:lnTo>
                            <a:pt x="71" y="126"/>
                          </a:lnTo>
                          <a:close/>
                        </a:path>
                      </a:pathLst>
                    </a:custGeom>
                    <a:solidFill>
                      <a:srgbClr val="2573B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85" name="Freeform 175">
                      <a:extLst>
                        <a:ext uri="{FF2B5EF4-FFF2-40B4-BE49-F238E27FC236}">
                          <a16:creationId xmlns:a16="http://schemas.microsoft.com/office/drawing/2014/main" id="{9AC58E70-B101-40BD-A3F0-4A3A303B5820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505325" y="2508250"/>
                      <a:ext cx="966788" cy="1674813"/>
                    </a:xfrm>
                    <a:custGeom>
                      <a:avLst/>
                      <a:gdLst>
                        <a:gd name="T0" fmla="*/ 0 w 609"/>
                        <a:gd name="T1" fmla="*/ 0 h 1055"/>
                        <a:gd name="T2" fmla="*/ 0 w 609"/>
                        <a:gd name="T3" fmla="*/ 703 h 1055"/>
                        <a:gd name="T4" fmla="*/ 609 w 609"/>
                        <a:gd name="T5" fmla="*/ 1055 h 1055"/>
                        <a:gd name="T6" fmla="*/ 609 w 609"/>
                        <a:gd name="T7" fmla="*/ 353 h 1055"/>
                        <a:gd name="T8" fmla="*/ 0 w 609"/>
                        <a:gd name="T9" fmla="*/ 0 h 1055"/>
                        <a:gd name="T10" fmla="*/ 71 w 609"/>
                        <a:gd name="T11" fmla="*/ 126 h 1055"/>
                        <a:gd name="T12" fmla="*/ 536 w 609"/>
                        <a:gd name="T13" fmla="*/ 393 h 1055"/>
                        <a:gd name="T14" fmla="*/ 536 w 609"/>
                        <a:gd name="T15" fmla="*/ 927 h 1055"/>
                        <a:gd name="T16" fmla="*/ 71 w 609"/>
                        <a:gd name="T17" fmla="*/ 660 h 1055"/>
                        <a:gd name="T18" fmla="*/ 71 w 609"/>
                        <a:gd name="T19" fmla="*/ 126 h 10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09" h="1055">
                          <a:moveTo>
                            <a:pt x="0" y="0"/>
                          </a:moveTo>
                          <a:lnTo>
                            <a:pt x="0" y="703"/>
                          </a:lnTo>
                          <a:lnTo>
                            <a:pt x="609" y="1055"/>
                          </a:lnTo>
                          <a:lnTo>
                            <a:pt x="609" y="353"/>
                          </a:lnTo>
                          <a:lnTo>
                            <a:pt x="0" y="0"/>
                          </a:lnTo>
                          <a:moveTo>
                            <a:pt x="71" y="126"/>
                          </a:moveTo>
                          <a:lnTo>
                            <a:pt x="536" y="393"/>
                          </a:lnTo>
                          <a:lnTo>
                            <a:pt x="536" y="927"/>
                          </a:lnTo>
                          <a:lnTo>
                            <a:pt x="71" y="660"/>
                          </a:lnTo>
                          <a:lnTo>
                            <a:pt x="71" y="126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86" name="Freeform 176">
                      <a:extLst>
                        <a:ext uri="{FF2B5EF4-FFF2-40B4-BE49-F238E27FC236}">
                          <a16:creationId xmlns:a16="http://schemas.microsoft.com/office/drawing/2014/main" id="{F7A3F8C5-27D5-4236-AB44-5052168BD701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370388" y="2584450"/>
                      <a:ext cx="969963" cy="1673225"/>
                    </a:xfrm>
                    <a:custGeom>
                      <a:avLst/>
                      <a:gdLst>
                        <a:gd name="T0" fmla="*/ 0 w 611"/>
                        <a:gd name="T1" fmla="*/ 0 h 1054"/>
                        <a:gd name="T2" fmla="*/ 0 w 611"/>
                        <a:gd name="T3" fmla="*/ 702 h 1054"/>
                        <a:gd name="T4" fmla="*/ 611 w 611"/>
                        <a:gd name="T5" fmla="*/ 1054 h 1054"/>
                        <a:gd name="T6" fmla="*/ 611 w 611"/>
                        <a:gd name="T7" fmla="*/ 352 h 1054"/>
                        <a:gd name="T8" fmla="*/ 0 w 611"/>
                        <a:gd name="T9" fmla="*/ 0 h 1054"/>
                        <a:gd name="T10" fmla="*/ 73 w 611"/>
                        <a:gd name="T11" fmla="*/ 125 h 1054"/>
                        <a:gd name="T12" fmla="*/ 538 w 611"/>
                        <a:gd name="T13" fmla="*/ 394 h 1054"/>
                        <a:gd name="T14" fmla="*/ 538 w 611"/>
                        <a:gd name="T15" fmla="*/ 929 h 1054"/>
                        <a:gd name="T16" fmla="*/ 73 w 611"/>
                        <a:gd name="T17" fmla="*/ 662 h 1054"/>
                        <a:gd name="T18" fmla="*/ 73 w 611"/>
                        <a:gd name="T19" fmla="*/ 125 h 10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11" h="1054">
                          <a:moveTo>
                            <a:pt x="0" y="0"/>
                          </a:moveTo>
                          <a:lnTo>
                            <a:pt x="0" y="702"/>
                          </a:lnTo>
                          <a:lnTo>
                            <a:pt x="611" y="1054"/>
                          </a:lnTo>
                          <a:lnTo>
                            <a:pt x="611" y="352"/>
                          </a:lnTo>
                          <a:lnTo>
                            <a:pt x="0" y="0"/>
                          </a:lnTo>
                          <a:close/>
                          <a:moveTo>
                            <a:pt x="73" y="125"/>
                          </a:moveTo>
                          <a:lnTo>
                            <a:pt x="538" y="394"/>
                          </a:lnTo>
                          <a:lnTo>
                            <a:pt x="538" y="929"/>
                          </a:lnTo>
                          <a:lnTo>
                            <a:pt x="73" y="662"/>
                          </a:lnTo>
                          <a:lnTo>
                            <a:pt x="73" y="125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8000">
                          <a:srgbClr val="0D69B2"/>
                        </a:gs>
                        <a:gs pos="26000">
                          <a:srgbClr val="176DB6"/>
                        </a:gs>
                      </a:gsLst>
                      <a:lin ang="10800000" scaled="1"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588" name="Freeform 177">
                      <a:extLst>
                        <a:ext uri="{FF2B5EF4-FFF2-40B4-BE49-F238E27FC236}">
                          <a16:creationId xmlns:a16="http://schemas.microsoft.com/office/drawing/2014/main" id="{FF938A42-7A59-4630-8777-C467F3785B0E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370388" y="2584450"/>
                      <a:ext cx="969963" cy="1673225"/>
                    </a:xfrm>
                    <a:custGeom>
                      <a:avLst/>
                      <a:gdLst>
                        <a:gd name="T0" fmla="*/ 0 w 611"/>
                        <a:gd name="T1" fmla="*/ 0 h 1054"/>
                        <a:gd name="T2" fmla="*/ 0 w 611"/>
                        <a:gd name="T3" fmla="*/ 702 h 1054"/>
                        <a:gd name="T4" fmla="*/ 611 w 611"/>
                        <a:gd name="T5" fmla="*/ 1054 h 1054"/>
                        <a:gd name="T6" fmla="*/ 611 w 611"/>
                        <a:gd name="T7" fmla="*/ 352 h 1054"/>
                        <a:gd name="T8" fmla="*/ 0 w 611"/>
                        <a:gd name="T9" fmla="*/ 0 h 1054"/>
                        <a:gd name="T10" fmla="*/ 73 w 611"/>
                        <a:gd name="T11" fmla="*/ 125 h 1054"/>
                        <a:gd name="T12" fmla="*/ 538 w 611"/>
                        <a:gd name="T13" fmla="*/ 394 h 1054"/>
                        <a:gd name="T14" fmla="*/ 538 w 611"/>
                        <a:gd name="T15" fmla="*/ 929 h 1054"/>
                        <a:gd name="T16" fmla="*/ 73 w 611"/>
                        <a:gd name="T17" fmla="*/ 662 h 1054"/>
                        <a:gd name="T18" fmla="*/ 73 w 611"/>
                        <a:gd name="T19" fmla="*/ 125 h 10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</a:cxnLst>
                      <a:rect l="0" t="0" r="r" b="b"/>
                      <a:pathLst>
                        <a:path w="611" h="1054">
                          <a:moveTo>
                            <a:pt x="0" y="0"/>
                          </a:moveTo>
                          <a:lnTo>
                            <a:pt x="0" y="702"/>
                          </a:lnTo>
                          <a:lnTo>
                            <a:pt x="611" y="1054"/>
                          </a:lnTo>
                          <a:lnTo>
                            <a:pt x="611" y="352"/>
                          </a:lnTo>
                          <a:lnTo>
                            <a:pt x="0" y="0"/>
                          </a:lnTo>
                          <a:moveTo>
                            <a:pt x="73" y="125"/>
                          </a:moveTo>
                          <a:lnTo>
                            <a:pt x="538" y="394"/>
                          </a:lnTo>
                          <a:lnTo>
                            <a:pt x="538" y="929"/>
                          </a:lnTo>
                          <a:lnTo>
                            <a:pt x="73" y="662"/>
                          </a:lnTo>
                          <a:lnTo>
                            <a:pt x="73" y="125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89" name="Freeform 178">
                      <a:extLst>
                        <a:ext uri="{FF2B5EF4-FFF2-40B4-BE49-F238E27FC236}">
                          <a16:creationId xmlns:a16="http://schemas.microsoft.com/office/drawing/2014/main" id="{67D8BD62-0E83-4B56-A8D9-7B2497A8F2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370388" y="2508250"/>
                      <a:ext cx="1101725" cy="635000"/>
                    </a:xfrm>
                    <a:custGeom>
                      <a:avLst/>
                      <a:gdLst>
                        <a:gd name="T0" fmla="*/ 0 w 694"/>
                        <a:gd name="T1" fmla="*/ 48 h 400"/>
                        <a:gd name="T2" fmla="*/ 85 w 694"/>
                        <a:gd name="T3" fmla="*/ 0 h 400"/>
                        <a:gd name="T4" fmla="*/ 694 w 694"/>
                        <a:gd name="T5" fmla="*/ 353 h 400"/>
                        <a:gd name="T6" fmla="*/ 611 w 694"/>
                        <a:gd name="T7" fmla="*/ 400 h 400"/>
                        <a:gd name="T8" fmla="*/ 0 w 694"/>
                        <a:gd name="T9" fmla="*/ 48 h 4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694" h="400">
                          <a:moveTo>
                            <a:pt x="0" y="48"/>
                          </a:moveTo>
                          <a:lnTo>
                            <a:pt x="85" y="0"/>
                          </a:lnTo>
                          <a:lnTo>
                            <a:pt x="694" y="353"/>
                          </a:lnTo>
                          <a:lnTo>
                            <a:pt x="611" y="400"/>
                          </a:lnTo>
                          <a:lnTo>
                            <a:pt x="0" y="48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8000">
                          <a:srgbClr val="6ACEF9"/>
                        </a:gs>
                        <a:gs pos="26000">
                          <a:srgbClr val="75D5FD"/>
                        </a:gs>
                      </a:gsLst>
                      <a:lin ang="108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90" name="Freeform 179">
                      <a:extLst>
                        <a:ext uri="{FF2B5EF4-FFF2-40B4-BE49-F238E27FC236}">
                          <a16:creationId xmlns:a16="http://schemas.microsoft.com/office/drawing/2014/main" id="{EC6E2AA0-2CFD-4877-9953-1B9E4DE676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340350" y="3068637"/>
                      <a:ext cx="131763" cy="1189038"/>
                    </a:xfrm>
                    <a:custGeom>
                      <a:avLst/>
                      <a:gdLst>
                        <a:gd name="T0" fmla="*/ 83 w 83"/>
                        <a:gd name="T1" fmla="*/ 0 h 749"/>
                        <a:gd name="T2" fmla="*/ 0 w 83"/>
                        <a:gd name="T3" fmla="*/ 47 h 749"/>
                        <a:gd name="T4" fmla="*/ 0 w 83"/>
                        <a:gd name="T5" fmla="*/ 749 h 749"/>
                        <a:gd name="T6" fmla="*/ 83 w 83"/>
                        <a:gd name="T7" fmla="*/ 702 h 749"/>
                        <a:gd name="T8" fmla="*/ 83 w 83"/>
                        <a:gd name="T9" fmla="*/ 0 h 7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" h="749">
                          <a:moveTo>
                            <a:pt x="83" y="0"/>
                          </a:moveTo>
                          <a:lnTo>
                            <a:pt x="0" y="47"/>
                          </a:lnTo>
                          <a:lnTo>
                            <a:pt x="0" y="749"/>
                          </a:lnTo>
                          <a:lnTo>
                            <a:pt x="83" y="702"/>
                          </a:lnTo>
                          <a:lnTo>
                            <a:pt x="83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68000">
                          <a:srgbClr val="3896D3"/>
                        </a:gs>
                        <a:gs pos="26000">
                          <a:srgbClr val="318BCA"/>
                        </a:gs>
                      </a:gsLst>
                      <a:lin ang="108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91" name="Freeform 180">
                      <a:extLst>
                        <a:ext uri="{FF2B5EF4-FFF2-40B4-BE49-F238E27FC236}">
                          <a16:creationId xmlns:a16="http://schemas.microsoft.com/office/drawing/2014/main" id="{5C2DB983-2E19-4C34-85B4-55209FBB9A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2782887"/>
                      <a:ext cx="131763" cy="852488"/>
                    </a:xfrm>
                    <a:custGeom>
                      <a:avLst/>
                      <a:gdLst>
                        <a:gd name="T0" fmla="*/ 83 w 83"/>
                        <a:gd name="T1" fmla="*/ 487 h 537"/>
                        <a:gd name="T2" fmla="*/ 0 w 83"/>
                        <a:gd name="T3" fmla="*/ 537 h 537"/>
                        <a:gd name="T4" fmla="*/ 0 w 83"/>
                        <a:gd name="T5" fmla="*/ 0 h 537"/>
                        <a:gd name="T6" fmla="*/ 83 w 83"/>
                        <a:gd name="T7" fmla="*/ 50 h 537"/>
                        <a:gd name="T8" fmla="*/ 83 w 83"/>
                        <a:gd name="T9" fmla="*/ 487 h 5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" h="537">
                          <a:moveTo>
                            <a:pt x="83" y="487"/>
                          </a:moveTo>
                          <a:lnTo>
                            <a:pt x="0" y="537"/>
                          </a:lnTo>
                          <a:lnTo>
                            <a:pt x="0" y="0"/>
                          </a:lnTo>
                          <a:lnTo>
                            <a:pt x="83" y="50"/>
                          </a:lnTo>
                          <a:lnTo>
                            <a:pt x="83" y="487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31000">
                          <a:srgbClr val="22A7EA"/>
                        </a:gs>
                        <a:gs pos="100000">
                          <a:srgbClr val="6FD0FA"/>
                        </a:gs>
                      </a:gsLst>
                      <a:lin ang="15600000" scaled="0"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92" name="Freeform 181">
                      <a:extLst>
                        <a:ext uri="{FF2B5EF4-FFF2-40B4-BE49-F238E27FC236}">
                          <a16:creationId xmlns:a16="http://schemas.microsoft.com/office/drawing/2014/main" id="{55A6CED2-0E62-403E-9696-86827B504A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2782887"/>
                      <a:ext cx="131763" cy="852488"/>
                    </a:xfrm>
                    <a:custGeom>
                      <a:avLst/>
                      <a:gdLst>
                        <a:gd name="T0" fmla="*/ 83 w 83"/>
                        <a:gd name="T1" fmla="*/ 487 h 537"/>
                        <a:gd name="T2" fmla="*/ 0 w 83"/>
                        <a:gd name="T3" fmla="*/ 537 h 537"/>
                        <a:gd name="T4" fmla="*/ 0 w 83"/>
                        <a:gd name="T5" fmla="*/ 0 h 537"/>
                        <a:gd name="T6" fmla="*/ 83 w 83"/>
                        <a:gd name="T7" fmla="*/ 50 h 537"/>
                        <a:gd name="T8" fmla="*/ 83 w 83"/>
                        <a:gd name="T9" fmla="*/ 487 h 5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3" h="537">
                          <a:moveTo>
                            <a:pt x="83" y="487"/>
                          </a:moveTo>
                          <a:lnTo>
                            <a:pt x="0" y="537"/>
                          </a:lnTo>
                          <a:lnTo>
                            <a:pt x="0" y="0"/>
                          </a:lnTo>
                          <a:lnTo>
                            <a:pt x="83" y="50"/>
                          </a:lnTo>
                          <a:lnTo>
                            <a:pt x="83" y="487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93" name="Freeform 182">
                      <a:extLst>
                        <a:ext uri="{FF2B5EF4-FFF2-40B4-BE49-F238E27FC236}">
                          <a16:creationId xmlns:a16="http://schemas.microsoft.com/office/drawing/2014/main" id="{B0DC7846-AB77-4E10-8BDA-668C4EE3B8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3556000"/>
                      <a:ext cx="738188" cy="503238"/>
                    </a:xfrm>
                    <a:custGeom>
                      <a:avLst/>
                      <a:gdLst>
                        <a:gd name="T0" fmla="*/ 83 w 465"/>
                        <a:gd name="T1" fmla="*/ 0 h 317"/>
                        <a:gd name="T2" fmla="*/ 0 w 465"/>
                        <a:gd name="T3" fmla="*/ 50 h 317"/>
                        <a:gd name="T4" fmla="*/ 465 w 465"/>
                        <a:gd name="T5" fmla="*/ 317 h 317"/>
                        <a:gd name="T6" fmla="*/ 465 w 465"/>
                        <a:gd name="T7" fmla="*/ 220 h 317"/>
                        <a:gd name="T8" fmla="*/ 83 w 465"/>
                        <a:gd name="T9" fmla="*/ 0 h 31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65" h="317">
                          <a:moveTo>
                            <a:pt x="83" y="0"/>
                          </a:moveTo>
                          <a:lnTo>
                            <a:pt x="0" y="50"/>
                          </a:lnTo>
                          <a:lnTo>
                            <a:pt x="465" y="317"/>
                          </a:lnTo>
                          <a:lnTo>
                            <a:pt x="465" y="220"/>
                          </a:lnTo>
                          <a:lnTo>
                            <a:pt x="83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87000">
                          <a:srgbClr val="22A7EA"/>
                        </a:gs>
                        <a:gs pos="23000">
                          <a:srgbClr val="6FD0FA"/>
                        </a:gs>
                      </a:gsLst>
                      <a:lin ang="15600000" scaled="0"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448" name="Freeform: Shape 447">
                      <a:extLst>
                        <a:ext uri="{FF2B5EF4-FFF2-40B4-BE49-F238E27FC236}">
                          <a16:creationId xmlns:a16="http://schemas.microsoft.com/office/drawing/2014/main" id="{510A5960-0434-49D9-A183-C1BC8F2BE2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618038" y="2862262"/>
                      <a:ext cx="606425" cy="1042988"/>
                    </a:xfrm>
                    <a:custGeom>
                      <a:avLst/>
                      <a:gdLst>
                        <a:gd name="connsiteX0" fmla="*/ 184150 w 606425"/>
                        <a:gd name="connsiteY0" fmla="*/ 104775 h 1042988"/>
                        <a:gd name="connsiteX1" fmla="*/ 255588 w 606425"/>
                        <a:gd name="connsiteY1" fmla="*/ 146050 h 1042988"/>
                        <a:gd name="connsiteX2" fmla="*/ 255588 w 606425"/>
                        <a:gd name="connsiteY2" fmla="*/ 146051 h 1042988"/>
                        <a:gd name="connsiteX3" fmla="*/ 315912 w 606425"/>
                        <a:gd name="connsiteY3" fmla="*/ 179388 h 1042988"/>
                        <a:gd name="connsiteX4" fmla="*/ 315912 w 606425"/>
                        <a:gd name="connsiteY4" fmla="*/ 179388 h 1042988"/>
                        <a:gd name="connsiteX5" fmla="*/ 606425 w 606425"/>
                        <a:gd name="connsiteY5" fmla="*/ 347663 h 1042988"/>
                        <a:gd name="connsiteX6" fmla="*/ 606425 w 606425"/>
                        <a:gd name="connsiteY6" fmla="*/ 679450 h 1042988"/>
                        <a:gd name="connsiteX7" fmla="*/ 606425 w 606425"/>
                        <a:gd name="connsiteY7" fmla="*/ 679451 h 1042988"/>
                        <a:gd name="connsiteX8" fmla="*/ 606425 w 606425"/>
                        <a:gd name="connsiteY8" fmla="*/ 746125 h 1042988"/>
                        <a:gd name="connsiteX9" fmla="*/ 255588 w 606425"/>
                        <a:gd name="connsiteY9" fmla="*/ 547688 h 1042988"/>
                        <a:gd name="connsiteX10" fmla="*/ 255588 w 606425"/>
                        <a:gd name="connsiteY10" fmla="*/ 547688 h 1042988"/>
                        <a:gd name="connsiteX11" fmla="*/ 606425 w 606425"/>
                        <a:gd name="connsiteY11" fmla="*/ 746126 h 1042988"/>
                        <a:gd name="connsiteX12" fmla="*/ 606425 w 606425"/>
                        <a:gd name="connsiteY12" fmla="*/ 833438 h 1042988"/>
                        <a:gd name="connsiteX13" fmla="*/ 184150 w 606425"/>
                        <a:gd name="connsiteY13" fmla="*/ 588963 h 1042988"/>
                        <a:gd name="connsiteX14" fmla="*/ 0 w 606425"/>
                        <a:gd name="connsiteY14" fmla="*/ 0 h 1042988"/>
                        <a:gd name="connsiteX15" fmla="*/ 68263 w 606425"/>
                        <a:gd name="connsiteY15" fmla="*/ 36513 h 1042988"/>
                        <a:gd name="connsiteX16" fmla="*/ 68263 w 606425"/>
                        <a:gd name="connsiteY16" fmla="*/ 36513 h 1042988"/>
                        <a:gd name="connsiteX17" fmla="*/ 184150 w 606425"/>
                        <a:gd name="connsiteY17" fmla="*/ 104776 h 1042988"/>
                        <a:gd name="connsiteX18" fmla="*/ 184150 w 606425"/>
                        <a:gd name="connsiteY18" fmla="*/ 588963 h 1042988"/>
                        <a:gd name="connsiteX19" fmla="*/ 606425 w 606425"/>
                        <a:gd name="connsiteY19" fmla="*/ 833438 h 1042988"/>
                        <a:gd name="connsiteX20" fmla="*/ 606425 w 606425"/>
                        <a:gd name="connsiteY20" fmla="*/ 963613 h 1042988"/>
                        <a:gd name="connsiteX21" fmla="*/ 606425 w 606425"/>
                        <a:gd name="connsiteY21" fmla="*/ 1042988 h 1042988"/>
                        <a:gd name="connsiteX22" fmla="*/ 0 w 606425"/>
                        <a:gd name="connsiteY22" fmla="*/ 693738 h 10429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606425" h="1042988">
                          <a:moveTo>
                            <a:pt x="184150" y="104775"/>
                          </a:moveTo>
                          <a:lnTo>
                            <a:pt x="255588" y="146050"/>
                          </a:lnTo>
                          <a:lnTo>
                            <a:pt x="255588" y="146051"/>
                          </a:lnTo>
                          <a:lnTo>
                            <a:pt x="315912" y="179388"/>
                          </a:lnTo>
                          <a:lnTo>
                            <a:pt x="315912" y="179388"/>
                          </a:lnTo>
                          <a:lnTo>
                            <a:pt x="606425" y="347663"/>
                          </a:lnTo>
                          <a:lnTo>
                            <a:pt x="606425" y="679450"/>
                          </a:lnTo>
                          <a:lnTo>
                            <a:pt x="606425" y="679451"/>
                          </a:lnTo>
                          <a:lnTo>
                            <a:pt x="606425" y="746125"/>
                          </a:lnTo>
                          <a:lnTo>
                            <a:pt x="255588" y="547688"/>
                          </a:lnTo>
                          <a:lnTo>
                            <a:pt x="255588" y="547688"/>
                          </a:lnTo>
                          <a:lnTo>
                            <a:pt x="606425" y="746126"/>
                          </a:lnTo>
                          <a:lnTo>
                            <a:pt x="606425" y="833438"/>
                          </a:lnTo>
                          <a:lnTo>
                            <a:pt x="184150" y="588963"/>
                          </a:lnTo>
                          <a:close/>
                          <a:moveTo>
                            <a:pt x="0" y="0"/>
                          </a:moveTo>
                          <a:lnTo>
                            <a:pt x="68263" y="36513"/>
                          </a:lnTo>
                          <a:lnTo>
                            <a:pt x="68263" y="36513"/>
                          </a:lnTo>
                          <a:lnTo>
                            <a:pt x="184150" y="104776"/>
                          </a:lnTo>
                          <a:lnTo>
                            <a:pt x="184150" y="588963"/>
                          </a:lnTo>
                          <a:lnTo>
                            <a:pt x="606425" y="833438"/>
                          </a:lnTo>
                          <a:lnTo>
                            <a:pt x="606425" y="963613"/>
                          </a:lnTo>
                          <a:lnTo>
                            <a:pt x="606425" y="1042988"/>
                          </a:lnTo>
                          <a:lnTo>
                            <a:pt x="0" y="693738"/>
                          </a:lnTo>
                          <a:close/>
                        </a:path>
                      </a:pathLst>
                    </a:custGeom>
                    <a:solidFill>
                      <a:srgbClr val="76D6FE">
                        <a:alpha val="55000"/>
                      </a:srgbClr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96" name="Freeform 185">
                      <a:extLst>
                        <a:ext uri="{FF2B5EF4-FFF2-40B4-BE49-F238E27FC236}">
                          <a16:creationId xmlns:a16="http://schemas.microsoft.com/office/drawing/2014/main" id="{FEF0FEEA-795F-43FA-908A-7C2C0DC73D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618038" y="2862262"/>
                      <a:ext cx="606425" cy="1042988"/>
                    </a:xfrm>
                    <a:custGeom>
                      <a:avLst/>
                      <a:gdLst>
                        <a:gd name="T0" fmla="*/ 0 w 382"/>
                        <a:gd name="T1" fmla="*/ 0 h 657"/>
                        <a:gd name="T2" fmla="*/ 0 w 382"/>
                        <a:gd name="T3" fmla="*/ 437 h 657"/>
                        <a:gd name="T4" fmla="*/ 382 w 382"/>
                        <a:gd name="T5" fmla="*/ 657 h 657"/>
                        <a:gd name="T6" fmla="*/ 382 w 382"/>
                        <a:gd name="T7" fmla="*/ 607 h 657"/>
                        <a:gd name="T8" fmla="*/ 43 w 382"/>
                        <a:gd name="T9" fmla="*/ 413 h 657"/>
                        <a:gd name="T10" fmla="*/ 43 w 382"/>
                        <a:gd name="T11" fmla="*/ 23 h 657"/>
                        <a:gd name="T12" fmla="*/ 0 w 382"/>
                        <a:gd name="T13" fmla="*/ 0 h 6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82" h="657">
                          <a:moveTo>
                            <a:pt x="0" y="0"/>
                          </a:moveTo>
                          <a:lnTo>
                            <a:pt x="0" y="437"/>
                          </a:lnTo>
                          <a:lnTo>
                            <a:pt x="382" y="657"/>
                          </a:lnTo>
                          <a:lnTo>
                            <a:pt x="382" y="607"/>
                          </a:lnTo>
                          <a:lnTo>
                            <a:pt x="43" y="413"/>
                          </a:lnTo>
                          <a:lnTo>
                            <a:pt x="43" y="2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598" name="Freeform 187">
                      <a:extLst>
                        <a:ext uri="{FF2B5EF4-FFF2-40B4-BE49-F238E27FC236}">
                          <a16:creationId xmlns:a16="http://schemas.microsoft.com/office/drawing/2014/main" id="{7599D4F2-24A8-4F26-84C6-FC4C66C32E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686300" y="2898775"/>
                      <a:ext cx="538163" cy="927100"/>
                    </a:xfrm>
                    <a:custGeom>
                      <a:avLst/>
                      <a:gdLst>
                        <a:gd name="T0" fmla="*/ 0 w 339"/>
                        <a:gd name="T1" fmla="*/ 0 h 584"/>
                        <a:gd name="T2" fmla="*/ 0 w 339"/>
                        <a:gd name="T3" fmla="*/ 390 h 584"/>
                        <a:gd name="T4" fmla="*/ 339 w 339"/>
                        <a:gd name="T5" fmla="*/ 584 h 584"/>
                        <a:gd name="T6" fmla="*/ 339 w 339"/>
                        <a:gd name="T7" fmla="*/ 502 h 584"/>
                        <a:gd name="T8" fmla="*/ 73 w 339"/>
                        <a:gd name="T9" fmla="*/ 348 h 584"/>
                        <a:gd name="T10" fmla="*/ 73 w 339"/>
                        <a:gd name="T11" fmla="*/ 43 h 584"/>
                        <a:gd name="T12" fmla="*/ 0 w 339"/>
                        <a:gd name="T13" fmla="*/ 0 h 58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39" h="584">
                          <a:moveTo>
                            <a:pt x="0" y="0"/>
                          </a:moveTo>
                          <a:lnTo>
                            <a:pt x="0" y="390"/>
                          </a:lnTo>
                          <a:lnTo>
                            <a:pt x="339" y="584"/>
                          </a:lnTo>
                          <a:lnTo>
                            <a:pt x="339" y="502"/>
                          </a:lnTo>
                          <a:lnTo>
                            <a:pt x="73" y="348"/>
                          </a:lnTo>
                          <a:lnTo>
                            <a:pt x="73" y="43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00" name="Freeform 189">
                      <a:extLst>
                        <a:ext uri="{FF2B5EF4-FFF2-40B4-BE49-F238E27FC236}">
                          <a16:creationId xmlns:a16="http://schemas.microsoft.com/office/drawing/2014/main" id="{781CC023-754D-4A0A-9EE2-7B6D049177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802188" y="2967037"/>
                      <a:ext cx="71438" cy="484188"/>
                    </a:xfrm>
                    <a:custGeom>
                      <a:avLst/>
                      <a:gdLst>
                        <a:gd name="T0" fmla="*/ 0 w 45"/>
                        <a:gd name="T1" fmla="*/ 0 h 305"/>
                        <a:gd name="T2" fmla="*/ 0 w 45"/>
                        <a:gd name="T3" fmla="*/ 305 h 305"/>
                        <a:gd name="T4" fmla="*/ 45 w 45"/>
                        <a:gd name="T5" fmla="*/ 279 h 305"/>
                        <a:gd name="T6" fmla="*/ 45 w 45"/>
                        <a:gd name="T7" fmla="*/ 26 h 305"/>
                        <a:gd name="T8" fmla="*/ 0 w 45"/>
                        <a:gd name="T9" fmla="*/ 0 h 30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45" h="305">
                          <a:moveTo>
                            <a:pt x="0" y="0"/>
                          </a:moveTo>
                          <a:lnTo>
                            <a:pt x="0" y="305"/>
                          </a:lnTo>
                          <a:lnTo>
                            <a:pt x="45" y="279"/>
                          </a:lnTo>
                          <a:lnTo>
                            <a:pt x="45" y="2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02" name="Freeform 191">
                      <a:extLst>
                        <a:ext uri="{FF2B5EF4-FFF2-40B4-BE49-F238E27FC236}">
                          <a16:creationId xmlns:a16="http://schemas.microsoft.com/office/drawing/2014/main" id="{82CDFB25-387F-424A-817E-087B649FC5E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802188" y="3409950"/>
                      <a:ext cx="422275" cy="285750"/>
                    </a:xfrm>
                    <a:custGeom>
                      <a:avLst/>
                      <a:gdLst>
                        <a:gd name="T0" fmla="*/ 45 w 266"/>
                        <a:gd name="T1" fmla="*/ 0 h 180"/>
                        <a:gd name="T2" fmla="*/ 0 w 266"/>
                        <a:gd name="T3" fmla="*/ 26 h 180"/>
                        <a:gd name="T4" fmla="*/ 266 w 266"/>
                        <a:gd name="T5" fmla="*/ 180 h 180"/>
                        <a:gd name="T6" fmla="*/ 266 w 266"/>
                        <a:gd name="T7" fmla="*/ 125 h 180"/>
                        <a:gd name="T8" fmla="*/ 45 w 266"/>
                        <a:gd name="T9" fmla="*/ 0 h 1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66" h="180">
                          <a:moveTo>
                            <a:pt x="45" y="0"/>
                          </a:moveTo>
                          <a:lnTo>
                            <a:pt x="0" y="26"/>
                          </a:lnTo>
                          <a:lnTo>
                            <a:pt x="266" y="180"/>
                          </a:lnTo>
                          <a:lnTo>
                            <a:pt x="266" y="125"/>
                          </a:lnTo>
                          <a:lnTo>
                            <a:pt x="45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04" name="Freeform 193">
                      <a:extLst>
                        <a:ext uri="{FF2B5EF4-FFF2-40B4-BE49-F238E27FC236}">
                          <a16:creationId xmlns:a16="http://schemas.microsoft.com/office/drawing/2014/main" id="{B1D91044-70CA-45BE-8D50-430A788AE3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933950" y="3041650"/>
                      <a:ext cx="290513" cy="500063"/>
                    </a:xfrm>
                    <a:custGeom>
                      <a:avLst/>
                      <a:gdLst>
                        <a:gd name="T0" fmla="*/ 0 w 183"/>
                        <a:gd name="T1" fmla="*/ 0 h 315"/>
                        <a:gd name="T2" fmla="*/ 0 w 183"/>
                        <a:gd name="T3" fmla="*/ 211 h 315"/>
                        <a:gd name="T4" fmla="*/ 183 w 183"/>
                        <a:gd name="T5" fmla="*/ 315 h 315"/>
                        <a:gd name="T6" fmla="*/ 183 w 183"/>
                        <a:gd name="T7" fmla="*/ 106 h 315"/>
                        <a:gd name="T8" fmla="*/ 0 w 183"/>
                        <a:gd name="T9" fmla="*/ 0 h 3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83" h="315">
                          <a:moveTo>
                            <a:pt x="0" y="0"/>
                          </a:moveTo>
                          <a:lnTo>
                            <a:pt x="0" y="211"/>
                          </a:lnTo>
                          <a:lnTo>
                            <a:pt x="183" y="315"/>
                          </a:lnTo>
                          <a:lnTo>
                            <a:pt x="183" y="10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05" name="Freeform 194">
                      <a:extLst>
                        <a:ext uri="{FF2B5EF4-FFF2-40B4-BE49-F238E27FC236}">
                          <a16:creationId xmlns:a16="http://schemas.microsoft.com/office/drawing/2014/main" id="{4567F0D3-88E1-43F1-8A8B-0D35AA3769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933950" y="3041650"/>
                      <a:ext cx="0" cy="334963"/>
                    </a:xfrm>
                    <a:custGeom>
                      <a:avLst/>
                      <a:gdLst>
                        <a:gd name="T0" fmla="*/ 0 h 211"/>
                        <a:gd name="T1" fmla="*/ 211 h 211"/>
                        <a:gd name="T2" fmla="*/ 0 h 211"/>
                        <a:gd name="T3" fmla="*/ 0 h 211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</a:cxnLst>
                      <a:rect l="0" t="0" r="r" b="b"/>
                      <a:pathLst>
                        <a:path h="211">
                          <a:moveTo>
                            <a:pt x="0" y="0"/>
                          </a:moveTo>
                          <a:lnTo>
                            <a:pt x="0" y="21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A9BD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06" name="Freeform 195">
                      <a:extLst>
                        <a:ext uri="{FF2B5EF4-FFF2-40B4-BE49-F238E27FC236}">
                          <a16:creationId xmlns:a16="http://schemas.microsoft.com/office/drawing/2014/main" id="{C9E5CC82-5220-4B16-BDC0-2233A27F5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933950" y="3041650"/>
                      <a:ext cx="0" cy="334963"/>
                    </a:xfrm>
                    <a:custGeom>
                      <a:avLst/>
                      <a:gdLst>
                        <a:gd name="T0" fmla="*/ 0 h 211"/>
                        <a:gd name="T1" fmla="*/ 211 h 211"/>
                        <a:gd name="T2" fmla="*/ 0 h 211"/>
                        <a:gd name="T3" fmla="*/ 0 h 211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</a:cxnLst>
                      <a:rect l="0" t="0" r="r" b="b"/>
                      <a:pathLst>
                        <a:path h="211">
                          <a:moveTo>
                            <a:pt x="0" y="0"/>
                          </a:moveTo>
                          <a:lnTo>
                            <a:pt x="0" y="211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10" name="Freeform 199">
                      <a:extLst>
                        <a:ext uri="{FF2B5EF4-FFF2-40B4-BE49-F238E27FC236}">
                          <a16:creationId xmlns:a16="http://schemas.microsoft.com/office/drawing/2014/main" id="{A32A9B23-5BF4-4530-9945-1961D16682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873625" y="3376612"/>
                      <a:ext cx="350838" cy="231775"/>
                    </a:xfrm>
                    <a:custGeom>
                      <a:avLst/>
                      <a:gdLst>
                        <a:gd name="T0" fmla="*/ 38 w 221"/>
                        <a:gd name="T1" fmla="*/ 0 h 146"/>
                        <a:gd name="T2" fmla="*/ 38 w 221"/>
                        <a:gd name="T3" fmla="*/ 0 h 146"/>
                        <a:gd name="T4" fmla="*/ 0 w 221"/>
                        <a:gd name="T5" fmla="*/ 21 h 146"/>
                        <a:gd name="T6" fmla="*/ 0 w 221"/>
                        <a:gd name="T7" fmla="*/ 21 h 146"/>
                        <a:gd name="T8" fmla="*/ 221 w 221"/>
                        <a:gd name="T9" fmla="*/ 146 h 146"/>
                        <a:gd name="T10" fmla="*/ 221 w 221"/>
                        <a:gd name="T11" fmla="*/ 104 h 146"/>
                        <a:gd name="T12" fmla="*/ 38 w 221"/>
                        <a:gd name="T13" fmla="*/ 0 h 1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221" h="146">
                          <a:moveTo>
                            <a:pt x="38" y="0"/>
                          </a:moveTo>
                          <a:lnTo>
                            <a:pt x="38" y="0"/>
                          </a:lnTo>
                          <a:lnTo>
                            <a:pt x="0" y="21"/>
                          </a:lnTo>
                          <a:lnTo>
                            <a:pt x="0" y="21"/>
                          </a:lnTo>
                          <a:lnTo>
                            <a:pt x="221" y="146"/>
                          </a:lnTo>
                          <a:lnTo>
                            <a:pt x="221" y="104"/>
                          </a:lnTo>
                          <a:lnTo>
                            <a:pt x="38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11" name="Freeform 200">
                      <a:extLst>
                        <a:ext uri="{FF2B5EF4-FFF2-40B4-BE49-F238E27FC236}">
                          <a16:creationId xmlns:a16="http://schemas.microsoft.com/office/drawing/2014/main" id="{2FF4A066-767D-4FC9-977C-0D37028BF11E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618038" y="2862262"/>
                      <a:ext cx="606425" cy="1042988"/>
                    </a:xfrm>
                    <a:custGeom>
                      <a:avLst/>
                      <a:gdLst>
                        <a:gd name="T0" fmla="*/ 0 w 382"/>
                        <a:gd name="T1" fmla="*/ 437 h 657"/>
                        <a:gd name="T2" fmla="*/ 382 w 382"/>
                        <a:gd name="T3" fmla="*/ 657 h 657"/>
                        <a:gd name="T4" fmla="*/ 382 w 382"/>
                        <a:gd name="T5" fmla="*/ 657 h 657"/>
                        <a:gd name="T6" fmla="*/ 0 w 382"/>
                        <a:gd name="T7" fmla="*/ 437 h 657"/>
                        <a:gd name="T8" fmla="*/ 0 w 382"/>
                        <a:gd name="T9" fmla="*/ 0 h 657"/>
                        <a:gd name="T10" fmla="*/ 0 w 382"/>
                        <a:gd name="T11" fmla="*/ 437 h 657"/>
                        <a:gd name="T12" fmla="*/ 0 w 382"/>
                        <a:gd name="T13" fmla="*/ 0 h 657"/>
                        <a:gd name="T14" fmla="*/ 0 w 382"/>
                        <a:gd name="T15" fmla="*/ 0 h 6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82" h="657">
                          <a:moveTo>
                            <a:pt x="0" y="437"/>
                          </a:moveTo>
                          <a:lnTo>
                            <a:pt x="382" y="657"/>
                          </a:lnTo>
                          <a:lnTo>
                            <a:pt x="382" y="657"/>
                          </a:lnTo>
                          <a:lnTo>
                            <a:pt x="0" y="437"/>
                          </a:lnTo>
                          <a:close/>
                          <a:moveTo>
                            <a:pt x="0" y="0"/>
                          </a:moveTo>
                          <a:lnTo>
                            <a:pt x="0" y="437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3087C8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12" name="Freeform 201">
                      <a:extLst>
                        <a:ext uri="{FF2B5EF4-FFF2-40B4-BE49-F238E27FC236}">
                          <a16:creationId xmlns:a16="http://schemas.microsoft.com/office/drawing/2014/main" id="{8F2BFBC4-2079-40EE-9BCD-F586895C4E17}"/>
                        </a:ext>
                      </a:extLst>
                    </p:cNvPr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618038" y="2862262"/>
                      <a:ext cx="606425" cy="1042988"/>
                    </a:xfrm>
                    <a:custGeom>
                      <a:avLst/>
                      <a:gdLst>
                        <a:gd name="T0" fmla="*/ 0 w 382"/>
                        <a:gd name="T1" fmla="*/ 437 h 657"/>
                        <a:gd name="T2" fmla="*/ 382 w 382"/>
                        <a:gd name="T3" fmla="*/ 657 h 657"/>
                        <a:gd name="T4" fmla="*/ 382 w 382"/>
                        <a:gd name="T5" fmla="*/ 657 h 657"/>
                        <a:gd name="T6" fmla="*/ 0 w 382"/>
                        <a:gd name="T7" fmla="*/ 437 h 657"/>
                        <a:gd name="T8" fmla="*/ 0 w 382"/>
                        <a:gd name="T9" fmla="*/ 0 h 657"/>
                        <a:gd name="T10" fmla="*/ 0 w 382"/>
                        <a:gd name="T11" fmla="*/ 437 h 657"/>
                        <a:gd name="T12" fmla="*/ 0 w 382"/>
                        <a:gd name="T13" fmla="*/ 0 h 657"/>
                        <a:gd name="T14" fmla="*/ 0 w 382"/>
                        <a:gd name="T15" fmla="*/ 0 h 6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382" h="657">
                          <a:moveTo>
                            <a:pt x="0" y="437"/>
                          </a:moveTo>
                          <a:lnTo>
                            <a:pt x="382" y="657"/>
                          </a:lnTo>
                          <a:lnTo>
                            <a:pt x="382" y="657"/>
                          </a:lnTo>
                          <a:lnTo>
                            <a:pt x="0" y="437"/>
                          </a:lnTo>
                          <a:moveTo>
                            <a:pt x="0" y="0"/>
                          </a:moveTo>
                          <a:lnTo>
                            <a:pt x="0" y="437"/>
                          </a:lnTo>
                          <a:lnTo>
                            <a:pt x="0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13" name="Freeform 202">
                      <a:extLst>
                        <a:ext uri="{FF2B5EF4-FFF2-40B4-BE49-F238E27FC236}">
                          <a16:creationId xmlns:a16="http://schemas.microsoft.com/office/drawing/2014/main" id="{B9B9EBDE-C542-40B4-97E3-E7D089692F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24463" y="3209925"/>
                      <a:ext cx="0" cy="695325"/>
                    </a:xfrm>
                    <a:custGeom>
                      <a:avLst/>
                      <a:gdLst>
                        <a:gd name="T0" fmla="*/ 0 h 438"/>
                        <a:gd name="T1" fmla="*/ 0 h 438"/>
                        <a:gd name="T2" fmla="*/ 209 h 438"/>
                        <a:gd name="T3" fmla="*/ 251 h 438"/>
                        <a:gd name="T4" fmla="*/ 306 h 438"/>
                        <a:gd name="T5" fmla="*/ 388 h 438"/>
                        <a:gd name="T6" fmla="*/ 438 h 438"/>
                        <a:gd name="T7" fmla="*/ 438 h 438"/>
                        <a:gd name="T8" fmla="*/ 0 h 438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</a:cxnLst>
                      <a:rect l="0" t="0" r="r" b="b"/>
                      <a:pathLst>
                        <a:path h="438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209"/>
                          </a:lnTo>
                          <a:lnTo>
                            <a:pt x="0" y="251"/>
                          </a:lnTo>
                          <a:lnTo>
                            <a:pt x="0" y="306"/>
                          </a:lnTo>
                          <a:lnTo>
                            <a:pt x="0" y="388"/>
                          </a:lnTo>
                          <a:lnTo>
                            <a:pt x="0" y="438"/>
                          </a:lnTo>
                          <a:lnTo>
                            <a:pt x="0" y="43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2A6FA4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14" name="Freeform 203">
                      <a:extLst>
                        <a:ext uri="{FF2B5EF4-FFF2-40B4-BE49-F238E27FC236}">
                          <a16:creationId xmlns:a16="http://schemas.microsoft.com/office/drawing/2014/main" id="{0EF4E3BF-C5A8-4BC2-94DB-82E587D576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5224463" y="3209925"/>
                      <a:ext cx="0" cy="695325"/>
                    </a:xfrm>
                    <a:custGeom>
                      <a:avLst/>
                      <a:gdLst>
                        <a:gd name="T0" fmla="*/ 0 h 438"/>
                        <a:gd name="T1" fmla="*/ 0 h 438"/>
                        <a:gd name="T2" fmla="*/ 209 h 438"/>
                        <a:gd name="T3" fmla="*/ 251 h 438"/>
                        <a:gd name="T4" fmla="*/ 306 h 438"/>
                        <a:gd name="T5" fmla="*/ 388 h 438"/>
                        <a:gd name="T6" fmla="*/ 438 h 438"/>
                        <a:gd name="T7" fmla="*/ 438 h 438"/>
                        <a:gd name="T8" fmla="*/ 0 h 438"/>
                      </a:gdLst>
                      <a:ahLst/>
                      <a:cxnLst>
                        <a:cxn ang="0">
                          <a:pos x="0" y="T0"/>
                        </a:cxn>
                        <a:cxn ang="0">
                          <a:pos x="0" y="T1"/>
                        </a:cxn>
                        <a:cxn ang="0">
                          <a:pos x="0" y="T2"/>
                        </a:cxn>
                        <a:cxn ang="0">
                          <a:pos x="0" y="T3"/>
                        </a:cxn>
                        <a:cxn ang="0">
                          <a:pos x="0" y="T4"/>
                        </a:cxn>
                        <a:cxn ang="0">
                          <a:pos x="0" y="T5"/>
                        </a:cxn>
                        <a:cxn ang="0">
                          <a:pos x="0" y="T6"/>
                        </a:cxn>
                        <a:cxn ang="0">
                          <a:pos x="0" y="T7"/>
                        </a:cxn>
                        <a:cxn ang="0">
                          <a:pos x="0" y="T8"/>
                        </a:cxn>
                      </a:cxnLst>
                      <a:rect l="0" t="0" r="r" b="b"/>
                      <a:pathLst>
                        <a:path h="438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209"/>
                          </a:lnTo>
                          <a:lnTo>
                            <a:pt x="0" y="251"/>
                          </a:lnTo>
                          <a:lnTo>
                            <a:pt x="0" y="306"/>
                          </a:lnTo>
                          <a:lnTo>
                            <a:pt x="0" y="388"/>
                          </a:lnTo>
                          <a:lnTo>
                            <a:pt x="0" y="438"/>
                          </a:lnTo>
                          <a:lnTo>
                            <a:pt x="0" y="43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15" name="Freeform 204">
                      <a:extLst>
                        <a:ext uri="{FF2B5EF4-FFF2-40B4-BE49-F238E27FC236}">
                          <a16:creationId xmlns:a16="http://schemas.microsoft.com/office/drawing/2014/main" id="{5FFD8B65-49D1-4998-96CA-C4925E4D0B0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57713" y="2824162"/>
                      <a:ext cx="60325" cy="769938"/>
                    </a:xfrm>
                    <a:custGeom>
                      <a:avLst/>
                      <a:gdLst>
                        <a:gd name="T0" fmla="*/ 0 w 38"/>
                        <a:gd name="T1" fmla="*/ 0 h 485"/>
                        <a:gd name="T2" fmla="*/ 0 w 38"/>
                        <a:gd name="T3" fmla="*/ 485 h 485"/>
                        <a:gd name="T4" fmla="*/ 38 w 38"/>
                        <a:gd name="T5" fmla="*/ 461 h 485"/>
                        <a:gd name="T6" fmla="*/ 38 w 38"/>
                        <a:gd name="T7" fmla="*/ 24 h 485"/>
                        <a:gd name="T8" fmla="*/ 0 w 38"/>
                        <a:gd name="T9" fmla="*/ 0 h 4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485">
                          <a:moveTo>
                            <a:pt x="0" y="0"/>
                          </a:moveTo>
                          <a:lnTo>
                            <a:pt x="0" y="485"/>
                          </a:lnTo>
                          <a:lnTo>
                            <a:pt x="38" y="461"/>
                          </a:lnTo>
                          <a:lnTo>
                            <a:pt x="38" y="2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72D2FC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16" name="Freeform 205">
                      <a:extLst>
                        <a:ext uri="{FF2B5EF4-FFF2-40B4-BE49-F238E27FC236}">
                          <a16:creationId xmlns:a16="http://schemas.microsoft.com/office/drawing/2014/main" id="{ED3BCF7C-EEE8-40F2-891C-5D51F15507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57713" y="2824162"/>
                      <a:ext cx="60325" cy="769938"/>
                    </a:xfrm>
                    <a:custGeom>
                      <a:avLst/>
                      <a:gdLst>
                        <a:gd name="T0" fmla="*/ 0 w 38"/>
                        <a:gd name="T1" fmla="*/ 0 h 485"/>
                        <a:gd name="T2" fmla="*/ 0 w 38"/>
                        <a:gd name="T3" fmla="*/ 485 h 485"/>
                        <a:gd name="T4" fmla="*/ 38 w 38"/>
                        <a:gd name="T5" fmla="*/ 461 h 485"/>
                        <a:gd name="T6" fmla="*/ 38 w 38"/>
                        <a:gd name="T7" fmla="*/ 24 h 485"/>
                        <a:gd name="T8" fmla="*/ 0 w 38"/>
                        <a:gd name="T9" fmla="*/ 0 h 4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8" h="485">
                          <a:moveTo>
                            <a:pt x="0" y="0"/>
                          </a:moveTo>
                          <a:lnTo>
                            <a:pt x="0" y="485"/>
                          </a:lnTo>
                          <a:lnTo>
                            <a:pt x="38" y="461"/>
                          </a:lnTo>
                          <a:lnTo>
                            <a:pt x="38" y="24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17" name="Freeform 206">
                      <a:extLst>
                        <a:ext uri="{FF2B5EF4-FFF2-40B4-BE49-F238E27FC236}">
                          <a16:creationId xmlns:a16="http://schemas.microsoft.com/office/drawing/2014/main" id="{EB3577D2-F549-4BE6-BC1D-76EBE34BA1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57713" y="3556000"/>
                      <a:ext cx="666750" cy="412750"/>
                    </a:xfrm>
                    <a:custGeom>
                      <a:avLst/>
                      <a:gdLst>
                        <a:gd name="T0" fmla="*/ 38 w 420"/>
                        <a:gd name="T1" fmla="*/ 0 h 260"/>
                        <a:gd name="T2" fmla="*/ 38 w 420"/>
                        <a:gd name="T3" fmla="*/ 0 h 260"/>
                        <a:gd name="T4" fmla="*/ 0 w 420"/>
                        <a:gd name="T5" fmla="*/ 24 h 260"/>
                        <a:gd name="T6" fmla="*/ 420 w 420"/>
                        <a:gd name="T7" fmla="*/ 260 h 260"/>
                        <a:gd name="T8" fmla="*/ 420 w 420"/>
                        <a:gd name="T9" fmla="*/ 220 h 260"/>
                        <a:gd name="T10" fmla="*/ 38 w 420"/>
                        <a:gd name="T11" fmla="*/ 0 h 2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420" h="260">
                          <a:moveTo>
                            <a:pt x="38" y="0"/>
                          </a:moveTo>
                          <a:lnTo>
                            <a:pt x="38" y="0"/>
                          </a:lnTo>
                          <a:lnTo>
                            <a:pt x="0" y="24"/>
                          </a:lnTo>
                          <a:lnTo>
                            <a:pt x="420" y="260"/>
                          </a:lnTo>
                          <a:lnTo>
                            <a:pt x="420" y="220"/>
                          </a:lnTo>
                          <a:lnTo>
                            <a:pt x="38" y="0"/>
                          </a:lnTo>
                          <a:close/>
                        </a:path>
                      </a:pathLst>
                    </a:custGeom>
                    <a:solidFill>
                      <a:srgbClr val="72D2FC"/>
                    </a:soli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619" name="Freeform 208">
                      <a:extLst>
                        <a:ext uri="{FF2B5EF4-FFF2-40B4-BE49-F238E27FC236}">
                          <a16:creationId xmlns:a16="http://schemas.microsoft.com/office/drawing/2014/main" id="{E82B5E9B-FF18-4941-ACE1-4B558F21913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370388" y="2571750"/>
                      <a:ext cx="992188" cy="1685925"/>
                    </a:xfrm>
                    <a:custGeom>
                      <a:avLst/>
                      <a:gdLst>
                        <a:gd name="T0" fmla="*/ 611 w 625"/>
                        <a:gd name="T1" fmla="*/ 360 h 1062"/>
                        <a:gd name="T2" fmla="*/ 0 w 625"/>
                        <a:gd name="T3" fmla="*/ 8 h 1062"/>
                        <a:gd name="T4" fmla="*/ 16 w 625"/>
                        <a:gd name="T5" fmla="*/ 0 h 1062"/>
                        <a:gd name="T6" fmla="*/ 625 w 625"/>
                        <a:gd name="T7" fmla="*/ 350 h 1062"/>
                        <a:gd name="T8" fmla="*/ 625 w 625"/>
                        <a:gd name="T9" fmla="*/ 1053 h 1062"/>
                        <a:gd name="T10" fmla="*/ 611 w 625"/>
                        <a:gd name="T11" fmla="*/ 1062 h 1062"/>
                        <a:gd name="T12" fmla="*/ 611 w 625"/>
                        <a:gd name="T13" fmla="*/ 360 h 106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625" h="1062">
                          <a:moveTo>
                            <a:pt x="611" y="360"/>
                          </a:moveTo>
                          <a:lnTo>
                            <a:pt x="0" y="8"/>
                          </a:lnTo>
                          <a:lnTo>
                            <a:pt x="16" y="0"/>
                          </a:lnTo>
                          <a:lnTo>
                            <a:pt x="625" y="350"/>
                          </a:lnTo>
                          <a:lnTo>
                            <a:pt x="625" y="1053"/>
                          </a:lnTo>
                          <a:lnTo>
                            <a:pt x="611" y="1062"/>
                          </a:lnTo>
                          <a:lnTo>
                            <a:pt x="611" y="360"/>
                          </a:lnTo>
                          <a:close/>
                        </a:path>
                      </a:pathLst>
                    </a:custGeom>
                    <a:solidFill>
                      <a:srgbClr val="A9EB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  <p:sp>
                  <p:nvSpPr>
                    <p:cNvPr id="621" name="Freeform 210">
                      <a:extLst>
                        <a:ext uri="{FF2B5EF4-FFF2-40B4-BE49-F238E27FC236}">
                          <a16:creationId xmlns:a16="http://schemas.microsoft.com/office/drawing/2014/main" id="{08BB67C1-DEDE-4798-BC9E-F70169917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86275" y="2782887"/>
                      <a:ext cx="738188" cy="1276350"/>
                    </a:xfrm>
                    <a:custGeom>
                      <a:avLst/>
                      <a:gdLst>
                        <a:gd name="T0" fmla="*/ 0 w 465"/>
                        <a:gd name="T1" fmla="*/ 0 h 804"/>
                        <a:gd name="T2" fmla="*/ 14 w 465"/>
                        <a:gd name="T3" fmla="*/ 9 h 804"/>
                        <a:gd name="T4" fmla="*/ 14 w 465"/>
                        <a:gd name="T5" fmla="*/ 527 h 804"/>
                        <a:gd name="T6" fmla="*/ 465 w 465"/>
                        <a:gd name="T7" fmla="*/ 787 h 804"/>
                        <a:gd name="T8" fmla="*/ 465 w 465"/>
                        <a:gd name="T9" fmla="*/ 804 h 804"/>
                        <a:gd name="T10" fmla="*/ 0 w 465"/>
                        <a:gd name="T11" fmla="*/ 537 h 804"/>
                        <a:gd name="T12" fmla="*/ 0 w 465"/>
                        <a:gd name="T13" fmla="*/ 0 h 80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65" h="804">
                          <a:moveTo>
                            <a:pt x="0" y="0"/>
                          </a:moveTo>
                          <a:lnTo>
                            <a:pt x="14" y="9"/>
                          </a:lnTo>
                          <a:lnTo>
                            <a:pt x="14" y="527"/>
                          </a:lnTo>
                          <a:lnTo>
                            <a:pt x="465" y="787"/>
                          </a:lnTo>
                          <a:lnTo>
                            <a:pt x="465" y="804"/>
                          </a:lnTo>
                          <a:lnTo>
                            <a:pt x="0" y="53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A9EB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/>
                    </a:p>
                  </p:txBody>
                </p:sp>
              </p:grpSp>
              <p:sp>
                <p:nvSpPr>
                  <p:cNvPr id="624" name="Freeform 213">
                    <a:extLst>
                      <a:ext uri="{FF2B5EF4-FFF2-40B4-BE49-F238E27FC236}">
                        <a16:creationId xmlns:a16="http://schemas.microsoft.com/office/drawing/2014/main" id="{3112B3F2-E93A-454E-8AE3-4416514C6E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828737" y="2360255"/>
                    <a:ext cx="1150938" cy="665163"/>
                  </a:xfrm>
                  <a:custGeom>
                    <a:avLst/>
                    <a:gdLst>
                      <a:gd name="T0" fmla="*/ 116 w 725"/>
                      <a:gd name="T1" fmla="*/ 0 h 419"/>
                      <a:gd name="T2" fmla="*/ 0 w 725"/>
                      <a:gd name="T3" fmla="*/ 67 h 419"/>
                      <a:gd name="T4" fmla="*/ 609 w 725"/>
                      <a:gd name="T5" fmla="*/ 419 h 419"/>
                      <a:gd name="T6" fmla="*/ 725 w 725"/>
                      <a:gd name="T7" fmla="*/ 350 h 419"/>
                      <a:gd name="T8" fmla="*/ 116 w 725"/>
                      <a:gd name="T9" fmla="*/ 0 h 4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25" h="419">
                        <a:moveTo>
                          <a:pt x="116" y="0"/>
                        </a:moveTo>
                        <a:lnTo>
                          <a:pt x="0" y="67"/>
                        </a:lnTo>
                        <a:lnTo>
                          <a:pt x="609" y="419"/>
                        </a:lnTo>
                        <a:lnTo>
                          <a:pt x="725" y="350"/>
                        </a:lnTo>
                        <a:lnTo>
                          <a:pt x="116" y="0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60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22" name="Freeform 211">
                    <a:extLst>
                      <a:ext uri="{FF2B5EF4-FFF2-40B4-BE49-F238E27FC236}">
                        <a16:creationId xmlns:a16="http://schemas.microsoft.com/office/drawing/2014/main" id="{A933B871-AA43-4AA7-A6FB-EDD14FB8D8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4826001" y="2359190"/>
                    <a:ext cx="1150938" cy="1779588"/>
                  </a:xfrm>
                  <a:custGeom>
                    <a:avLst/>
                    <a:gdLst>
                      <a:gd name="T0" fmla="*/ 116 w 725"/>
                      <a:gd name="T1" fmla="*/ 0 h 1121"/>
                      <a:gd name="T2" fmla="*/ 0 w 725"/>
                      <a:gd name="T3" fmla="*/ 66 h 1121"/>
                      <a:gd name="T4" fmla="*/ 612 w 725"/>
                      <a:gd name="T5" fmla="*/ 418 h 1121"/>
                      <a:gd name="T6" fmla="*/ 612 w 725"/>
                      <a:gd name="T7" fmla="*/ 1121 h 1121"/>
                      <a:gd name="T8" fmla="*/ 725 w 725"/>
                      <a:gd name="T9" fmla="*/ 1052 h 1121"/>
                      <a:gd name="T10" fmla="*/ 725 w 725"/>
                      <a:gd name="T11" fmla="*/ 350 h 1121"/>
                      <a:gd name="T12" fmla="*/ 116 w 725"/>
                      <a:gd name="T13" fmla="*/ 0 h 11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25" h="1121">
                        <a:moveTo>
                          <a:pt x="116" y="0"/>
                        </a:moveTo>
                        <a:lnTo>
                          <a:pt x="0" y="66"/>
                        </a:lnTo>
                        <a:lnTo>
                          <a:pt x="612" y="418"/>
                        </a:lnTo>
                        <a:lnTo>
                          <a:pt x="612" y="1121"/>
                        </a:lnTo>
                        <a:lnTo>
                          <a:pt x="725" y="1052"/>
                        </a:lnTo>
                        <a:lnTo>
                          <a:pt x="725" y="350"/>
                        </a:lnTo>
                        <a:lnTo>
                          <a:pt x="116" y="0"/>
                        </a:lnTo>
                        <a:close/>
                      </a:path>
                    </a:pathLst>
                  </a:custGeom>
                  <a:solidFill>
                    <a:schemeClr val="bg1">
                      <a:alpha val="45000"/>
                    </a:scheme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533" name="Freeform 124">
                <a:extLst>
                  <a:ext uri="{FF2B5EF4-FFF2-40B4-BE49-F238E27FC236}">
                    <a16:creationId xmlns:a16="http://schemas.microsoft.com/office/drawing/2014/main" id="{C84DA0A9-48E3-44B9-965C-EF99816DEF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092067" y="1943786"/>
                <a:ext cx="1111625" cy="636572"/>
              </a:xfrm>
              <a:custGeom>
                <a:avLst/>
                <a:gdLst>
                  <a:gd name="T0" fmla="*/ 104 w 585"/>
                  <a:gd name="T1" fmla="*/ 0 h 335"/>
                  <a:gd name="T2" fmla="*/ 0 w 585"/>
                  <a:gd name="T3" fmla="*/ 59 h 335"/>
                  <a:gd name="T4" fmla="*/ 481 w 585"/>
                  <a:gd name="T5" fmla="*/ 335 h 335"/>
                  <a:gd name="T6" fmla="*/ 585 w 585"/>
                  <a:gd name="T7" fmla="*/ 276 h 335"/>
                  <a:gd name="T8" fmla="*/ 104 w 585"/>
                  <a:gd name="T9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5" h="335">
                    <a:moveTo>
                      <a:pt x="104" y="0"/>
                    </a:moveTo>
                    <a:lnTo>
                      <a:pt x="0" y="59"/>
                    </a:lnTo>
                    <a:lnTo>
                      <a:pt x="481" y="335"/>
                    </a:lnTo>
                    <a:lnTo>
                      <a:pt x="585" y="276"/>
                    </a:lnTo>
                    <a:lnTo>
                      <a:pt x="104" y="0"/>
                    </a:lnTo>
                    <a:close/>
                  </a:path>
                </a:pathLst>
              </a:custGeom>
              <a:gradFill>
                <a:gsLst>
                  <a:gs pos="68000">
                    <a:srgbClr val="13247A">
                      <a:alpha val="0"/>
                    </a:srgbClr>
                  </a:gs>
                  <a:gs pos="26000">
                    <a:schemeClr val="bg1">
                      <a:alpha val="73000"/>
                    </a:schemeClr>
                  </a:gs>
                </a:gsLst>
                <a:lin ang="14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5BE484-5391-4CAD-8F87-1AEA93EB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2E7E0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Storage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B90828A-4D98-4F3B-A5B3-E66E88216E6D}"/>
              </a:ext>
            </a:extLst>
          </p:cNvPr>
          <p:cNvCxnSpPr>
            <a:cxnSpLocks/>
          </p:cNvCxnSpPr>
          <p:nvPr/>
        </p:nvCxnSpPr>
        <p:spPr>
          <a:xfrm flipH="1">
            <a:off x="695325" y="1005339"/>
            <a:ext cx="685800" cy="0"/>
          </a:xfrm>
          <a:prstGeom prst="line">
            <a:avLst/>
          </a:prstGeom>
          <a:ln w="22225">
            <a:solidFill>
              <a:srgbClr val="42E7E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467EEF4-B3C0-4EFA-BFC7-ED92FC19E682}"/>
              </a:ext>
            </a:extLst>
          </p:cNvPr>
          <p:cNvGrpSpPr>
            <a:grpSpLocks noChangeAspect="1"/>
          </p:cNvGrpSpPr>
          <p:nvPr/>
        </p:nvGrpSpPr>
        <p:grpSpPr>
          <a:xfrm>
            <a:off x="8454991" y="951150"/>
            <a:ext cx="3239262" cy="3667192"/>
            <a:chOff x="8454991" y="951150"/>
            <a:chExt cx="3239262" cy="366719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C9BAF8A-EA18-45F2-84A6-AC31A53C9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4991" y="951150"/>
              <a:ext cx="3239262" cy="3661774"/>
            </a:xfrm>
            <a:custGeom>
              <a:avLst/>
              <a:gdLst>
                <a:gd name="connsiteX0" fmla="*/ 1042511 w 1095375"/>
                <a:gd name="connsiteY0" fmla="*/ 562243 h 1238250"/>
                <a:gd name="connsiteX1" fmla="*/ 97631 w 1095375"/>
                <a:gd name="connsiteY1" fmla="*/ 14556 h 1238250"/>
                <a:gd name="connsiteX2" fmla="*/ 60484 w 1095375"/>
                <a:gd name="connsiteY2" fmla="*/ 10746 h 1238250"/>
                <a:gd name="connsiteX3" fmla="*/ 23336 w 1095375"/>
                <a:gd name="connsiteY3" fmla="*/ 31701 h 1238250"/>
                <a:gd name="connsiteX4" fmla="*/ 23336 w 1095375"/>
                <a:gd name="connsiteY4" fmla="*/ 31701 h 1238250"/>
                <a:gd name="connsiteX5" fmla="*/ 8096 w 1095375"/>
                <a:gd name="connsiteY5" fmla="*/ 65038 h 1238250"/>
                <a:gd name="connsiteX6" fmla="*/ 7144 w 1095375"/>
                <a:gd name="connsiteY6" fmla="*/ 587961 h 1238250"/>
                <a:gd name="connsiteX7" fmla="*/ 59531 w 1095375"/>
                <a:gd name="connsiteY7" fmla="*/ 678448 h 1238250"/>
                <a:gd name="connsiteX8" fmla="*/ 1004411 w 1095375"/>
                <a:gd name="connsiteY8" fmla="*/ 1227089 h 1238250"/>
                <a:gd name="connsiteX9" fmla="*/ 1041559 w 1095375"/>
                <a:gd name="connsiteY9" fmla="*/ 1230899 h 1238250"/>
                <a:gd name="connsiteX10" fmla="*/ 1041559 w 1095375"/>
                <a:gd name="connsiteY10" fmla="*/ 1230899 h 1238250"/>
                <a:gd name="connsiteX11" fmla="*/ 1078706 w 1095375"/>
                <a:gd name="connsiteY11" fmla="*/ 1209944 h 1238250"/>
                <a:gd name="connsiteX12" fmla="*/ 1093946 w 1095375"/>
                <a:gd name="connsiteY12" fmla="*/ 1176606 h 1238250"/>
                <a:gd name="connsiteX13" fmla="*/ 1094899 w 1095375"/>
                <a:gd name="connsiteY13" fmla="*/ 653683 h 1238250"/>
                <a:gd name="connsiteX14" fmla="*/ 1042511 w 1095375"/>
                <a:gd name="connsiteY14" fmla="*/ 562243 h 12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5375" h="1238250">
                  <a:moveTo>
                    <a:pt x="1042511" y="562243"/>
                  </a:moveTo>
                  <a:lnTo>
                    <a:pt x="97631" y="14556"/>
                  </a:lnTo>
                  <a:cubicBezTo>
                    <a:pt x="83344" y="5983"/>
                    <a:pt x="70009" y="5031"/>
                    <a:pt x="60484" y="10746"/>
                  </a:cubicBezTo>
                  <a:cubicBezTo>
                    <a:pt x="48101" y="17413"/>
                    <a:pt x="35719" y="25033"/>
                    <a:pt x="23336" y="31701"/>
                  </a:cubicBezTo>
                  <a:cubicBezTo>
                    <a:pt x="23336" y="31701"/>
                    <a:pt x="23336" y="31701"/>
                    <a:pt x="23336" y="31701"/>
                  </a:cubicBezTo>
                  <a:cubicBezTo>
                    <a:pt x="13811" y="37416"/>
                    <a:pt x="8096" y="48846"/>
                    <a:pt x="8096" y="65038"/>
                  </a:cubicBezTo>
                  <a:lnTo>
                    <a:pt x="7144" y="587961"/>
                  </a:lnTo>
                  <a:cubicBezTo>
                    <a:pt x="7144" y="621298"/>
                    <a:pt x="30004" y="661303"/>
                    <a:pt x="59531" y="678448"/>
                  </a:cubicBezTo>
                  <a:lnTo>
                    <a:pt x="1004411" y="1227089"/>
                  </a:lnTo>
                  <a:cubicBezTo>
                    <a:pt x="1018699" y="1235661"/>
                    <a:pt x="1032034" y="1236614"/>
                    <a:pt x="1041559" y="1230899"/>
                  </a:cubicBezTo>
                  <a:cubicBezTo>
                    <a:pt x="1041559" y="1230899"/>
                    <a:pt x="1041559" y="1230899"/>
                    <a:pt x="1041559" y="1230899"/>
                  </a:cubicBezTo>
                  <a:cubicBezTo>
                    <a:pt x="1053941" y="1224231"/>
                    <a:pt x="1066324" y="1216611"/>
                    <a:pt x="1078706" y="1209944"/>
                  </a:cubicBezTo>
                  <a:cubicBezTo>
                    <a:pt x="1088231" y="1204228"/>
                    <a:pt x="1093946" y="1192799"/>
                    <a:pt x="1093946" y="1176606"/>
                  </a:cubicBezTo>
                  <a:lnTo>
                    <a:pt x="1094899" y="653683"/>
                  </a:lnTo>
                  <a:cubicBezTo>
                    <a:pt x="1094899" y="619394"/>
                    <a:pt x="1072039" y="579388"/>
                    <a:pt x="1042511" y="562243"/>
                  </a:cubicBezTo>
                  <a:close/>
                </a:path>
              </a:pathLst>
            </a:custGeom>
            <a:gradFill>
              <a:gsLst>
                <a:gs pos="0">
                  <a:srgbClr val="C1C1F7"/>
                </a:gs>
                <a:gs pos="51000">
                  <a:srgbClr val="C1C1F5"/>
                </a:gs>
                <a:gs pos="100000">
                  <a:srgbClr val="E1E1FB"/>
                </a:gs>
              </a:gsLst>
              <a:path path="circle">
                <a:fillToRect l="100000" t="10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5C72666-1994-4F96-8892-4129A9D1F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4991" y="1012903"/>
              <a:ext cx="3126592" cy="3605439"/>
            </a:xfrm>
            <a:custGeom>
              <a:avLst/>
              <a:gdLst>
                <a:gd name="connsiteX0" fmla="*/ 1006316 w 1057275"/>
                <a:gd name="connsiteY0" fmla="*/ 563269 h 1219200"/>
                <a:gd name="connsiteX1" fmla="*/ 1058704 w 1057275"/>
                <a:gd name="connsiteY1" fmla="*/ 653756 h 1219200"/>
                <a:gd name="connsiteX2" fmla="*/ 1057751 w 1057275"/>
                <a:gd name="connsiteY2" fmla="*/ 1176679 h 1219200"/>
                <a:gd name="connsiteX3" fmla="*/ 1005364 w 1057275"/>
                <a:gd name="connsiteY3" fmla="*/ 1206206 h 1219200"/>
                <a:gd name="connsiteX4" fmla="*/ 59531 w 1057275"/>
                <a:gd name="connsiteY4" fmla="*/ 657566 h 1219200"/>
                <a:gd name="connsiteX5" fmla="*/ 7144 w 1057275"/>
                <a:gd name="connsiteY5" fmla="*/ 567079 h 1219200"/>
                <a:gd name="connsiteX6" fmla="*/ 8096 w 1057275"/>
                <a:gd name="connsiteY6" fmla="*/ 44156 h 1219200"/>
                <a:gd name="connsiteX7" fmla="*/ 60484 w 1057275"/>
                <a:gd name="connsiteY7" fmla="*/ 14629 h 1219200"/>
                <a:gd name="connsiteX8" fmla="*/ 1006316 w 1057275"/>
                <a:gd name="connsiteY8" fmla="*/ 563269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7275" h="1219200">
                  <a:moveTo>
                    <a:pt x="1006316" y="563269"/>
                  </a:moveTo>
                  <a:cubicBezTo>
                    <a:pt x="1034891" y="580414"/>
                    <a:pt x="1058704" y="620419"/>
                    <a:pt x="1058704" y="653756"/>
                  </a:cubicBezTo>
                  <a:lnTo>
                    <a:pt x="1057751" y="1176679"/>
                  </a:lnTo>
                  <a:cubicBezTo>
                    <a:pt x="1057751" y="1210016"/>
                    <a:pt x="1033939" y="1223351"/>
                    <a:pt x="1005364" y="1206206"/>
                  </a:cubicBezTo>
                  <a:lnTo>
                    <a:pt x="59531" y="657566"/>
                  </a:lnTo>
                  <a:cubicBezTo>
                    <a:pt x="30956" y="640421"/>
                    <a:pt x="7144" y="600416"/>
                    <a:pt x="7144" y="567079"/>
                  </a:cubicBezTo>
                  <a:lnTo>
                    <a:pt x="8096" y="44156"/>
                  </a:lnTo>
                  <a:cubicBezTo>
                    <a:pt x="8096" y="10819"/>
                    <a:pt x="31909" y="-2516"/>
                    <a:pt x="60484" y="14629"/>
                  </a:cubicBezTo>
                  <a:lnTo>
                    <a:pt x="1006316" y="563269"/>
                  </a:lnTo>
                  <a:close/>
                </a:path>
              </a:pathLst>
            </a:custGeom>
            <a:gradFill>
              <a:gsLst>
                <a:gs pos="0">
                  <a:srgbClr val="43E4DF"/>
                </a:gs>
                <a:gs pos="45000">
                  <a:srgbClr val="48BFDC"/>
                </a:gs>
                <a:gs pos="100000">
                  <a:srgbClr val="556AD7"/>
                </a:gs>
              </a:gsLst>
              <a:lin ang="108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" name="Graphic 5">
              <a:extLst>
                <a:ext uri="{FF2B5EF4-FFF2-40B4-BE49-F238E27FC236}">
                  <a16:creationId xmlns:a16="http://schemas.microsoft.com/office/drawing/2014/main" id="{774927C8-D6F1-412A-94D8-D7142F7CBD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0381" y="2482351"/>
              <a:ext cx="1426722" cy="1527827"/>
            </a:xfrm>
            <a:custGeom>
              <a:avLst/>
              <a:gdLst>
                <a:gd name="connsiteX0" fmla="*/ 2140661 w 2260822"/>
                <a:gd name="connsiteY0" fmla="*/ 31172 h 2421038"/>
                <a:gd name="connsiteX1" fmla="*/ 2263493 w 2260822"/>
                <a:gd name="connsiteY1" fmla="*/ 244793 h 2421038"/>
                <a:gd name="connsiteX2" fmla="*/ 2149562 w 2260822"/>
                <a:gd name="connsiteY2" fmla="*/ 321340 h 2421038"/>
                <a:gd name="connsiteX3" fmla="*/ 2144221 w 2260822"/>
                <a:gd name="connsiteY3" fmla="*/ 2416607 h 2421038"/>
                <a:gd name="connsiteX4" fmla="*/ 2122859 w 2260822"/>
                <a:gd name="connsiteY4" fmla="*/ 2404146 h 2421038"/>
                <a:gd name="connsiteX5" fmla="*/ 2128200 w 2260822"/>
                <a:gd name="connsiteY5" fmla="*/ 307099 h 2421038"/>
                <a:gd name="connsiteX6" fmla="*/ 2105058 w 2260822"/>
                <a:gd name="connsiteY6" fmla="*/ 289297 h 2421038"/>
                <a:gd name="connsiteX7" fmla="*/ 1740122 w 2260822"/>
                <a:gd name="connsiteY7" fmla="*/ 663134 h 2421038"/>
                <a:gd name="connsiteX8" fmla="*/ 1761484 w 2260822"/>
                <a:gd name="connsiteY8" fmla="*/ 755703 h 2421038"/>
                <a:gd name="connsiteX9" fmla="*/ 1647552 w 2260822"/>
                <a:gd name="connsiteY9" fmla="*/ 832251 h 2421038"/>
                <a:gd name="connsiteX10" fmla="*/ 1643992 w 2260822"/>
                <a:gd name="connsiteY10" fmla="*/ 2128218 h 2421038"/>
                <a:gd name="connsiteX11" fmla="*/ 1622630 w 2260822"/>
                <a:gd name="connsiteY11" fmla="*/ 2115757 h 2421038"/>
                <a:gd name="connsiteX12" fmla="*/ 1626190 w 2260822"/>
                <a:gd name="connsiteY12" fmla="*/ 819789 h 2421038"/>
                <a:gd name="connsiteX13" fmla="*/ 1514039 w 2260822"/>
                <a:gd name="connsiteY13" fmla="*/ 613289 h 2421038"/>
                <a:gd name="connsiteX14" fmla="*/ 1234552 w 2260822"/>
                <a:gd name="connsiteY14" fmla="*/ 337362 h 2421038"/>
                <a:gd name="connsiteX15" fmla="*/ 1149103 w 2260822"/>
                <a:gd name="connsiteY15" fmla="*/ 339142 h 2421038"/>
                <a:gd name="connsiteX16" fmla="*/ 1145543 w 2260822"/>
                <a:gd name="connsiteY16" fmla="*/ 1838050 h 2421038"/>
                <a:gd name="connsiteX17" fmla="*/ 1124181 w 2260822"/>
                <a:gd name="connsiteY17" fmla="*/ 1825589 h 2421038"/>
                <a:gd name="connsiteX18" fmla="*/ 1127741 w 2260822"/>
                <a:gd name="connsiteY18" fmla="*/ 326681 h 2421038"/>
                <a:gd name="connsiteX19" fmla="*/ 1097478 w 2260822"/>
                <a:gd name="connsiteY19" fmla="*/ 301758 h 2421038"/>
                <a:gd name="connsiteX20" fmla="*/ 743223 w 2260822"/>
                <a:gd name="connsiteY20" fmla="*/ 599048 h 2421038"/>
                <a:gd name="connsiteX21" fmla="*/ 761025 w 2260822"/>
                <a:gd name="connsiteY21" fmla="*/ 682716 h 2421038"/>
                <a:gd name="connsiteX22" fmla="*/ 647094 w 2260822"/>
                <a:gd name="connsiteY22" fmla="*/ 759263 h 2421038"/>
                <a:gd name="connsiteX23" fmla="*/ 645314 w 2260822"/>
                <a:gd name="connsiteY23" fmla="*/ 1551442 h 2421038"/>
                <a:gd name="connsiteX24" fmla="*/ 623951 w 2260822"/>
                <a:gd name="connsiteY24" fmla="*/ 1538980 h 2421038"/>
                <a:gd name="connsiteX25" fmla="*/ 625732 w 2260822"/>
                <a:gd name="connsiteY25" fmla="*/ 746802 h 2421038"/>
                <a:gd name="connsiteX26" fmla="*/ 543844 w 2260822"/>
                <a:gd name="connsiteY26" fmla="*/ 652453 h 2421038"/>
                <a:gd name="connsiteX27" fmla="*/ 259016 w 2260822"/>
                <a:gd name="connsiteY27" fmla="*/ 616849 h 2421038"/>
                <a:gd name="connsiteX28" fmla="*/ 146864 w 2260822"/>
                <a:gd name="connsiteY28" fmla="*/ 696957 h 2421038"/>
                <a:gd name="connsiteX29" fmla="*/ 145084 w 2260822"/>
                <a:gd name="connsiteY29" fmla="*/ 1261273 h 2421038"/>
                <a:gd name="connsiteX30" fmla="*/ 123722 w 2260822"/>
                <a:gd name="connsiteY30" fmla="*/ 1248812 h 2421038"/>
                <a:gd name="connsiteX31" fmla="*/ 125502 w 2260822"/>
                <a:gd name="connsiteY31" fmla="*/ 682716 h 2421038"/>
                <a:gd name="connsiteX32" fmla="*/ 13351 w 2260822"/>
                <a:gd name="connsiteY32" fmla="*/ 477996 h 2421038"/>
                <a:gd name="connsiteX33" fmla="*/ 136183 w 2260822"/>
                <a:gd name="connsiteY33" fmla="*/ 406789 h 2421038"/>
                <a:gd name="connsiteX34" fmla="*/ 228753 w 2260822"/>
                <a:gd name="connsiteY34" fmla="*/ 508259 h 2421038"/>
                <a:gd name="connsiteX35" fmla="*/ 513581 w 2260822"/>
                <a:gd name="connsiteY35" fmla="*/ 543862 h 2421038"/>
                <a:gd name="connsiteX36" fmla="*/ 636413 w 2260822"/>
                <a:gd name="connsiteY36" fmla="*/ 469095 h 2421038"/>
                <a:gd name="connsiteX37" fmla="*/ 677357 w 2260822"/>
                <a:gd name="connsiteY37" fmla="*/ 501138 h 2421038"/>
                <a:gd name="connsiteX38" fmla="*/ 1033392 w 2260822"/>
                <a:gd name="connsiteY38" fmla="*/ 205629 h 2421038"/>
                <a:gd name="connsiteX39" fmla="*/ 1015590 w 2260822"/>
                <a:gd name="connsiteY39" fmla="*/ 121960 h 2421038"/>
                <a:gd name="connsiteX40" fmla="*/ 1138422 w 2260822"/>
                <a:gd name="connsiteY40" fmla="*/ 50753 h 2421038"/>
                <a:gd name="connsiteX41" fmla="*/ 1261254 w 2260822"/>
                <a:gd name="connsiteY41" fmla="*/ 262594 h 2421038"/>
                <a:gd name="connsiteX42" fmla="*/ 1544302 w 2260822"/>
                <a:gd name="connsiteY42" fmla="*/ 540302 h 2421038"/>
                <a:gd name="connsiteX43" fmla="*/ 1640432 w 2260822"/>
                <a:gd name="connsiteY43" fmla="*/ 543862 h 2421038"/>
                <a:gd name="connsiteX44" fmla="*/ 1674255 w 2260822"/>
                <a:gd name="connsiteY44" fmla="*/ 568785 h 2421038"/>
                <a:gd name="connsiteX45" fmla="*/ 2040971 w 2260822"/>
                <a:gd name="connsiteY45" fmla="*/ 194948 h 2421038"/>
                <a:gd name="connsiteX46" fmla="*/ 2019609 w 2260822"/>
                <a:gd name="connsiteY46" fmla="*/ 102379 h 2421038"/>
                <a:gd name="connsiteX47" fmla="*/ 2140661 w 2260822"/>
                <a:gd name="connsiteY47" fmla="*/ 31172 h 2421038"/>
                <a:gd name="connsiteX48" fmla="*/ 1138422 w 2260822"/>
                <a:gd name="connsiteY48" fmla="*/ 271495 h 2421038"/>
                <a:gd name="connsiteX49" fmla="*/ 1206069 w 2260822"/>
                <a:gd name="connsiteY49" fmla="*/ 232331 h 2421038"/>
                <a:gd name="connsiteX50" fmla="*/ 1138422 w 2260822"/>
                <a:gd name="connsiteY50" fmla="*/ 116620 h 2421038"/>
                <a:gd name="connsiteX51" fmla="*/ 1070776 w 2260822"/>
                <a:gd name="connsiteY51" fmla="*/ 155784 h 2421038"/>
                <a:gd name="connsiteX52" fmla="*/ 1138422 w 2260822"/>
                <a:gd name="connsiteY52" fmla="*/ 271495 h 2421038"/>
                <a:gd name="connsiteX53" fmla="*/ 136183 w 2260822"/>
                <a:gd name="connsiteY53" fmla="*/ 627530 h 2421038"/>
                <a:gd name="connsiteX54" fmla="*/ 203830 w 2260822"/>
                <a:gd name="connsiteY54" fmla="*/ 588366 h 2421038"/>
                <a:gd name="connsiteX55" fmla="*/ 136183 w 2260822"/>
                <a:gd name="connsiteY55" fmla="*/ 472655 h 2421038"/>
                <a:gd name="connsiteX56" fmla="*/ 68537 w 2260822"/>
                <a:gd name="connsiteY56" fmla="*/ 511819 h 2421038"/>
                <a:gd name="connsiteX57" fmla="*/ 136183 w 2260822"/>
                <a:gd name="connsiteY57" fmla="*/ 627530 h 2421038"/>
                <a:gd name="connsiteX58" fmla="*/ 1638652 w 2260822"/>
                <a:gd name="connsiteY58" fmla="*/ 762824 h 2421038"/>
                <a:gd name="connsiteX59" fmla="*/ 1706298 w 2260822"/>
                <a:gd name="connsiteY59" fmla="*/ 723660 h 2421038"/>
                <a:gd name="connsiteX60" fmla="*/ 1638652 w 2260822"/>
                <a:gd name="connsiteY60" fmla="*/ 607948 h 2421038"/>
                <a:gd name="connsiteX61" fmla="*/ 1571005 w 2260822"/>
                <a:gd name="connsiteY61" fmla="*/ 647112 h 2421038"/>
                <a:gd name="connsiteX62" fmla="*/ 1638652 w 2260822"/>
                <a:gd name="connsiteY62" fmla="*/ 762824 h 2421038"/>
                <a:gd name="connsiteX63" fmla="*/ 636413 w 2260822"/>
                <a:gd name="connsiteY63" fmla="*/ 688056 h 2421038"/>
                <a:gd name="connsiteX64" fmla="*/ 704059 w 2260822"/>
                <a:gd name="connsiteY64" fmla="*/ 648892 h 2421038"/>
                <a:gd name="connsiteX65" fmla="*/ 636413 w 2260822"/>
                <a:gd name="connsiteY65" fmla="*/ 533181 h 2421038"/>
                <a:gd name="connsiteX66" fmla="*/ 570546 w 2260822"/>
                <a:gd name="connsiteY66" fmla="*/ 572345 h 2421038"/>
                <a:gd name="connsiteX67" fmla="*/ 636413 w 2260822"/>
                <a:gd name="connsiteY67" fmla="*/ 688056 h 2421038"/>
                <a:gd name="connsiteX68" fmla="*/ 2140661 w 2260822"/>
                <a:gd name="connsiteY68" fmla="*/ 250133 h 2421038"/>
                <a:gd name="connsiteX69" fmla="*/ 2208308 w 2260822"/>
                <a:gd name="connsiteY69" fmla="*/ 210969 h 2421038"/>
                <a:gd name="connsiteX70" fmla="*/ 2140661 w 2260822"/>
                <a:gd name="connsiteY70" fmla="*/ 95258 h 2421038"/>
                <a:gd name="connsiteX71" fmla="*/ 2073014 w 2260822"/>
                <a:gd name="connsiteY71" fmla="*/ 134422 h 2421038"/>
                <a:gd name="connsiteX72" fmla="*/ 2140661 w 2260822"/>
                <a:gd name="connsiteY72" fmla="*/ 250133 h 242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260822" h="2421038">
                  <a:moveTo>
                    <a:pt x="2140661" y="31172"/>
                  </a:moveTo>
                  <a:cubicBezTo>
                    <a:pt x="2208308" y="70335"/>
                    <a:pt x="2263493" y="166465"/>
                    <a:pt x="2263493" y="244793"/>
                  </a:cubicBezTo>
                  <a:cubicBezTo>
                    <a:pt x="2263493" y="319560"/>
                    <a:pt x="2213648" y="351603"/>
                    <a:pt x="2149562" y="321340"/>
                  </a:cubicBezTo>
                  <a:lnTo>
                    <a:pt x="2144221" y="2416607"/>
                  </a:lnTo>
                  <a:lnTo>
                    <a:pt x="2122859" y="2404146"/>
                  </a:lnTo>
                  <a:lnTo>
                    <a:pt x="2128200" y="307099"/>
                  </a:lnTo>
                  <a:cubicBezTo>
                    <a:pt x="2121079" y="301758"/>
                    <a:pt x="2112178" y="296418"/>
                    <a:pt x="2105058" y="289297"/>
                  </a:cubicBezTo>
                  <a:lnTo>
                    <a:pt x="1740122" y="663134"/>
                  </a:lnTo>
                  <a:cubicBezTo>
                    <a:pt x="1754363" y="693397"/>
                    <a:pt x="1761484" y="725440"/>
                    <a:pt x="1761484" y="755703"/>
                  </a:cubicBezTo>
                  <a:cubicBezTo>
                    <a:pt x="1761484" y="830470"/>
                    <a:pt x="1711639" y="862514"/>
                    <a:pt x="1647552" y="832251"/>
                  </a:cubicBezTo>
                  <a:lnTo>
                    <a:pt x="1643992" y="2128218"/>
                  </a:lnTo>
                  <a:lnTo>
                    <a:pt x="1622630" y="2115757"/>
                  </a:lnTo>
                  <a:lnTo>
                    <a:pt x="1626190" y="819789"/>
                  </a:lnTo>
                  <a:cubicBezTo>
                    <a:pt x="1563884" y="777065"/>
                    <a:pt x="1514039" y="688056"/>
                    <a:pt x="1514039" y="613289"/>
                  </a:cubicBezTo>
                  <a:lnTo>
                    <a:pt x="1234552" y="337362"/>
                  </a:lnTo>
                  <a:cubicBezTo>
                    <a:pt x="1213190" y="355163"/>
                    <a:pt x="1182927" y="356944"/>
                    <a:pt x="1149103" y="339142"/>
                  </a:cubicBezTo>
                  <a:lnTo>
                    <a:pt x="1145543" y="1838050"/>
                  </a:lnTo>
                  <a:lnTo>
                    <a:pt x="1124181" y="1825589"/>
                  </a:lnTo>
                  <a:lnTo>
                    <a:pt x="1127741" y="326681"/>
                  </a:lnTo>
                  <a:cubicBezTo>
                    <a:pt x="1117060" y="319560"/>
                    <a:pt x="1106379" y="310659"/>
                    <a:pt x="1097478" y="301758"/>
                  </a:cubicBezTo>
                  <a:lnTo>
                    <a:pt x="743223" y="599048"/>
                  </a:lnTo>
                  <a:cubicBezTo>
                    <a:pt x="753904" y="627530"/>
                    <a:pt x="761025" y="656013"/>
                    <a:pt x="761025" y="682716"/>
                  </a:cubicBezTo>
                  <a:cubicBezTo>
                    <a:pt x="761025" y="757483"/>
                    <a:pt x="711180" y="789526"/>
                    <a:pt x="647094" y="759263"/>
                  </a:cubicBezTo>
                  <a:lnTo>
                    <a:pt x="645314" y="1551442"/>
                  </a:lnTo>
                  <a:lnTo>
                    <a:pt x="623951" y="1538980"/>
                  </a:lnTo>
                  <a:lnTo>
                    <a:pt x="625732" y="746802"/>
                  </a:lnTo>
                  <a:cubicBezTo>
                    <a:pt x="593688" y="725440"/>
                    <a:pt x="563426" y="689836"/>
                    <a:pt x="543844" y="652453"/>
                  </a:cubicBezTo>
                  <a:lnTo>
                    <a:pt x="259016" y="616849"/>
                  </a:lnTo>
                  <a:cubicBezTo>
                    <a:pt x="259016" y="695177"/>
                    <a:pt x="209171" y="727220"/>
                    <a:pt x="146864" y="696957"/>
                  </a:cubicBezTo>
                  <a:lnTo>
                    <a:pt x="145084" y="1261273"/>
                  </a:lnTo>
                  <a:lnTo>
                    <a:pt x="123722" y="1248812"/>
                  </a:lnTo>
                  <a:lnTo>
                    <a:pt x="125502" y="682716"/>
                  </a:lnTo>
                  <a:cubicBezTo>
                    <a:pt x="63196" y="641772"/>
                    <a:pt x="13351" y="552763"/>
                    <a:pt x="13351" y="477996"/>
                  </a:cubicBezTo>
                  <a:cubicBezTo>
                    <a:pt x="13351" y="399668"/>
                    <a:pt x="68537" y="367625"/>
                    <a:pt x="136183" y="406789"/>
                  </a:cubicBezTo>
                  <a:cubicBezTo>
                    <a:pt x="173567" y="428151"/>
                    <a:pt x="205610" y="465534"/>
                    <a:pt x="228753" y="508259"/>
                  </a:cubicBezTo>
                  <a:lnTo>
                    <a:pt x="513581" y="543862"/>
                  </a:lnTo>
                  <a:cubicBezTo>
                    <a:pt x="513581" y="460194"/>
                    <a:pt x="568766" y="429931"/>
                    <a:pt x="636413" y="469095"/>
                  </a:cubicBezTo>
                  <a:cubicBezTo>
                    <a:pt x="650654" y="477996"/>
                    <a:pt x="664896" y="488677"/>
                    <a:pt x="677357" y="501138"/>
                  </a:cubicBezTo>
                  <a:lnTo>
                    <a:pt x="1033392" y="205629"/>
                  </a:lnTo>
                  <a:cubicBezTo>
                    <a:pt x="1022711" y="177146"/>
                    <a:pt x="1015590" y="148663"/>
                    <a:pt x="1015590" y="121960"/>
                  </a:cubicBezTo>
                  <a:cubicBezTo>
                    <a:pt x="1015590" y="43633"/>
                    <a:pt x="1070776" y="11590"/>
                    <a:pt x="1138422" y="50753"/>
                  </a:cubicBezTo>
                  <a:cubicBezTo>
                    <a:pt x="1206069" y="89917"/>
                    <a:pt x="1261254" y="184267"/>
                    <a:pt x="1261254" y="262594"/>
                  </a:cubicBezTo>
                  <a:lnTo>
                    <a:pt x="1544302" y="540302"/>
                  </a:lnTo>
                  <a:cubicBezTo>
                    <a:pt x="1567445" y="522500"/>
                    <a:pt x="1601268" y="520720"/>
                    <a:pt x="1640432" y="543862"/>
                  </a:cubicBezTo>
                  <a:cubicBezTo>
                    <a:pt x="1652893" y="550983"/>
                    <a:pt x="1663574" y="558104"/>
                    <a:pt x="1674255" y="568785"/>
                  </a:cubicBezTo>
                  <a:lnTo>
                    <a:pt x="2040971" y="194948"/>
                  </a:lnTo>
                  <a:cubicBezTo>
                    <a:pt x="2026730" y="164685"/>
                    <a:pt x="2019609" y="130861"/>
                    <a:pt x="2019609" y="102379"/>
                  </a:cubicBezTo>
                  <a:cubicBezTo>
                    <a:pt x="2017829" y="22271"/>
                    <a:pt x="2073014" y="-9773"/>
                    <a:pt x="2140661" y="31172"/>
                  </a:cubicBezTo>
                  <a:close/>
                  <a:moveTo>
                    <a:pt x="1138422" y="271495"/>
                  </a:moveTo>
                  <a:cubicBezTo>
                    <a:pt x="1175806" y="292857"/>
                    <a:pt x="1206069" y="275056"/>
                    <a:pt x="1206069" y="232331"/>
                  </a:cubicBezTo>
                  <a:cubicBezTo>
                    <a:pt x="1206069" y="189607"/>
                    <a:pt x="1175806" y="137982"/>
                    <a:pt x="1138422" y="116620"/>
                  </a:cubicBezTo>
                  <a:cubicBezTo>
                    <a:pt x="1101039" y="95258"/>
                    <a:pt x="1070776" y="113060"/>
                    <a:pt x="1070776" y="155784"/>
                  </a:cubicBezTo>
                  <a:cubicBezTo>
                    <a:pt x="1072556" y="196728"/>
                    <a:pt x="1101039" y="248353"/>
                    <a:pt x="1138422" y="271495"/>
                  </a:cubicBezTo>
                  <a:moveTo>
                    <a:pt x="136183" y="627530"/>
                  </a:moveTo>
                  <a:cubicBezTo>
                    <a:pt x="173567" y="648892"/>
                    <a:pt x="203830" y="631091"/>
                    <a:pt x="203830" y="588366"/>
                  </a:cubicBezTo>
                  <a:cubicBezTo>
                    <a:pt x="203830" y="545642"/>
                    <a:pt x="173567" y="494017"/>
                    <a:pt x="136183" y="472655"/>
                  </a:cubicBezTo>
                  <a:cubicBezTo>
                    <a:pt x="98800" y="451293"/>
                    <a:pt x="68537" y="469095"/>
                    <a:pt x="68537" y="511819"/>
                  </a:cubicBezTo>
                  <a:cubicBezTo>
                    <a:pt x="68537" y="552763"/>
                    <a:pt x="98800" y="606168"/>
                    <a:pt x="136183" y="627530"/>
                  </a:cubicBezTo>
                  <a:moveTo>
                    <a:pt x="1638652" y="762824"/>
                  </a:moveTo>
                  <a:cubicBezTo>
                    <a:pt x="1676035" y="784186"/>
                    <a:pt x="1706298" y="766384"/>
                    <a:pt x="1706298" y="723660"/>
                  </a:cubicBezTo>
                  <a:cubicBezTo>
                    <a:pt x="1706298" y="680936"/>
                    <a:pt x="1676035" y="629310"/>
                    <a:pt x="1638652" y="607948"/>
                  </a:cubicBezTo>
                  <a:cubicBezTo>
                    <a:pt x="1601268" y="586586"/>
                    <a:pt x="1571005" y="604388"/>
                    <a:pt x="1571005" y="647112"/>
                  </a:cubicBezTo>
                  <a:cubicBezTo>
                    <a:pt x="1571005" y="689836"/>
                    <a:pt x="1601268" y="741462"/>
                    <a:pt x="1638652" y="762824"/>
                  </a:cubicBezTo>
                  <a:moveTo>
                    <a:pt x="636413" y="688056"/>
                  </a:moveTo>
                  <a:cubicBezTo>
                    <a:pt x="673796" y="709418"/>
                    <a:pt x="704059" y="691617"/>
                    <a:pt x="704059" y="648892"/>
                  </a:cubicBezTo>
                  <a:cubicBezTo>
                    <a:pt x="704059" y="606168"/>
                    <a:pt x="673796" y="554543"/>
                    <a:pt x="636413" y="533181"/>
                  </a:cubicBezTo>
                  <a:cubicBezTo>
                    <a:pt x="600809" y="511819"/>
                    <a:pt x="570546" y="529621"/>
                    <a:pt x="570546" y="572345"/>
                  </a:cubicBezTo>
                  <a:cubicBezTo>
                    <a:pt x="570546" y="615069"/>
                    <a:pt x="599029" y="666694"/>
                    <a:pt x="636413" y="688056"/>
                  </a:cubicBezTo>
                  <a:moveTo>
                    <a:pt x="2140661" y="250133"/>
                  </a:moveTo>
                  <a:cubicBezTo>
                    <a:pt x="2178045" y="271495"/>
                    <a:pt x="2208308" y="253693"/>
                    <a:pt x="2208308" y="210969"/>
                  </a:cubicBezTo>
                  <a:cubicBezTo>
                    <a:pt x="2208308" y="168245"/>
                    <a:pt x="2178045" y="116620"/>
                    <a:pt x="2140661" y="95258"/>
                  </a:cubicBezTo>
                  <a:cubicBezTo>
                    <a:pt x="2103277" y="73896"/>
                    <a:pt x="2073014" y="91697"/>
                    <a:pt x="2073014" y="134422"/>
                  </a:cubicBezTo>
                  <a:cubicBezTo>
                    <a:pt x="2073014" y="175366"/>
                    <a:pt x="2103277" y="228771"/>
                    <a:pt x="2140661" y="250133"/>
                  </a:cubicBezTo>
                </a:path>
              </a:pathLst>
            </a:custGeom>
            <a:gradFill>
              <a:gsLst>
                <a:gs pos="80000">
                  <a:srgbClr val="A4DFFA"/>
                </a:gs>
                <a:gs pos="18000">
                  <a:srgbClr val="A4DFFA"/>
                </a:gs>
              </a:gsLst>
              <a:lin ang="10800000" scaled="1"/>
            </a:gra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30E883-8A1D-4D65-8429-E71D801086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69494" y="1429131"/>
              <a:ext cx="807972" cy="1492972"/>
              <a:chOff x="8569494" y="1429131"/>
              <a:chExt cx="807972" cy="1492972"/>
            </a:xfrm>
          </p:grpSpPr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2CE35C11-475D-45F0-97D4-AA5AF8A2D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91389" y="1429131"/>
                <a:ext cx="398473" cy="326022"/>
              </a:xfrm>
              <a:custGeom>
                <a:avLst/>
                <a:gdLst>
                  <a:gd name="connsiteX0" fmla="*/ 235806 w 243555"/>
                  <a:gd name="connsiteY0" fmla="*/ 191524 h 199273"/>
                  <a:gd name="connsiteX1" fmla="*/ 16606 w 243555"/>
                  <a:gd name="connsiteY1" fmla="*/ 63103 h 199273"/>
                  <a:gd name="connsiteX2" fmla="*/ 16606 w 243555"/>
                  <a:gd name="connsiteY2" fmla="*/ 16606 h 199273"/>
                  <a:gd name="connsiteX3" fmla="*/ 235806 w 243555"/>
                  <a:gd name="connsiteY3" fmla="*/ 142812 h 199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3555" h="199273">
                    <a:moveTo>
                      <a:pt x="235806" y="191524"/>
                    </a:moveTo>
                    <a:lnTo>
                      <a:pt x="16606" y="63103"/>
                    </a:lnTo>
                    <a:lnTo>
                      <a:pt x="16606" y="16606"/>
                    </a:lnTo>
                    <a:lnTo>
                      <a:pt x="235806" y="142812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F68DF74F-AC14-4537-A986-550C3E6223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04352" y="1668215"/>
                <a:ext cx="181123" cy="181123"/>
              </a:xfrm>
              <a:custGeom>
                <a:avLst/>
                <a:gdLst>
                  <a:gd name="connsiteX0" fmla="*/ 94101 w 110707"/>
                  <a:gd name="connsiteY0" fmla="*/ 109600 h 110707"/>
                  <a:gd name="connsiteX1" fmla="*/ 16606 w 110707"/>
                  <a:gd name="connsiteY1" fmla="*/ 63103 h 110707"/>
                  <a:gd name="connsiteX2" fmla="*/ 16606 w 110707"/>
                  <a:gd name="connsiteY2" fmla="*/ 16606 h 110707"/>
                  <a:gd name="connsiteX3" fmla="*/ 94101 w 110707"/>
                  <a:gd name="connsiteY3" fmla="*/ 60889 h 11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707" h="110707">
                    <a:moveTo>
                      <a:pt x="94101" y="109600"/>
                    </a:moveTo>
                    <a:lnTo>
                      <a:pt x="16606" y="63103"/>
                    </a:lnTo>
                    <a:lnTo>
                      <a:pt x="16606" y="16606"/>
                    </a:lnTo>
                    <a:lnTo>
                      <a:pt x="94101" y="60889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909AA2A3-6110-422A-8050-9BC214B0FC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89098" y="1773267"/>
                <a:ext cx="108674" cy="181123"/>
              </a:xfrm>
              <a:custGeom>
                <a:avLst/>
                <a:gdLst>
                  <a:gd name="connsiteX0" fmla="*/ 69746 w 66424"/>
                  <a:gd name="connsiteY0" fmla="*/ 94101 h 110707"/>
                  <a:gd name="connsiteX1" fmla="*/ 16606 w 66424"/>
                  <a:gd name="connsiteY1" fmla="*/ 63103 h 110707"/>
                  <a:gd name="connsiteX2" fmla="*/ 16606 w 66424"/>
                  <a:gd name="connsiteY2" fmla="*/ 16606 h 110707"/>
                  <a:gd name="connsiteX3" fmla="*/ 69746 w 66424"/>
                  <a:gd name="connsiteY3" fmla="*/ 47604 h 11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424" h="110707">
                    <a:moveTo>
                      <a:pt x="69746" y="94101"/>
                    </a:moveTo>
                    <a:lnTo>
                      <a:pt x="16606" y="63103"/>
                    </a:lnTo>
                    <a:lnTo>
                      <a:pt x="16606" y="16606"/>
                    </a:lnTo>
                    <a:lnTo>
                      <a:pt x="69746" y="47604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2B01CE8-58C0-4215-9801-19D23DC1D7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91389" y="1606633"/>
                <a:ext cx="217350" cy="217350"/>
              </a:xfrm>
              <a:custGeom>
                <a:avLst/>
                <a:gdLst>
                  <a:gd name="connsiteX0" fmla="*/ 136170 w 132848"/>
                  <a:gd name="connsiteY0" fmla="*/ 133956 h 132848"/>
                  <a:gd name="connsiteX1" fmla="*/ 16606 w 132848"/>
                  <a:gd name="connsiteY1" fmla="*/ 65317 h 132848"/>
                  <a:gd name="connsiteX2" fmla="*/ 16606 w 132848"/>
                  <a:gd name="connsiteY2" fmla="*/ 16606 h 132848"/>
                  <a:gd name="connsiteX3" fmla="*/ 136170 w 132848"/>
                  <a:gd name="connsiteY3" fmla="*/ 85245 h 132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848" h="132848">
                    <a:moveTo>
                      <a:pt x="136170" y="133956"/>
                    </a:moveTo>
                    <a:lnTo>
                      <a:pt x="16606" y="65317"/>
                    </a:lnTo>
                    <a:lnTo>
                      <a:pt x="16606" y="16606"/>
                    </a:lnTo>
                    <a:lnTo>
                      <a:pt x="136170" y="85245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09A71A74-3447-4831-8C28-F22434D8E7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41340" y="1751533"/>
                <a:ext cx="289799" cy="253573"/>
              </a:xfrm>
              <a:custGeom>
                <a:avLst/>
                <a:gdLst>
                  <a:gd name="connsiteX0" fmla="*/ 162740 w 177131"/>
                  <a:gd name="connsiteY0" fmla="*/ 149455 h 154990"/>
                  <a:gd name="connsiteX1" fmla="*/ 16606 w 177131"/>
                  <a:gd name="connsiteY1" fmla="*/ 65317 h 154990"/>
                  <a:gd name="connsiteX2" fmla="*/ 16606 w 177131"/>
                  <a:gd name="connsiteY2" fmla="*/ 16606 h 154990"/>
                  <a:gd name="connsiteX3" fmla="*/ 162740 w 177131"/>
                  <a:gd name="connsiteY3" fmla="*/ 100743 h 15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131" h="154990">
                    <a:moveTo>
                      <a:pt x="162740" y="149455"/>
                    </a:moveTo>
                    <a:lnTo>
                      <a:pt x="16606" y="65317"/>
                    </a:lnTo>
                    <a:lnTo>
                      <a:pt x="16606" y="16606"/>
                    </a:lnTo>
                    <a:lnTo>
                      <a:pt x="162740" y="100743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39E19A9D-425B-4141-85E7-1A55B30FD9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34761" y="1921786"/>
                <a:ext cx="108674" cy="181123"/>
              </a:xfrm>
              <a:custGeom>
                <a:avLst/>
                <a:gdLst>
                  <a:gd name="connsiteX0" fmla="*/ 69746 w 66424"/>
                  <a:gd name="connsiteY0" fmla="*/ 96315 h 110707"/>
                  <a:gd name="connsiteX1" fmla="*/ 16606 w 66424"/>
                  <a:gd name="connsiteY1" fmla="*/ 65317 h 110707"/>
                  <a:gd name="connsiteX2" fmla="*/ 16606 w 66424"/>
                  <a:gd name="connsiteY2" fmla="*/ 16606 h 110707"/>
                  <a:gd name="connsiteX3" fmla="*/ 69746 w 66424"/>
                  <a:gd name="connsiteY3" fmla="*/ 47604 h 11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424" h="110707">
                    <a:moveTo>
                      <a:pt x="69746" y="96315"/>
                    </a:moveTo>
                    <a:lnTo>
                      <a:pt x="16606" y="65317"/>
                    </a:lnTo>
                    <a:lnTo>
                      <a:pt x="16606" y="16606"/>
                    </a:lnTo>
                    <a:lnTo>
                      <a:pt x="69746" y="47604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8CD39AE7-F58B-4217-B2FC-5AEB58DB47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68792" y="1997861"/>
                <a:ext cx="108674" cy="181123"/>
              </a:xfrm>
              <a:custGeom>
                <a:avLst/>
                <a:gdLst>
                  <a:gd name="connsiteX0" fmla="*/ 69746 w 66424"/>
                  <a:gd name="connsiteY0" fmla="*/ 96315 h 110707"/>
                  <a:gd name="connsiteX1" fmla="*/ 16606 w 66424"/>
                  <a:gd name="connsiteY1" fmla="*/ 65317 h 110707"/>
                  <a:gd name="connsiteX2" fmla="*/ 16606 w 66424"/>
                  <a:gd name="connsiteY2" fmla="*/ 16606 h 110707"/>
                  <a:gd name="connsiteX3" fmla="*/ 69746 w 66424"/>
                  <a:gd name="connsiteY3" fmla="*/ 47604 h 11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424" h="110707">
                    <a:moveTo>
                      <a:pt x="69746" y="96315"/>
                    </a:moveTo>
                    <a:lnTo>
                      <a:pt x="16606" y="65317"/>
                    </a:lnTo>
                    <a:lnTo>
                      <a:pt x="16606" y="16606"/>
                    </a:lnTo>
                    <a:lnTo>
                      <a:pt x="69746" y="47604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A4174CBD-91FE-4B66-8129-5A7D15A27E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91389" y="1965258"/>
                <a:ext cx="543372" cy="434696"/>
              </a:xfrm>
              <a:custGeom>
                <a:avLst/>
                <a:gdLst>
                  <a:gd name="connsiteX0" fmla="*/ 335443 w 332121"/>
                  <a:gd name="connsiteY0" fmla="*/ 249091 h 265697"/>
                  <a:gd name="connsiteX1" fmla="*/ 16606 w 332121"/>
                  <a:gd name="connsiteY1" fmla="*/ 65317 h 265697"/>
                  <a:gd name="connsiteX2" fmla="*/ 16606 w 332121"/>
                  <a:gd name="connsiteY2" fmla="*/ 16606 h 265697"/>
                  <a:gd name="connsiteX3" fmla="*/ 335443 w 332121"/>
                  <a:gd name="connsiteY3" fmla="*/ 200380 h 26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2121" h="265697">
                    <a:moveTo>
                      <a:pt x="335443" y="249091"/>
                    </a:moveTo>
                    <a:lnTo>
                      <a:pt x="16606" y="65317"/>
                    </a:lnTo>
                    <a:lnTo>
                      <a:pt x="16606" y="16606"/>
                    </a:lnTo>
                    <a:lnTo>
                      <a:pt x="335443" y="200380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678C0FEE-3CBF-45EB-88DE-F5E0DA685F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91389" y="2146381"/>
                <a:ext cx="181123" cy="181123"/>
              </a:xfrm>
              <a:custGeom>
                <a:avLst/>
                <a:gdLst>
                  <a:gd name="connsiteX0" fmla="*/ 102958 w 110707"/>
                  <a:gd name="connsiteY0" fmla="*/ 114028 h 110707"/>
                  <a:gd name="connsiteX1" fmla="*/ 16606 w 110707"/>
                  <a:gd name="connsiteY1" fmla="*/ 65317 h 110707"/>
                  <a:gd name="connsiteX2" fmla="*/ 16606 w 110707"/>
                  <a:gd name="connsiteY2" fmla="*/ 16606 h 110707"/>
                  <a:gd name="connsiteX3" fmla="*/ 102958 w 110707"/>
                  <a:gd name="connsiteY3" fmla="*/ 65317 h 11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707" h="110707">
                    <a:moveTo>
                      <a:pt x="102958" y="114028"/>
                    </a:moveTo>
                    <a:lnTo>
                      <a:pt x="16606" y="65317"/>
                    </a:lnTo>
                    <a:lnTo>
                      <a:pt x="16606" y="16606"/>
                    </a:lnTo>
                    <a:lnTo>
                      <a:pt x="102958" y="65317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3DDE6089-CF0B-4824-8655-A1B785E5D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87003" y="2258679"/>
                <a:ext cx="326022" cy="289799"/>
              </a:xfrm>
              <a:custGeom>
                <a:avLst/>
                <a:gdLst>
                  <a:gd name="connsiteX0" fmla="*/ 184881 w 199273"/>
                  <a:gd name="connsiteY0" fmla="*/ 162740 h 177131"/>
                  <a:gd name="connsiteX1" fmla="*/ 16606 w 199273"/>
                  <a:gd name="connsiteY1" fmla="*/ 65317 h 177131"/>
                  <a:gd name="connsiteX2" fmla="*/ 16606 w 199273"/>
                  <a:gd name="connsiteY2" fmla="*/ 16606 h 177131"/>
                  <a:gd name="connsiteX3" fmla="*/ 184881 w 199273"/>
                  <a:gd name="connsiteY3" fmla="*/ 114028 h 17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273" h="177131">
                    <a:moveTo>
                      <a:pt x="184881" y="162740"/>
                    </a:moveTo>
                    <a:lnTo>
                      <a:pt x="16606" y="65317"/>
                    </a:lnTo>
                    <a:lnTo>
                      <a:pt x="16606" y="16606"/>
                    </a:lnTo>
                    <a:lnTo>
                      <a:pt x="184881" y="114028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9CB5BA7C-647D-40D9-902E-8AFE592BB6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82254" y="2334920"/>
                <a:ext cx="253573" cy="253573"/>
              </a:xfrm>
              <a:custGeom>
                <a:avLst/>
                <a:gdLst>
                  <a:gd name="connsiteX0" fmla="*/ 142812 w 154990"/>
                  <a:gd name="connsiteY0" fmla="*/ 138384 h 154990"/>
                  <a:gd name="connsiteX1" fmla="*/ 16606 w 154990"/>
                  <a:gd name="connsiteY1" fmla="*/ 65317 h 154990"/>
                  <a:gd name="connsiteX2" fmla="*/ 16606 w 154990"/>
                  <a:gd name="connsiteY2" fmla="*/ 16606 h 154990"/>
                  <a:gd name="connsiteX3" fmla="*/ 142812 w 154990"/>
                  <a:gd name="connsiteY3" fmla="*/ 91887 h 15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990" h="154990">
                    <a:moveTo>
                      <a:pt x="142812" y="138384"/>
                    </a:moveTo>
                    <a:lnTo>
                      <a:pt x="16606" y="65317"/>
                    </a:lnTo>
                    <a:lnTo>
                      <a:pt x="16606" y="16606"/>
                    </a:lnTo>
                    <a:lnTo>
                      <a:pt x="142812" y="91887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189C5C3F-1B90-41E3-85ED-194A922659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43071" y="2487065"/>
                <a:ext cx="181123" cy="181123"/>
              </a:xfrm>
              <a:custGeom>
                <a:avLst/>
                <a:gdLst>
                  <a:gd name="connsiteX0" fmla="*/ 102958 w 110707"/>
                  <a:gd name="connsiteY0" fmla="*/ 114028 h 110707"/>
                  <a:gd name="connsiteX1" fmla="*/ 16606 w 110707"/>
                  <a:gd name="connsiteY1" fmla="*/ 65317 h 110707"/>
                  <a:gd name="connsiteX2" fmla="*/ 16606 w 110707"/>
                  <a:gd name="connsiteY2" fmla="*/ 16606 h 110707"/>
                  <a:gd name="connsiteX3" fmla="*/ 102958 w 110707"/>
                  <a:gd name="connsiteY3" fmla="*/ 67531 h 11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707" h="110707">
                    <a:moveTo>
                      <a:pt x="102958" y="114028"/>
                    </a:moveTo>
                    <a:lnTo>
                      <a:pt x="16606" y="65317"/>
                    </a:lnTo>
                    <a:lnTo>
                      <a:pt x="16606" y="16606"/>
                    </a:lnTo>
                    <a:lnTo>
                      <a:pt x="102958" y="67531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1E9C32FF-1D39-4A4C-80EA-3E8D9426F6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69494" y="2505002"/>
                <a:ext cx="181123" cy="181123"/>
              </a:xfrm>
              <a:custGeom>
                <a:avLst/>
                <a:gdLst>
                  <a:gd name="connsiteX0" fmla="*/ 96315 w 110707"/>
                  <a:gd name="connsiteY0" fmla="*/ 111814 h 110707"/>
                  <a:gd name="connsiteX1" fmla="*/ 16606 w 110707"/>
                  <a:gd name="connsiteY1" fmla="*/ 65317 h 110707"/>
                  <a:gd name="connsiteX2" fmla="*/ 16606 w 110707"/>
                  <a:gd name="connsiteY2" fmla="*/ 16606 h 110707"/>
                  <a:gd name="connsiteX3" fmla="*/ 96315 w 110707"/>
                  <a:gd name="connsiteY3" fmla="*/ 63103 h 11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707" h="110707">
                    <a:moveTo>
                      <a:pt x="96315" y="111814"/>
                    </a:moveTo>
                    <a:lnTo>
                      <a:pt x="16606" y="65317"/>
                    </a:lnTo>
                    <a:lnTo>
                      <a:pt x="16606" y="16606"/>
                    </a:lnTo>
                    <a:lnTo>
                      <a:pt x="96315" y="63103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1E774B26-E854-4677-B0A7-858313A712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54240" y="2613678"/>
                <a:ext cx="253573" cy="217350"/>
              </a:xfrm>
              <a:custGeom>
                <a:avLst/>
                <a:gdLst>
                  <a:gd name="connsiteX0" fmla="*/ 142812 w 154990"/>
                  <a:gd name="connsiteY0" fmla="*/ 136170 h 132848"/>
                  <a:gd name="connsiteX1" fmla="*/ 16606 w 154990"/>
                  <a:gd name="connsiteY1" fmla="*/ 63103 h 132848"/>
                  <a:gd name="connsiteX2" fmla="*/ 16606 w 154990"/>
                  <a:gd name="connsiteY2" fmla="*/ 16606 h 132848"/>
                  <a:gd name="connsiteX3" fmla="*/ 142812 w 154990"/>
                  <a:gd name="connsiteY3" fmla="*/ 89673 h 132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990" h="132848">
                    <a:moveTo>
                      <a:pt x="142812" y="136170"/>
                    </a:moveTo>
                    <a:lnTo>
                      <a:pt x="16606" y="63103"/>
                    </a:lnTo>
                    <a:lnTo>
                      <a:pt x="16606" y="16606"/>
                    </a:lnTo>
                    <a:lnTo>
                      <a:pt x="142812" y="89673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B4BD4322-223E-4937-8FE0-00A232AD34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89389" y="1806988"/>
                <a:ext cx="326022" cy="289799"/>
              </a:xfrm>
              <a:custGeom>
                <a:avLst/>
                <a:gdLst>
                  <a:gd name="connsiteX0" fmla="*/ 184881 w 199273"/>
                  <a:gd name="connsiteY0" fmla="*/ 162740 h 177131"/>
                  <a:gd name="connsiteX1" fmla="*/ 16606 w 199273"/>
                  <a:gd name="connsiteY1" fmla="*/ 65317 h 177131"/>
                  <a:gd name="connsiteX2" fmla="*/ 16606 w 199273"/>
                  <a:gd name="connsiteY2" fmla="*/ 16606 h 177131"/>
                  <a:gd name="connsiteX3" fmla="*/ 184881 w 199273"/>
                  <a:gd name="connsiteY3" fmla="*/ 114028 h 17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273" h="177131">
                    <a:moveTo>
                      <a:pt x="184881" y="162740"/>
                    </a:moveTo>
                    <a:lnTo>
                      <a:pt x="16606" y="65317"/>
                    </a:lnTo>
                    <a:lnTo>
                      <a:pt x="16606" y="16606"/>
                    </a:lnTo>
                    <a:lnTo>
                      <a:pt x="184881" y="114028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4650506-4EBB-457B-B6E9-23F49E6B30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88292" y="1978752"/>
                <a:ext cx="181123" cy="181123"/>
              </a:xfrm>
              <a:custGeom>
                <a:avLst/>
                <a:gdLst>
                  <a:gd name="connsiteX0" fmla="*/ 94101 w 110707"/>
                  <a:gd name="connsiteY0" fmla="*/ 109600 h 110707"/>
                  <a:gd name="connsiteX1" fmla="*/ 16606 w 110707"/>
                  <a:gd name="connsiteY1" fmla="*/ 63103 h 110707"/>
                  <a:gd name="connsiteX2" fmla="*/ 16606 w 110707"/>
                  <a:gd name="connsiteY2" fmla="*/ 16606 h 110707"/>
                  <a:gd name="connsiteX3" fmla="*/ 94101 w 110707"/>
                  <a:gd name="connsiteY3" fmla="*/ 60889 h 11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707" h="110707">
                    <a:moveTo>
                      <a:pt x="94101" y="109600"/>
                    </a:moveTo>
                    <a:lnTo>
                      <a:pt x="16606" y="63103"/>
                    </a:lnTo>
                    <a:lnTo>
                      <a:pt x="16606" y="16606"/>
                    </a:lnTo>
                    <a:lnTo>
                      <a:pt x="94101" y="60889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A22CA06A-5DFB-4F05-AD90-3810C12E81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57676" y="2063444"/>
                <a:ext cx="181123" cy="181123"/>
              </a:xfrm>
              <a:custGeom>
                <a:avLst/>
                <a:gdLst>
                  <a:gd name="connsiteX0" fmla="*/ 94101 w 110707"/>
                  <a:gd name="connsiteY0" fmla="*/ 109600 h 110707"/>
                  <a:gd name="connsiteX1" fmla="*/ 16606 w 110707"/>
                  <a:gd name="connsiteY1" fmla="*/ 63103 h 110707"/>
                  <a:gd name="connsiteX2" fmla="*/ 16606 w 110707"/>
                  <a:gd name="connsiteY2" fmla="*/ 16606 h 110707"/>
                  <a:gd name="connsiteX3" fmla="*/ 94101 w 110707"/>
                  <a:gd name="connsiteY3" fmla="*/ 60889 h 11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707" h="110707">
                    <a:moveTo>
                      <a:pt x="94101" y="109600"/>
                    </a:moveTo>
                    <a:lnTo>
                      <a:pt x="16606" y="63103"/>
                    </a:lnTo>
                    <a:lnTo>
                      <a:pt x="16606" y="16606"/>
                    </a:lnTo>
                    <a:lnTo>
                      <a:pt x="94101" y="60889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43B49FFC-DAF6-4B06-964C-B952A46484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20034" y="2581006"/>
                <a:ext cx="181123" cy="181123"/>
              </a:xfrm>
              <a:custGeom>
                <a:avLst/>
                <a:gdLst>
                  <a:gd name="connsiteX0" fmla="*/ 94101 w 110707"/>
                  <a:gd name="connsiteY0" fmla="*/ 109600 h 110707"/>
                  <a:gd name="connsiteX1" fmla="*/ 16606 w 110707"/>
                  <a:gd name="connsiteY1" fmla="*/ 63103 h 110707"/>
                  <a:gd name="connsiteX2" fmla="*/ 16606 w 110707"/>
                  <a:gd name="connsiteY2" fmla="*/ 16606 h 110707"/>
                  <a:gd name="connsiteX3" fmla="*/ 94101 w 110707"/>
                  <a:gd name="connsiteY3" fmla="*/ 60889 h 11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707" h="110707">
                    <a:moveTo>
                      <a:pt x="94101" y="109600"/>
                    </a:moveTo>
                    <a:lnTo>
                      <a:pt x="16606" y="63103"/>
                    </a:lnTo>
                    <a:lnTo>
                      <a:pt x="16606" y="16606"/>
                    </a:lnTo>
                    <a:lnTo>
                      <a:pt x="94101" y="60889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8D213BE-14F3-46A7-BE55-C1AA5009A2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98077" y="2740980"/>
                <a:ext cx="181123" cy="181123"/>
              </a:xfrm>
              <a:custGeom>
                <a:avLst/>
                <a:gdLst>
                  <a:gd name="connsiteX0" fmla="*/ 94101 w 110707"/>
                  <a:gd name="connsiteY0" fmla="*/ 109600 h 110707"/>
                  <a:gd name="connsiteX1" fmla="*/ 16606 w 110707"/>
                  <a:gd name="connsiteY1" fmla="*/ 63103 h 110707"/>
                  <a:gd name="connsiteX2" fmla="*/ 16606 w 110707"/>
                  <a:gd name="connsiteY2" fmla="*/ 16606 h 110707"/>
                  <a:gd name="connsiteX3" fmla="*/ 94101 w 110707"/>
                  <a:gd name="connsiteY3" fmla="*/ 60889 h 11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707" h="110707">
                    <a:moveTo>
                      <a:pt x="94101" y="109600"/>
                    </a:moveTo>
                    <a:lnTo>
                      <a:pt x="16606" y="63103"/>
                    </a:lnTo>
                    <a:lnTo>
                      <a:pt x="16606" y="16606"/>
                    </a:lnTo>
                    <a:lnTo>
                      <a:pt x="94101" y="60889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871E114A-24DC-4ABC-BAD3-F1A66930EB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00258" y="2429938"/>
                <a:ext cx="108674" cy="181123"/>
              </a:xfrm>
              <a:custGeom>
                <a:avLst/>
                <a:gdLst>
                  <a:gd name="connsiteX0" fmla="*/ 69746 w 66424"/>
                  <a:gd name="connsiteY0" fmla="*/ 96315 h 110707"/>
                  <a:gd name="connsiteX1" fmla="*/ 16606 w 66424"/>
                  <a:gd name="connsiteY1" fmla="*/ 65317 h 110707"/>
                  <a:gd name="connsiteX2" fmla="*/ 16606 w 66424"/>
                  <a:gd name="connsiteY2" fmla="*/ 16606 h 110707"/>
                  <a:gd name="connsiteX3" fmla="*/ 69746 w 66424"/>
                  <a:gd name="connsiteY3" fmla="*/ 47604 h 11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424" h="110707">
                    <a:moveTo>
                      <a:pt x="69746" y="96315"/>
                    </a:moveTo>
                    <a:lnTo>
                      <a:pt x="16606" y="65317"/>
                    </a:lnTo>
                    <a:lnTo>
                      <a:pt x="16606" y="16606"/>
                    </a:lnTo>
                    <a:lnTo>
                      <a:pt x="69746" y="47604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075CEB2E-523D-4AB6-B376-8159EB2E84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62992" y="2282512"/>
                <a:ext cx="108674" cy="181123"/>
              </a:xfrm>
              <a:custGeom>
                <a:avLst/>
                <a:gdLst>
                  <a:gd name="connsiteX0" fmla="*/ 69746 w 66424"/>
                  <a:gd name="connsiteY0" fmla="*/ 96315 h 110707"/>
                  <a:gd name="connsiteX1" fmla="*/ 16606 w 66424"/>
                  <a:gd name="connsiteY1" fmla="*/ 65317 h 110707"/>
                  <a:gd name="connsiteX2" fmla="*/ 16606 w 66424"/>
                  <a:gd name="connsiteY2" fmla="*/ 16606 h 110707"/>
                  <a:gd name="connsiteX3" fmla="*/ 69746 w 66424"/>
                  <a:gd name="connsiteY3" fmla="*/ 47604 h 11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424" h="110707">
                    <a:moveTo>
                      <a:pt x="69746" y="96315"/>
                    </a:moveTo>
                    <a:lnTo>
                      <a:pt x="16606" y="65317"/>
                    </a:lnTo>
                    <a:lnTo>
                      <a:pt x="16606" y="16606"/>
                    </a:lnTo>
                    <a:lnTo>
                      <a:pt x="69746" y="47604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AF548673-137F-40A2-8F22-4AF896890E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13180" y="2153908"/>
                <a:ext cx="108674" cy="181123"/>
              </a:xfrm>
              <a:custGeom>
                <a:avLst/>
                <a:gdLst>
                  <a:gd name="connsiteX0" fmla="*/ 69746 w 66424"/>
                  <a:gd name="connsiteY0" fmla="*/ 96315 h 110707"/>
                  <a:gd name="connsiteX1" fmla="*/ 16606 w 66424"/>
                  <a:gd name="connsiteY1" fmla="*/ 65317 h 110707"/>
                  <a:gd name="connsiteX2" fmla="*/ 16606 w 66424"/>
                  <a:gd name="connsiteY2" fmla="*/ 16606 h 110707"/>
                  <a:gd name="connsiteX3" fmla="*/ 69746 w 66424"/>
                  <a:gd name="connsiteY3" fmla="*/ 47604 h 110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424" h="110707">
                    <a:moveTo>
                      <a:pt x="69746" y="96315"/>
                    </a:moveTo>
                    <a:lnTo>
                      <a:pt x="16606" y="65317"/>
                    </a:lnTo>
                    <a:lnTo>
                      <a:pt x="16606" y="16606"/>
                    </a:lnTo>
                    <a:lnTo>
                      <a:pt x="69746" y="47604"/>
                    </a:lnTo>
                    <a:close/>
                  </a:path>
                </a:pathLst>
              </a:custGeom>
              <a:solidFill>
                <a:srgbClr val="A4DFF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E6AA1B86-46DF-4C7F-BEEC-1C7339ACE19D}"/>
              </a:ext>
            </a:extLst>
          </p:cNvPr>
          <p:cNvGrpSpPr/>
          <p:nvPr/>
        </p:nvGrpSpPr>
        <p:grpSpPr>
          <a:xfrm>
            <a:off x="7147488" y="3562844"/>
            <a:ext cx="2253949" cy="1008119"/>
            <a:chOff x="2654495" y="1139113"/>
            <a:chExt cx="2253949" cy="1008119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3A8D01B9-FDA6-4BF8-A2A8-B6602E82F6B3}"/>
                </a:ext>
              </a:extLst>
            </p:cNvPr>
            <p:cNvSpPr/>
            <p:nvPr/>
          </p:nvSpPr>
          <p:spPr>
            <a:xfrm>
              <a:off x="2830770" y="1139113"/>
              <a:ext cx="20776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N" sz="1600" dirty="0">
                  <a:solidFill>
                    <a:srgbClr val="6DE0F6"/>
                  </a:solidFill>
                  <a:latin typeface="Fjalla One" panose="02000506040000020004" pitchFamily="2" charset="0"/>
                </a:rPr>
                <a:t>Limited access</a:t>
              </a: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DF24B3CF-0037-429B-AC34-F3F888F6920A}"/>
                </a:ext>
              </a:extLst>
            </p:cNvPr>
            <p:cNvSpPr/>
            <p:nvPr/>
          </p:nvSpPr>
          <p:spPr>
            <a:xfrm>
              <a:off x="2654495" y="1500901"/>
              <a:ext cx="225394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N" sz="1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Only qualified associates should have access to sensitive data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3AC8DCE7-8C8B-4445-8416-E9F3CC103C69}"/>
              </a:ext>
            </a:extLst>
          </p:cNvPr>
          <p:cNvGrpSpPr/>
          <p:nvPr/>
        </p:nvGrpSpPr>
        <p:grpSpPr>
          <a:xfrm>
            <a:off x="8915411" y="4716452"/>
            <a:ext cx="2253949" cy="854600"/>
            <a:chOff x="2702675" y="1139113"/>
            <a:chExt cx="2253949" cy="854600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E2154273-B5E1-409F-91BD-BCEB23AB4A45}"/>
                </a:ext>
              </a:extLst>
            </p:cNvPr>
            <p:cNvSpPr/>
            <p:nvPr/>
          </p:nvSpPr>
          <p:spPr>
            <a:xfrm>
              <a:off x="2830770" y="1139113"/>
              <a:ext cx="20776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N" sz="1600" dirty="0">
                  <a:solidFill>
                    <a:srgbClr val="6DE0F6"/>
                  </a:solidFill>
                  <a:latin typeface="Fjalla One" panose="02000506040000020004" pitchFamily="2" charset="0"/>
                </a:rPr>
                <a:t>Secured back-up</a:t>
              </a: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771128F1-6D07-4605-92E5-BB2B5534F2B1}"/>
                </a:ext>
              </a:extLst>
            </p:cNvPr>
            <p:cNvSpPr/>
            <p:nvPr/>
          </p:nvSpPr>
          <p:spPr>
            <a:xfrm>
              <a:off x="2702675" y="1532048"/>
              <a:ext cx="225394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N" sz="1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Any good data-base solution comes with a secure back-up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B637412D-F085-4027-9D19-EAB29EFB3BDF}"/>
              </a:ext>
            </a:extLst>
          </p:cNvPr>
          <p:cNvGrpSpPr/>
          <p:nvPr/>
        </p:nvGrpSpPr>
        <p:grpSpPr>
          <a:xfrm>
            <a:off x="5805857" y="2358210"/>
            <a:ext cx="2253949" cy="603121"/>
            <a:chOff x="2654495" y="1139113"/>
            <a:chExt cx="2253949" cy="603121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8ED7A6C0-245C-473B-B6F3-1BFB3890B850}"/>
                </a:ext>
              </a:extLst>
            </p:cNvPr>
            <p:cNvSpPr/>
            <p:nvPr/>
          </p:nvSpPr>
          <p:spPr>
            <a:xfrm>
              <a:off x="2830770" y="1139113"/>
              <a:ext cx="20776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N" sz="1600" dirty="0">
                  <a:solidFill>
                    <a:srgbClr val="6DE0F6"/>
                  </a:solidFill>
                  <a:latin typeface="Fjalla One" panose="02000506040000020004" pitchFamily="2" charset="0"/>
                </a:rPr>
                <a:t>Secure cloud storage</a:t>
              </a: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AAD20814-E5A1-48F7-B280-B0BF2E4B7C9B}"/>
                </a:ext>
              </a:extLst>
            </p:cNvPr>
            <p:cNvSpPr/>
            <p:nvPr/>
          </p:nvSpPr>
          <p:spPr>
            <a:xfrm>
              <a:off x="2654495" y="1465235"/>
              <a:ext cx="225394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IN" sz="1200" dirty="0">
                  <a:solidFill>
                    <a:schemeClr val="bg1"/>
                  </a:solidFill>
                  <a:latin typeface="Roboto" pitchFamily="2" charset="0"/>
                  <a:ea typeface="Roboto" pitchFamily="2" charset="0"/>
                </a:rPr>
                <a:t>End-to-end encrypted storage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864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4146C"/>
            </a:gs>
            <a:gs pos="45000">
              <a:srgbClr val="251C6F"/>
            </a:gs>
            <a:gs pos="100000">
              <a:srgbClr val="22196C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A0B5CA53-778F-4EFD-AEFA-3C9004EA7D31}"/>
              </a:ext>
            </a:extLst>
          </p:cNvPr>
          <p:cNvSpPr>
            <a:spLocks/>
          </p:cNvSpPr>
          <p:nvPr/>
        </p:nvSpPr>
        <p:spPr bwMode="auto">
          <a:xfrm rot="21309357">
            <a:off x="3229668" y="6122070"/>
            <a:ext cx="678623" cy="390210"/>
          </a:xfrm>
          <a:custGeom>
            <a:avLst/>
            <a:gdLst>
              <a:gd name="T0" fmla="*/ 73 w 89"/>
              <a:gd name="T1" fmla="*/ 42 h 51"/>
              <a:gd name="T2" fmla="*/ 15 w 89"/>
              <a:gd name="T3" fmla="*/ 42 h 51"/>
              <a:gd name="T4" fmla="*/ 15 w 89"/>
              <a:gd name="T5" fmla="*/ 9 h 51"/>
              <a:gd name="T6" fmla="*/ 73 w 89"/>
              <a:gd name="T7" fmla="*/ 9 h 51"/>
              <a:gd name="T8" fmla="*/ 73 w 89"/>
              <a:gd name="T9" fmla="*/ 4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51">
                <a:moveTo>
                  <a:pt x="73" y="42"/>
                </a:moveTo>
                <a:cubicBezTo>
                  <a:pt x="57" y="51"/>
                  <a:pt x="31" y="51"/>
                  <a:pt x="15" y="42"/>
                </a:cubicBezTo>
                <a:cubicBezTo>
                  <a:pt x="0" y="33"/>
                  <a:pt x="0" y="18"/>
                  <a:pt x="15" y="9"/>
                </a:cubicBezTo>
                <a:cubicBezTo>
                  <a:pt x="31" y="0"/>
                  <a:pt x="57" y="0"/>
                  <a:pt x="73" y="9"/>
                </a:cubicBezTo>
                <a:cubicBezTo>
                  <a:pt x="89" y="18"/>
                  <a:pt x="89" y="33"/>
                  <a:pt x="73" y="42"/>
                </a:cubicBezTo>
                <a:close/>
              </a:path>
            </a:pathLst>
          </a:custGeom>
          <a:solidFill>
            <a:srgbClr val="37359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97" name="Freeform 16">
            <a:extLst>
              <a:ext uri="{FF2B5EF4-FFF2-40B4-BE49-F238E27FC236}">
                <a16:creationId xmlns:a16="http://schemas.microsoft.com/office/drawing/2014/main" id="{40E573D2-D600-4E69-B71D-FDA11FEF0411}"/>
              </a:ext>
            </a:extLst>
          </p:cNvPr>
          <p:cNvSpPr>
            <a:spLocks/>
          </p:cNvSpPr>
          <p:nvPr/>
        </p:nvSpPr>
        <p:spPr bwMode="auto">
          <a:xfrm rot="429463">
            <a:off x="462221" y="3027519"/>
            <a:ext cx="403429" cy="311239"/>
          </a:xfrm>
          <a:custGeom>
            <a:avLst/>
            <a:gdLst>
              <a:gd name="T0" fmla="*/ 73 w 89"/>
              <a:gd name="T1" fmla="*/ 42 h 51"/>
              <a:gd name="T2" fmla="*/ 15 w 89"/>
              <a:gd name="T3" fmla="*/ 42 h 51"/>
              <a:gd name="T4" fmla="*/ 15 w 89"/>
              <a:gd name="T5" fmla="*/ 9 h 51"/>
              <a:gd name="T6" fmla="*/ 73 w 89"/>
              <a:gd name="T7" fmla="*/ 9 h 51"/>
              <a:gd name="T8" fmla="*/ 73 w 89"/>
              <a:gd name="T9" fmla="*/ 4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51">
                <a:moveTo>
                  <a:pt x="73" y="42"/>
                </a:moveTo>
                <a:cubicBezTo>
                  <a:pt x="57" y="51"/>
                  <a:pt x="31" y="51"/>
                  <a:pt x="15" y="42"/>
                </a:cubicBezTo>
                <a:cubicBezTo>
                  <a:pt x="0" y="33"/>
                  <a:pt x="0" y="18"/>
                  <a:pt x="15" y="9"/>
                </a:cubicBezTo>
                <a:cubicBezTo>
                  <a:pt x="31" y="0"/>
                  <a:pt x="57" y="0"/>
                  <a:pt x="73" y="9"/>
                </a:cubicBezTo>
                <a:cubicBezTo>
                  <a:pt x="89" y="18"/>
                  <a:pt x="89" y="33"/>
                  <a:pt x="73" y="42"/>
                </a:cubicBezTo>
                <a:close/>
              </a:path>
            </a:pathLst>
          </a:custGeom>
          <a:solidFill>
            <a:srgbClr val="37359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98" name="Freeform 17">
            <a:extLst>
              <a:ext uri="{FF2B5EF4-FFF2-40B4-BE49-F238E27FC236}">
                <a16:creationId xmlns:a16="http://schemas.microsoft.com/office/drawing/2014/main" id="{0AD51A36-CE83-4B80-A1B7-0821436F2998}"/>
              </a:ext>
            </a:extLst>
          </p:cNvPr>
          <p:cNvSpPr>
            <a:spLocks/>
          </p:cNvSpPr>
          <p:nvPr/>
        </p:nvSpPr>
        <p:spPr bwMode="auto">
          <a:xfrm rot="18945350" flipH="1">
            <a:off x="592637" y="3533817"/>
            <a:ext cx="181688" cy="151673"/>
          </a:xfrm>
          <a:custGeom>
            <a:avLst/>
            <a:gdLst>
              <a:gd name="T0" fmla="*/ 36 w 44"/>
              <a:gd name="T1" fmla="*/ 21 h 26"/>
              <a:gd name="T2" fmla="*/ 7 w 44"/>
              <a:gd name="T3" fmla="*/ 21 h 26"/>
              <a:gd name="T4" fmla="*/ 7 w 44"/>
              <a:gd name="T5" fmla="*/ 5 h 26"/>
              <a:gd name="T6" fmla="*/ 36 w 44"/>
              <a:gd name="T7" fmla="*/ 5 h 26"/>
              <a:gd name="T8" fmla="*/ 36 w 44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36" y="21"/>
                </a:moveTo>
                <a:cubicBezTo>
                  <a:pt x="28" y="26"/>
                  <a:pt x="15" y="26"/>
                  <a:pt x="7" y="21"/>
                </a:cubicBezTo>
                <a:cubicBezTo>
                  <a:pt x="0" y="16"/>
                  <a:pt x="0" y="9"/>
                  <a:pt x="7" y="5"/>
                </a:cubicBezTo>
                <a:cubicBezTo>
                  <a:pt x="15" y="0"/>
                  <a:pt x="28" y="0"/>
                  <a:pt x="36" y="5"/>
                </a:cubicBezTo>
                <a:cubicBezTo>
                  <a:pt x="44" y="9"/>
                  <a:pt x="44" y="16"/>
                  <a:pt x="36" y="21"/>
                </a:cubicBezTo>
                <a:close/>
              </a:path>
            </a:pathLst>
          </a:custGeom>
          <a:solidFill>
            <a:srgbClr val="37359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C0110-C962-4B07-9A88-FF84A143B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1252538"/>
            <a:ext cx="516572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7C28EA1-FD53-4C9C-A264-938BBC2C74C1}"/>
              </a:ext>
            </a:extLst>
          </p:cNvPr>
          <p:cNvSpPr>
            <a:spLocks/>
          </p:cNvSpPr>
          <p:nvPr/>
        </p:nvSpPr>
        <p:spPr bwMode="auto">
          <a:xfrm rot="19901623" flipH="1">
            <a:off x="3875827" y="5809530"/>
            <a:ext cx="338921" cy="201056"/>
          </a:xfrm>
          <a:custGeom>
            <a:avLst/>
            <a:gdLst>
              <a:gd name="T0" fmla="*/ 36 w 44"/>
              <a:gd name="T1" fmla="*/ 21 h 26"/>
              <a:gd name="T2" fmla="*/ 7 w 44"/>
              <a:gd name="T3" fmla="*/ 21 h 26"/>
              <a:gd name="T4" fmla="*/ 7 w 44"/>
              <a:gd name="T5" fmla="*/ 5 h 26"/>
              <a:gd name="T6" fmla="*/ 36 w 44"/>
              <a:gd name="T7" fmla="*/ 5 h 26"/>
              <a:gd name="T8" fmla="*/ 36 w 44"/>
              <a:gd name="T9" fmla="*/ 21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26">
                <a:moveTo>
                  <a:pt x="36" y="21"/>
                </a:moveTo>
                <a:cubicBezTo>
                  <a:pt x="28" y="26"/>
                  <a:pt x="15" y="26"/>
                  <a:pt x="7" y="21"/>
                </a:cubicBezTo>
                <a:cubicBezTo>
                  <a:pt x="0" y="16"/>
                  <a:pt x="0" y="9"/>
                  <a:pt x="7" y="5"/>
                </a:cubicBezTo>
                <a:cubicBezTo>
                  <a:pt x="15" y="0"/>
                  <a:pt x="28" y="0"/>
                  <a:pt x="36" y="5"/>
                </a:cubicBezTo>
                <a:cubicBezTo>
                  <a:pt x="44" y="9"/>
                  <a:pt x="44" y="16"/>
                  <a:pt x="36" y="21"/>
                </a:cubicBezTo>
                <a:close/>
              </a:path>
            </a:pathLst>
          </a:custGeom>
          <a:solidFill>
            <a:srgbClr val="37359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40F9DC-6C5B-4BCE-BC38-5599BBCF92EB}"/>
              </a:ext>
            </a:extLst>
          </p:cNvPr>
          <p:cNvGrpSpPr>
            <a:grpSpLocks noChangeAspect="1"/>
          </p:cNvGrpSpPr>
          <p:nvPr/>
        </p:nvGrpSpPr>
        <p:grpSpPr>
          <a:xfrm>
            <a:off x="663935" y="747244"/>
            <a:ext cx="4289295" cy="6227142"/>
            <a:chOff x="493908" y="308813"/>
            <a:chExt cx="5958416" cy="8650349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389A29BA-C44A-487E-AB14-B684E62DCA09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9327">
              <a:off x="1943036" y="1147842"/>
              <a:ext cx="4811889" cy="3133832"/>
              <a:chOff x="1152655" y="2835253"/>
              <a:chExt cx="6156226" cy="4009355"/>
            </a:xfrm>
          </p:grpSpPr>
          <p:sp>
            <p:nvSpPr>
              <p:cNvPr id="273" name="Freeform 228">
                <a:extLst>
                  <a:ext uri="{FF2B5EF4-FFF2-40B4-BE49-F238E27FC236}">
                    <a16:creationId xmlns:a16="http://schemas.microsoft.com/office/drawing/2014/main" id="{D447EBFD-16C2-4F5C-B414-FBBA3A83BDF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52655" y="4205091"/>
                <a:ext cx="3942220" cy="2297773"/>
              </a:xfrm>
              <a:custGeom>
                <a:avLst/>
                <a:gdLst>
                  <a:gd name="T0" fmla="*/ 14 w 654"/>
                  <a:gd name="T1" fmla="*/ 7 h 382"/>
                  <a:gd name="T2" fmla="*/ 11 w 654"/>
                  <a:gd name="T3" fmla="*/ 8 h 382"/>
                  <a:gd name="T4" fmla="*/ 14 w 654"/>
                  <a:gd name="T5" fmla="*/ 33 h 382"/>
                  <a:gd name="T6" fmla="*/ 597 w 654"/>
                  <a:gd name="T7" fmla="*/ 374 h 382"/>
                  <a:gd name="T8" fmla="*/ 640 w 654"/>
                  <a:gd name="T9" fmla="*/ 376 h 382"/>
                  <a:gd name="T10" fmla="*/ 643 w 654"/>
                  <a:gd name="T11" fmla="*/ 374 h 382"/>
                  <a:gd name="T12" fmla="*/ 640 w 654"/>
                  <a:gd name="T13" fmla="*/ 349 h 382"/>
                  <a:gd name="T14" fmla="*/ 58 w 654"/>
                  <a:gd name="T15" fmla="*/ 9 h 382"/>
                  <a:gd name="T16" fmla="*/ 14 w 654"/>
                  <a:gd name="T17" fmla="*/ 7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4" h="382">
                    <a:moveTo>
                      <a:pt x="14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0" y="15"/>
                      <a:pt x="2" y="26"/>
                      <a:pt x="14" y="33"/>
                    </a:cubicBezTo>
                    <a:cubicBezTo>
                      <a:pt x="597" y="374"/>
                      <a:pt x="597" y="374"/>
                      <a:pt x="597" y="374"/>
                    </a:cubicBezTo>
                    <a:cubicBezTo>
                      <a:pt x="610" y="381"/>
                      <a:pt x="629" y="382"/>
                      <a:pt x="640" y="376"/>
                    </a:cubicBezTo>
                    <a:cubicBezTo>
                      <a:pt x="643" y="374"/>
                      <a:pt x="643" y="374"/>
                      <a:pt x="643" y="374"/>
                    </a:cubicBezTo>
                    <a:cubicBezTo>
                      <a:pt x="654" y="368"/>
                      <a:pt x="653" y="356"/>
                      <a:pt x="640" y="34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45" y="1"/>
                      <a:pt x="26" y="0"/>
                      <a:pt x="14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5A3E1">
                      <a:alpha val="0"/>
                    </a:srgbClr>
                  </a:gs>
                  <a:gs pos="50000">
                    <a:srgbClr val="45A3E1"/>
                  </a:gs>
                  <a:gs pos="100000">
                    <a:srgbClr val="45A3E1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4" name="Freeform 229">
                <a:extLst>
                  <a:ext uri="{FF2B5EF4-FFF2-40B4-BE49-F238E27FC236}">
                    <a16:creationId xmlns:a16="http://schemas.microsoft.com/office/drawing/2014/main" id="{873699E1-AE2A-4354-94A9-871FA0AD5E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990480" y="3798287"/>
                <a:ext cx="2151109" cy="1253331"/>
              </a:xfrm>
              <a:custGeom>
                <a:avLst/>
                <a:gdLst>
                  <a:gd name="T0" fmla="*/ 15 w 357"/>
                  <a:gd name="T1" fmla="*/ 7 h 208"/>
                  <a:gd name="T2" fmla="*/ 12 w 357"/>
                  <a:gd name="T3" fmla="*/ 9 h 208"/>
                  <a:gd name="T4" fmla="*/ 15 w 357"/>
                  <a:gd name="T5" fmla="*/ 34 h 208"/>
                  <a:gd name="T6" fmla="*/ 299 w 357"/>
                  <a:gd name="T7" fmla="*/ 200 h 208"/>
                  <a:gd name="T8" fmla="*/ 343 w 357"/>
                  <a:gd name="T9" fmla="*/ 202 h 208"/>
                  <a:gd name="T10" fmla="*/ 346 w 357"/>
                  <a:gd name="T11" fmla="*/ 200 h 208"/>
                  <a:gd name="T12" fmla="*/ 343 w 357"/>
                  <a:gd name="T13" fmla="*/ 175 h 208"/>
                  <a:gd name="T14" fmla="*/ 59 w 357"/>
                  <a:gd name="T15" fmla="*/ 9 h 208"/>
                  <a:gd name="T16" fmla="*/ 15 w 357"/>
                  <a:gd name="T17" fmla="*/ 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57" h="208">
                    <a:moveTo>
                      <a:pt x="15" y="7"/>
                    </a:moveTo>
                    <a:cubicBezTo>
                      <a:pt x="12" y="9"/>
                      <a:pt x="12" y="9"/>
                      <a:pt x="12" y="9"/>
                    </a:cubicBezTo>
                    <a:cubicBezTo>
                      <a:pt x="0" y="15"/>
                      <a:pt x="2" y="26"/>
                      <a:pt x="15" y="34"/>
                    </a:cubicBezTo>
                    <a:cubicBezTo>
                      <a:pt x="299" y="200"/>
                      <a:pt x="299" y="200"/>
                      <a:pt x="299" y="200"/>
                    </a:cubicBezTo>
                    <a:cubicBezTo>
                      <a:pt x="312" y="208"/>
                      <a:pt x="332" y="208"/>
                      <a:pt x="343" y="202"/>
                    </a:cubicBezTo>
                    <a:cubicBezTo>
                      <a:pt x="346" y="200"/>
                      <a:pt x="346" y="200"/>
                      <a:pt x="346" y="200"/>
                    </a:cubicBezTo>
                    <a:cubicBezTo>
                      <a:pt x="357" y="194"/>
                      <a:pt x="356" y="183"/>
                      <a:pt x="343" y="175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46" y="1"/>
                      <a:pt x="26" y="0"/>
                      <a:pt x="15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5A3E1">
                      <a:alpha val="0"/>
                    </a:srgbClr>
                  </a:gs>
                  <a:gs pos="50000">
                    <a:srgbClr val="44ABE5"/>
                  </a:gs>
                  <a:gs pos="100000">
                    <a:srgbClr val="44ABE5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5" name="Freeform 233">
                <a:extLst>
                  <a:ext uri="{FF2B5EF4-FFF2-40B4-BE49-F238E27FC236}">
                    <a16:creationId xmlns:a16="http://schemas.microsoft.com/office/drawing/2014/main" id="{5976443A-9644-4A99-93F4-F3723A970F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43206" y="2835253"/>
                <a:ext cx="4284441" cy="2502217"/>
              </a:xfrm>
              <a:custGeom>
                <a:avLst/>
                <a:gdLst>
                  <a:gd name="T0" fmla="*/ 14 w 711"/>
                  <a:gd name="T1" fmla="*/ 7 h 416"/>
                  <a:gd name="T2" fmla="*/ 11 w 711"/>
                  <a:gd name="T3" fmla="*/ 8 h 416"/>
                  <a:gd name="T4" fmla="*/ 14 w 711"/>
                  <a:gd name="T5" fmla="*/ 34 h 416"/>
                  <a:gd name="T6" fmla="*/ 653 w 711"/>
                  <a:gd name="T7" fmla="*/ 407 h 416"/>
                  <a:gd name="T8" fmla="*/ 697 w 711"/>
                  <a:gd name="T9" fmla="*/ 409 h 416"/>
                  <a:gd name="T10" fmla="*/ 700 w 711"/>
                  <a:gd name="T11" fmla="*/ 407 h 416"/>
                  <a:gd name="T12" fmla="*/ 697 w 711"/>
                  <a:gd name="T13" fmla="*/ 382 h 416"/>
                  <a:gd name="T14" fmla="*/ 58 w 711"/>
                  <a:gd name="T15" fmla="*/ 9 h 416"/>
                  <a:gd name="T16" fmla="*/ 14 w 711"/>
                  <a:gd name="T17" fmla="*/ 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1" h="416">
                    <a:moveTo>
                      <a:pt x="14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0" y="15"/>
                      <a:pt x="1" y="26"/>
                      <a:pt x="14" y="34"/>
                    </a:cubicBezTo>
                    <a:cubicBezTo>
                      <a:pt x="653" y="407"/>
                      <a:pt x="653" y="407"/>
                      <a:pt x="653" y="407"/>
                    </a:cubicBezTo>
                    <a:cubicBezTo>
                      <a:pt x="666" y="415"/>
                      <a:pt x="685" y="416"/>
                      <a:pt x="697" y="409"/>
                    </a:cubicBezTo>
                    <a:cubicBezTo>
                      <a:pt x="700" y="407"/>
                      <a:pt x="700" y="407"/>
                      <a:pt x="700" y="407"/>
                    </a:cubicBezTo>
                    <a:cubicBezTo>
                      <a:pt x="711" y="401"/>
                      <a:pt x="710" y="390"/>
                      <a:pt x="697" y="382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45" y="1"/>
                      <a:pt x="25" y="0"/>
                      <a:pt x="14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3578A5">
                      <a:alpha val="0"/>
                    </a:srgbClr>
                  </a:gs>
                  <a:gs pos="50000">
                    <a:srgbClr val="44ABE5"/>
                  </a:gs>
                  <a:gs pos="100000">
                    <a:srgbClr val="39A3BB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6" name="Freeform 234">
                <a:extLst>
                  <a:ext uri="{FF2B5EF4-FFF2-40B4-BE49-F238E27FC236}">
                    <a16:creationId xmlns:a16="http://schemas.microsoft.com/office/drawing/2014/main" id="{337584EA-C62B-4375-B042-C96E0EB2EC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67414" y="4067896"/>
                <a:ext cx="1880000" cy="1093332"/>
              </a:xfrm>
              <a:custGeom>
                <a:avLst/>
                <a:gdLst>
                  <a:gd name="T0" fmla="*/ 15 w 312"/>
                  <a:gd name="T1" fmla="*/ 6 h 182"/>
                  <a:gd name="T2" fmla="*/ 12 w 312"/>
                  <a:gd name="T3" fmla="*/ 8 h 182"/>
                  <a:gd name="T4" fmla="*/ 15 w 312"/>
                  <a:gd name="T5" fmla="*/ 33 h 182"/>
                  <a:gd name="T6" fmla="*/ 254 w 312"/>
                  <a:gd name="T7" fmla="*/ 173 h 182"/>
                  <a:gd name="T8" fmla="*/ 298 w 312"/>
                  <a:gd name="T9" fmla="*/ 175 h 182"/>
                  <a:gd name="T10" fmla="*/ 301 w 312"/>
                  <a:gd name="T11" fmla="*/ 174 h 182"/>
                  <a:gd name="T12" fmla="*/ 298 w 312"/>
                  <a:gd name="T13" fmla="*/ 148 h 182"/>
                  <a:gd name="T14" fmla="*/ 58 w 312"/>
                  <a:gd name="T15" fmla="*/ 8 h 182"/>
                  <a:gd name="T16" fmla="*/ 15 w 312"/>
                  <a:gd name="T17" fmla="*/ 6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2" h="182">
                    <a:moveTo>
                      <a:pt x="15" y="6"/>
                    </a:moveTo>
                    <a:cubicBezTo>
                      <a:pt x="12" y="8"/>
                      <a:pt x="12" y="8"/>
                      <a:pt x="12" y="8"/>
                    </a:cubicBezTo>
                    <a:cubicBezTo>
                      <a:pt x="0" y="14"/>
                      <a:pt x="2" y="26"/>
                      <a:pt x="15" y="33"/>
                    </a:cubicBezTo>
                    <a:cubicBezTo>
                      <a:pt x="254" y="173"/>
                      <a:pt x="254" y="173"/>
                      <a:pt x="254" y="173"/>
                    </a:cubicBezTo>
                    <a:cubicBezTo>
                      <a:pt x="267" y="181"/>
                      <a:pt x="287" y="182"/>
                      <a:pt x="298" y="175"/>
                    </a:cubicBezTo>
                    <a:cubicBezTo>
                      <a:pt x="301" y="174"/>
                      <a:pt x="301" y="174"/>
                      <a:pt x="301" y="174"/>
                    </a:cubicBezTo>
                    <a:cubicBezTo>
                      <a:pt x="312" y="167"/>
                      <a:pt x="311" y="156"/>
                      <a:pt x="298" y="148"/>
                    </a:cubicBezTo>
                    <a:cubicBezTo>
                      <a:pt x="58" y="8"/>
                      <a:pt x="58" y="8"/>
                      <a:pt x="58" y="8"/>
                    </a:cubicBezTo>
                    <a:cubicBezTo>
                      <a:pt x="46" y="1"/>
                      <a:pt x="26" y="0"/>
                      <a:pt x="15" y="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578A5">
                      <a:alpha val="0"/>
                    </a:srgbClr>
                  </a:gs>
                  <a:gs pos="50000">
                    <a:srgbClr val="44ABE5"/>
                  </a:gs>
                  <a:gs pos="100000">
                    <a:srgbClr val="39A3BB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77" name="Freeform 233">
                <a:extLst>
                  <a:ext uri="{FF2B5EF4-FFF2-40B4-BE49-F238E27FC236}">
                    <a16:creationId xmlns:a16="http://schemas.microsoft.com/office/drawing/2014/main" id="{E2AF7E38-1C70-4032-9F5F-A86D690383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24440" y="2867587"/>
                <a:ext cx="4284441" cy="2502216"/>
              </a:xfrm>
              <a:custGeom>
                <a:avLst/>
                <a:gdLst>
                  <a:gd name="T0" fmla="*/ 14 w 711"/>
                  <a:gd name="T1" fmla="*/ 7 h 416"/>
                  <a:gd name="T2" fmla="*/ 11 w 711"/>
                  <a:gd name="T3" fmla="*/ 8 h 416"/>
                  <a:gd name="T4" fmla="*/ 14 w 711"/>
                  <a:gd name="T5" fmla="*/ 34 h 416"/>
                  <a:gd name="T6" fmla="*/ 653 w 711"/>
                  <a:gd name="T7" fmla="*/ 407 h 416"/>
                  <a:gd name="T8" fmla="*/ 697 w 711"/>
                  <a:gd name="T9" fmla="*/ 409 h 416"/>
                  <a:gd name="T10" fmla="*/ 700 w 711"/>
                  <a:gd name="T11" fmla="*/ 407 h 416"/>
                  <a:gd name="T12" fmla="*/ 697 w 711"/>
                  <a:gd name="T13" fmla="*/ 382 h 416"/>
                  <a:gd name="T14" fmla="*/ 58 w 711"/>
                  <a:gd name="T15" fmla="*/ 9 h 416"/>
                  <a:gd name="T16" fmla="*/ 14 w 711"/>
                  <a:gd name="T17" fmla="*/ 7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1" h="416">
                    <a:moveTo>
                      <a:pt x="14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0" y="15"/>
                      <a:pt x="1" y="26"/>
                      <a:pt x="14" y="34"/>
                    </a:cubicBezTo>
                    <a:cubicBezTo>
                      <a:pt x="653" y="407"/>
                      <a:pt x="653" y="407"/>
                      <a:pt x="653" y="407"/>
                    </a:cubicBezTo>
                    <a:cubicBezTo>
                      <a:pt x="666" y="415"/>
                      <a:pt x="685" y="416"/>
                      <a:pt x="697" y="409"/>
                    </a:cubicBezTo>
                    <a:cubicBezTo>
                      <a:pt x="700" y="407"/>
                      <a:pt x="700" y="407"/>
                      <a:pt x="700" y="407"/>
                    </a:cubicBezTo>
                    <a:cubicBezTo>
                      <a:pt x="711" y="401"/>
                      <a:pt x="710" y="390"/>
                      <a:pt x="697" y="382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45" y="1"/>
                      <a:pt x="25" y="0"/>
                      <a:pt x="14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3578A5">
                      <a:alpha val="0"/>
                    </a:srgbClr>
                  </a:gs>
                  <a:gs pos="50000">
                    <a:srgbClr val="44ABE5"/>
                  </a:gs>
                  <a:gs pos="100000">
                    <a:srgbClr val="39A3BB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  <p:sp>
            <p:nvSpPr>
              <p:cNvPr id="284" name="Freeform 228">
                <a:extLst>
                  <a:ext uri="{FF2B5EF4-FFF2-40B4-BE49-F238E27FC236}">
                    <a16:creationId xmlns:a16="http://schemas.microsoft.com/office/drawing/2014/main" id="{38CCF5C7-2167-44C6-B290-034A4BCCDB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54083" y="4546835"/>
                <a:ext cx="3942220" cy="2297773"/>
              </a:xfrm>
              <a:custGeom>
                <a:avLst/>
                <a:gdLst>
                  <a:gd name="T0" fmla="*/ 14 w 654"/>
                  <a:gd name="T1" fmla="*/ 7 h 382"/>
                  <a:gd name="T2" fmla="*/ 11 w 654"/>
                  <a:gd name="T3" fmla="*/ 8 h 382"/>
                  <a:gd name="T4" fmla="*/ 14 w 654"/>
                  <a:gd name="T5" fmla="*/ 33 h 382"/>
                  <a:gd name="T6" fmla="*/ 597 w 654"/>
                  <a:gd name="T7" fmla="*/ 374 h 382"/>
                  <a:gd name="T8" fmla="*/ 640 w 654"/>
                  <a:gd name="T9" fmla="*/ 376 h 382"/>
                  <a:gd name="T10" fmla="*/ 643 w 654"/>
                  <a:gd name="T11" fmla="*/ 374 h 382"/>
                  <a:gd name="T12" fmla="*/ 640 w 654"/>
                  <a:gd name="T13" fmla="*/ 349 h 382"/>
                  <a:gd name="T14" fmla="*/ 58 w 654"/>
                  <a:gd name="T15" fmla="*/ 9 h 382"/>
                  <a:gd name="T16" fmla="*/ 14 w 654"/>
                  <a:gd name="T17" fmla="*/ 7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4" h="382">
                    <a:moveTo>
                      <a:pt x="14" y="7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0" y="15"/>
                      <a:pt x="2" y="26"/>
                      <a:pt x="14" y="33"/>
                    </a:cubicBezTo>
                    <a:cubicBezTo>
                      <a:pt x="597" y="374"/>
                      <a:pt x="597" y="374"/>
                      <a:pt x="597" y="374"/>
                    </a:cubicBezTo>
                    <a:cubicBezTo>
                      <a:pt x="610" y="381"/>
                      <a:pt x="629" y="382"/>
                      <a:pt x="640" y="376"/>
                    </a:cubicBezTo>
                    <a:cubicBezTo>
                      <a:pt x="643" y="374"/>
                      <a:pt x="643" y="374"/>
                      <a:pt x="643" y="374"/>
                    </a:cubicBezTo>
                    <a:cubicBezTo>
                      <a:pt x="654" y="368"/>
                      <a:pt x="653" y="356"/>
                      <a:pt x="640" y="34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45" y="1"/>
                      <a:pt x="26" y="0"/>
                      <a:pt x="14" y="7"/>
                    </a:cubicBezTo>
                    <a:close/>
                  </a:path>
                </a:pathLst>
              </a:custGeom>
              <a:gradFill>
                <a:gsLst>
                  <a:gs pos="0">
                    <a:srgbClr val="45A3E1">
                      <a:alpha val="0"/>
                    </a:srgbClr>
                  </a:gs>
                  <a:gs pos="50000">
                    <a:srgbClr val="45A3E1"/>
                  </a:gs>
                  <a:gs pos="100000">
                    <a:srgbClr val="45A3E1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5B27313-CA49-4977-9E73-9474A861E0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3908" y="1252538"/>
              <a:ext cx="5958416" cy="7706624"/>
              <a:chOff x="493908" y="1252538"/>
              <a:chExt cx="5958416" cy="770662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6B92E828-A51C-4D15-922F-02E41B63881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3908" y="3753522"/>
                <a:ext cx="5958416" cy="5205640"/>
                <a:chOff x="493908" y="3753522"/>
                <a:chExt cx="5958416" cy="5205640"/>
              </a:xfrm>
            </p:grpSpPr>
            <p:sp>
              <p:nvSpPr>
                <p:cNvPr id="290" name="Freeform 10">
                  <a:extLst>
                    <a:ext uri="{FF2B5EF4-FFF2-40B4-BE49-F238E27FC236}">
                      <a16:creationId xmlns:a16="http://schemas.microsoft.com/office/drawing/2014/main" id="{F194BC32-F02A-4202-9FB2-6B7A24578E79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50287" y="5488153"/>
                  <a:ext cx="5902037" cy="3471009"/>
                </a:xfrm>
                <a:custGeom>
                  <a:avLst/>
                  <a:gdLst>
                    <a:gd name="T0" fmla="*/ 285 w 641"/>
                    <a:gd name="T1" fmla="*/ 373 h 373"/>
                    <a:gd name="T2" fmla="*/ 272 w 641"/>
                    <a:gd name="T3" fmla="*/ 369 h 373"/>
                    <a:gd name="T4" fmla="*/ 6 w 641"/>
                    <a:gd name="T5" fmla="*/ 216 h 373"/>
                    <a:gd name="T6" fmla="*/ 0 w 641"/>
                    <a:gd name="T7" fmla="*/ 207 h 373"/>
                    <a:gd name="T8" fmla="*/ 5 w 641"/>
                    <a:gd name="T9" fmla="*/ 200 h 373"/>
                    <a:gd name="T10" fmla="*/ 346 w 641"/>
                    <a:gd name="T11" fmla="*/ 3 h 373"/>
                    <a:gd name="T12" fmla="*/ 369 w 641"/>
                    <a:gd name="T13" fmla="*/ 4 h 373"/>
                    <a:gd name="T14" fmla="*/ 635 w 641"/>
                    <a:gd name="T15" fmla="*/ 157 h 373"/>
                    <a:gd name="T16" fmla="*/ 641 w 641"/>
                    <a:gd name="T17" fmla="*/ 166 h 373"/>
                    <a:gd name="T18" fmla="*/ 636 w 641"/>
                    <a:gd name="T19" fmla="*/ 173 h 373"/>
                    <a:gd name="T20" fmla="*/ 295 w 641"/>
                    <a:gd name="T21" fmla="*/ 370 h 373"/>
                    <a:gd name="T22" fmla="*/ 285 w 641"/>
                    <a:gd name="T23" fmla="*/ 373 h 373"/>
                    <a:gd name="T24" fmla="*/ 356 w 641"/>
                    <a:gd name="T25" fmla="*/ 5 h 373"/>
                    <a:gd name="T26" fmla="*/ 348 w 641"/>
                    <a:gd name="T27" fmla="*/ 7 h 373"/>
                    <a:gd name="T28" fmla="*/ 7 w 641"/>
                    <a:gd name="T29" fmla="*/ 204 h 373"/>
                    <a:gd name="T30" fmla="*/ 4 w 641"/>
                    <a:gd name="T31" fmla="*/ 207 h 373"/>
                    <a:gd name="T32" fmla="*/ 8 w 641"/>
                    <a:gd name="T33" fmla="*/ 213 h 373"/>
                    <a:gd name="T34" fmla="*/ 274 w 641"/>
                    <a:gd name="T35" fmla="*/ 366 h 373"/>
                    <a:gd name="T36" fmla="*/ 293 w 641"/>
                    <a:gd name="T37" fmla="*/ 367 h 373"/>
                    <a:gd name="T38" fmla="*/ 634 w 641"/>
                    <a:gd name="T39" fmla="*/ 170 h 373"/>
                    <a:gd name="T40" fmla="*/ 637 w 641"/>
                    <a:gd name="T41" fmla="*/ 166 h 373"/>
                    <a:gd name="T42" fmla="*/ 633 w 641"/>
                    <a:gd name="T43" fmla="*/ 161 h 373"/>
                    <a:gd name="T44" fmla="*/ 367 w 641"/>
                    <a:gd name="T45" fmla="*/ 8 h 373"/>
                    <a:gd name="T46" fmla="*/ 356 w 641"/>
                    <a:gd name="T47" fmla="*/ 5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1" h="373">
                      <a:moveTo>
                        <a:pt x="285" y="373"/>
                      </a:moveTo>
                      <a:cubicBezTo>
                        <a:pt x="280" y="373"/>
                        <a:pt x="275" y="371"/>
                        <a:pt x="272" y="369"/>
                      </a:cubicBezTo>
                      <a:cubicBezTo>
                        <a:pt x="6" y="216"/>
                        <a:pt x="6" y="216"/>
                        <a:pt x="6" y="216"/>
                      </a:cubicBezTo>
                      <a:cubicBezTo>
                        <a:pt x="2" y="214"/>
                        <a:pt x="0" y="211"/>
                        <a:pt x="0" y="207"/>
                      </a:cubicBezTo>
                      <a:cubicBezTo>
                        <a:pt x="0" y="205"/>
                        <a:pt x="2" y="202"/>
                        <a:pt x="5" y="200"/>
                      </a:cubicBezTo>
                      <a:cubicBezTo>
                        <a:pt x="346" y="3"/>
                        <a:pt x="346" y="3"/>
                        <a:pt x="346" y="3"/>
                      </a:cubicBezTo>
                      <a:cubicBezTo>
                        <a:pt x="352" y="0"/>
                        <a:pt x="362" y="0"/>
                        <a:pt x="369" y="4"/>
                      </a:cubicBezTo>
                      <a:cubicBezTo>
                        <a:pt x="635" y="157"/>
                        <a:pt x="635" y="157"/>
                        <a:pt x="635" y="157"/>
                      </a:cubicBezTo>
                      <a:cubicBezTo>
                        <a:pt x="639" y="160"/>
                        <a:pt x="641" y="163"/>
                        <a:pt x="641" y="166"/>
                      </a:cubicBezTo>
                      <a:cubicBezTo>
                        <a:pt x="641" y="169"/>
                        <a:pt x="639" y="171"/>
                        <a:pt x="636" y="173"/>
                      </a:cubicBezTo>
                      <a:cubicBezTo>
                        <a:pt x="295" y="370"/>
                        <a:pt x="295" y="370"/>
                        <a:pt x="295" y="370"/>
                      </a:cubicBezTo>
                      <a:cubicBezTo>
                        <a:pt x="292" y="372"/>
                        <a:pt x="289" y="373"/>
                        <a:pt x="285" y="373"/>
                      </a:cubicBezTo>
                      <a:close/>
                      <a:moveTo>
                        <a:pt x="356" y="5"/>
                      </a:moveTo>
                      <a:cubicBezTo>
                        <a:pt x="353" y="5"/>
                        <a:pt x="350" y="6"/>
                        <a:pt x="348" y="7"/>
                      </a:cubicBezTo>
                      <a:cubicBezTo>
                        <a:pt x="7" y="204"/>
                        <a:pt x="7" y="204"/>
                        <a:pt x="7" y="204"/>
                      </a:cubicBezTo>
                      <a:cubicBezTo>
                        <a:pt x="5" y="204"/>
                        <a:pt x="4" y="206"/>
                        <a:pt x="4" y="207"/>
                      </a:cubicBezTo>
                      <a:cubicBezTo>
                        <a:pt x="4" y="209"/>
                        <a:pt x="6" y="211"/>
                        <a:pt x="8" y="213"/>
                      </a:cubicBezTo>
                      <a:cubicBezTo>
                        <a:pt x="274" y="366"/>
                        <a:pt x="274" y="366"/>
                        <a:pt x="274" y="366"/>
                      </a:cubicBezTo>
                      <a:cubicBezTo>
                        <a:pt x="279" y="369"/>
                        <a:pt x="288" y="370"/>
                        <a:pt x="293" y="367"/>
                      </a:cubicBezTo>
                      <a:cubicBezTo>
                        <a:pt x="634" y="170"/>
                        <a:pt x="634" y="170"/>
                        <a:pt x="634" y="170"/>
                      </a:cubicBezTo>
                      <a:cubicBezTo>
                        <a:pt x="635" y="169"/>
                        <a:pt x="637" y="168"/>
                        <a:pt x="637" y="166"/>
                      </a:cubicBezTo>
                      <a:cubicBezTo>
                        <a:pt x="637" y="164"/>
                        <a:pt x="635" y="162"/>
                        <a:pt x="633" y="161"/>
                      </a:cubicBezTo>
                      <a:cubicBezTo>
                        <a:pt x="367" y="8"/>
                        <a:pt x="367" y="8"/>
                        <a:pt x="367" y="8"/>
                      </a:cubicBezTo>
                      <a:cubicBezTo>
                        <a:pt x="364" y="6"/>
                        <a:pt x="360" y="5"/>
                        <a:pt x="356" y="5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5282D9">
                        <a:alpha val="1000"/>
                      </a:srgbClr>
                    </a:gs>
                    <a:gs pos="4000">
                      <a:srgbClr val="42E8E0">
                        <a:alpha val="15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289" name="Freeform 10">
                  <a:extLst>
                    <a:ext uri="{FF2B5EF4-FFF2-40B4-BE49-F238E27FC236}">
                      <a16:creationId xmlns:a16="http://schemas.microsoft.com/office/drawing/2014/main" id="{EE2D0794-9709-4293-AC06-CDF8BBCD9972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31577" y="5055190"/>
                  <a:ext cx="5902037" cy="3388604"/>
                </a:xfrm>
                <a:custGeom>
                  <a:avLst/>
                  <a:gdLst>
                    <a:gd name="T0" fmla="*/ 285 w 641"/>
                    <a:gd name="T1" fmla="*/ 373 h 373"/>
                    <a:gd name="T2" fmla="*/ 272 w 641"/>
                    <a:gd name="T3" fmla="*/ 369 h 373"/>
                    <a:gd name="T4" fmla="*/ 6 w 641"/>
                    <a:gd name="T5" fmla="*/ 216 h 373"/>
                    <a:gd name="T6" fmla="*/ 0 w 641"/>
                    <a:gd name="T7" fmla="*/ 207 h 373"/>
                    <a:gd name="T8" fmla="*/ 5 w 641"/>
                    <a:gd name="T9" fmla="*/ 200 h 373"/>
                    <a:gd name="T10" fmla="*/ 346 w 641"/>
                    <a:gd name="T11" fmla="*/ 3 h 373"/>
                    <a:gd name="T12" fmla="*/ 369 w 641"/>
                    <a:gd name="T13" fmla="*/ 4 h 373"/>
                    <a:gd name="T14" fmla="*/ 635 w 641"/>
                    <a:gd name="T15" fmla="*/ 157 h 373"/>
                    <a:gd name="T16" fmla="*/ 641 w 641"/>
                    <a:gd name="T17" fmla="*/ 166 h 373"/>
                    <a:gd name="T18" fmla="*/ 636 w 641"/>
                    <a:gd name="T19" fmla="*/ 173 h 373"/>
                    <a:gd name="T20" fmla="*/ 295 w 641"/>
                    <a:gd name="T21" fmla="*/ 370 h 373"/>
                    <a:gd name="T22" fmla="*/ 285 w 641"/>
                    <a:gd name="T23" fmla="*/ 373 h 373"/>
                    <a:gd name="T24" fmla="*/ 356 w 641"/>
                    <a:gd name="T25" fmla="*/ 5 h 373"/>
                    <a:gd name="T26" fmla="*/ 348 w 641"/>
                    <a:gd name="T27" fmla="*/ 7 h 373"/>
                    <a:gd name="T28" fmla="*/ 7 w 641"/>
                    <a:gd name="T29" fmla="*/ 204 h 373"/>
                    <a:gd name="T30" fmla="*/ 4 w 641"/>
                    <a:gd name="T31" fmla="*/ 207 h 373"/>
                    <a:gd name="T32" fmla="*/ 8 w 641"/>
                    <a:gd name="T33" fmla="*/ 213 h 373"/>
                    <a:gd name="T34" fmla="*/ 274 w 641"/>
                    <a:gd name="T35" fmla="*/ 366 h 373"/>
                    <a:gd name="T36" fmla="*/ 293 w 641"/>
                    <a:gd name="T37" fmla="*/ 367 h 373"/>
                    <a:gd name="T38" fmla="*/ 634 w 641"/>
                    <a:gd name="T39" fmla="*/ 170 h 373"/>
                    <a:gd name="T40" fmla="*/ 637 w 641"/>
                    <a:gd name="T41" fmla="*/ 166 h 373"/>
                    <a:gd name="T42" fmla="*/ 633 w 641"/>
                    <a:gd name="T43" fmla="*/ 161 h 373"/>
                    <a:gd name="T44" fmla="*/ 367 w 641"/>
                    <a:gd name="T45" fmla="*/ 8 h 373"/>
                    <a:gd name="T46" fmla="*/ 356 w 641"/>
                    <a:gd name="T47" fmla="*/ 5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1" h="373">
                      <a:moveTo>
                        <a:pt x="285" y="373"/>
                      </a:moveTo>
                      <a:cubicBezTo>
                        <a:pt x="280" y="373"/>
                        <a:pt x="275" y="371"/>
                        <a:pt x="272" y="369"/>
                      </a:cubicBezTo>
                      <a:cubicBezTo>
                        <a:pt x="6" y="216"/>
                        <a:pt x="6" y="216"/>
                        <a:pt x="6" y="216"/>
                      </a:cubicBezTo>
                      <a:cubicBezTo>
                        <a:pt x="2" y="214"/>
                        <a:pt x="0" y="211"/>
                        <a:pt x="0" y="207"/>
                      </a:cubicBezTo>
                      <a:cubicBezTo>
                        <a:pt x="0" y="205"/>
                        <a:pt x="2" y="202"/>
                        <a:pt x="5" y="200"/>
                      </a:cubicBezTo>
                      <a:cubicBezTo>
                        <a:pt x="346" y="3"/>
                        <a:pt x="346" y="3"/>
                        <a:pt x="346" y="3"/>
                      </a:cubicBezTo>
                      <a:cubicBezTo>
                        <a:pt x="352" y="0"/>
                        <a:pt x="362" y="0"/>
                        <a:pt x="369" y="4"/>
                      </a:cubicBezTo>
                      <a:cubicBezTo>
                        <a:pt x="635" y="157"/>
                        <a:pt x="635" y="157"/>
                        <a:pt x="635" y="157"/>
                      </a:cubicBezTo>
                      <a:cubicBezTo>
                        <a:pt x="639" y="160"/>
                        <a:pt x="641" y="163"/>
                        <a:pt x="641" y="166"/>
                      </a:cubicBezTo>
                      <a:cubicBezTo>
                        <a:pt x="641" y="169"/>
                        <a:pt x="639" y="171"/>
                        <a:pt x="636" y="173"/>
                      </a:cubicBezTo>
                      <a:cubicBezTo>
                        <a:pt x="295" y="370"/>
                        <a:pt x="295" y="370"/>
                        <a:pt x="295" y="370"/>
                      </a:cubicBezTo>
                      <a:cubicBezTo>
                        <a:pt x="292" y="372"/>
                        <a:pt x="289" y="373"/>
                        <a:pt x="285" y="373"/>
                      </a:cubicBezTo>
                      <a:close/>
                      <a:moveTo>
                        <a:pt x="356" y="5"/>
                      </a:moveTo>
                      <a:cubicBezTo>
                        <a:pt x="353" y="5"/>
                        <a:pt x="350" y="6"/>
                        <a:pt x="348" y="7"/>
                      </a:cubicBezTo>
                      <a:cubicBezTo>
                        <a:pt x="7" y="204"/>
                        <a:pt x="7" y="204"/>
                        <a:pt x="7" y="204"/>
                      </a:cubicBezTo>
                      <a:cubicBezTo>
                        <a:pt x="5" y="204"/>
                        <a:pt x="4" y="206"/>
                        <a:pt x="4" y="207"/>
                      </a:cubicBezTo>
                      <a:cubicBezTo>
                        <a:pt x="4" y="209"/>
                        <a:pt x="6" y="211"/>
                        <a:pt x="8" y="213"/>
                      </a:cubicBezTo>
                      <a:cubicBezTo>
                        <a:pt x="274" y="366"/>
                        <a:pt x="274" y="366"/>
                        <a:pt x="274" y="366"/>
                      </a:cubicBezTo>
                      <a:cubicBezTo>
                        <a:pt x="279" y="369"/>
                        <a:pt x="288" y="370"/>
                        <a:pt x="293" y="367"/>
                      </a:cubicBezTo>
                      <a:cubicBezTo>
                        <a:pt x="634" y="170"/>
                        <a:pt x="634" y="170"/>
                        <a:pt x="634" y="170"/>
                      </a:cubicBezTo>
                      <a:cubicBezTo>
                        <a:pt x="635" y="169"/>
                        <a:pt x="637" y="168"/>
                        <a:pt x="637" y="166"/>
                      </a:cubicBezTo>
                      <a:cubicBezTo>
                        <a:pt x="637" y="164"/>
                        <a:pt x="635" y="162"/>
                        <a:pt x="633" y="161"/>
                      </a:cubicBezTo>
                      <a:cubicBezTo>
                        <a:pt x="367" y="8"/>
                        <a:pt x="367" y="8"/>
                        <a:pt x="367" y="8"/>
                      </a:cubicBezTo>
                      <a:cubicBezTo>
                        <a:pt x="364" y="6"/>
                        <a:pt x="360" y="5"/>
                        <a:pt x="356" y="5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5282D9">
                        <a:alpha val="46000"/>
                      </a:srgbClr>
                    </a:gs>
                    <a:gs pos="4000">
                      <a:srgbClr val="42E8E0">
                        <a:alpha val="35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288" name="Freeform 10">
                  <a:extLst>
                    <a:ext uri="{FF2B5EF4-FFF2-40B4-BE49-F238E27FC236}">
                      <a16:creationId xmlns:a16="http://schemas.microsoft.com/office/drawing/2014/main" id="{DB6638C0-D2D4-4AF5-B99F-090FFD308797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493908" y="4543831"/>
                  <a:ext cx="5902037" cy="3423044"/>
                </a:xfrm>
                <a:custGeom>
                  <a:avLst/>
                  <a:gdLst>
                    <a:gd name="T0" fmla="*/ 285 w 641"/>
                    <a:gd name="T1" fmla="*/ 373 h 373"/>
                    <a:gd name="T2" fmla="*/ 272 w 641"/>
                    <a:gd name="T3" fmla="*/ 369 h 373"/>
                    <a:gd name="T4" fmla="*/ 6 w 641"/>
                    <a:gd name="T5" fmla="*/ 216 h 373"/>
                    <a:gd name="T6" fmla="*/ 0 w 641"/>
                    <a:gd name="T7" fmla="*/ 207 h 373"/>
                    <a:gd name="T8" fmla="*/ 5 w 641"/>
                    <a:gd name="T9" fmla="*/ 200 h 373"/>
                    <a:gd name="T10" fmla="*/ 346 w 641"/>
                    <a:gd name="T11" fmla="*/ 3 h 373"/>
                    <a:gd name="T12" fmla="*/ 369 w 641"/>
                    <a:gd name="T13" fmla="*/ 4 h 373"/>
                    <a:gd name="T14" fmla="*/ 635 w 641"/>
                    <a:gd name="T15" fmla="*/ 157 h 373"/>
                    <a:gd name="T16" fmla="*/ 641 w 641"/>
                    <a:gd name="T17" fmla="*/ 166 h 373"/>
                    <a:gd name="T18" fmla="*/ 636 w 641"/>
                    <a:gd name="T19" fmla="*/ 173 h 373"/>
                    <a:gd name="T20" fmla="*/ 295 w 641"/>
                    <a:gd name="T21" fmla="*/ 370 h 373"/>
                    <a:gd name="T22" fmla="*/ 285 w 641"/>
                    <a:gd name="T23" fmla="*/ 373 h 373"/>
                    <a:gd name="T24" fmla="*/ 356 w 641"/>
                    <a:gd name="T25" fmla="*/ 5 h 373"/>
                    <a:gd name="T26" fmla="*/ 348 w 641"/>
                    <a:gd name="T27" fmla="*/ 7 h 373"/>
                    <a:gd name="T28" fmla="*/ 7 w 641"/>
                    <a:gd name="T29" fmla="*/ 204 h 373"/>
                    <a:gd name="T30" fmla="*/ 4 w 641"/>
                    <a:gd name="T31" fmla="*/ 207 h 373"/>
                    <a:gd name="T32" fmla="*/ 8 w 641"/>
                    <a:gd name="T33" fmla="*/ 213 h 373"/>
                    <a:gd name="T34" fmla="*/ 274 w 641"/>
                    <a:gd name="T35" fmla="*/ 366 h 373"/>
                    <a:gd name="T36" fmla="*/ 293 w 641"/>
                    <a:gd name="T37" fmla="*/ 367 h 373"/>
                    <a:gd name="T38" fmla="*/ 634 w 641"/>
                    <a:gd name="T39" fmla="*/ 170 h 373"/>
                    <a:gd name="T40" fmla="*/ 637 w 641"/>
                    <a:gd name="T41" fmla="*/ 166 h 373"/>
                    <a:gd name="T42" fmla="*/ 633 w 641"/>
                    <a:gd name="T43" fmla="*/ 161 h 373"/>
                    <a:gd name="T44" fmla="*/ 367 w 641"/>
                    <a:gd name="T45" fmla="*/ 8 h 373"/>
                    <a:gd name="T46" fmla="*/ 356 w 641"/>
                    <a:gd name="T47" fmla="*/ 5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1" h="373">
                      <a:moveTo>
                        <a:pt x="285" y="373"/>
                      </a:moveTo>
                      <a:cubicBezTo>
                        <a:pt x="280" y="373"/>
                        <a:pt x="275" y="371"/>
                        <a:pt x="272" y="369"/>
                      </a:cubicBezTo>
                      <a:cubicBezTo>
                        <a:pt x="6" y="216"/>
                        <a:pt x="6" y="216"/>
                        <a:pt x="6" y="216"/>
                      </a:cubicBezTo>
                      <a:cubicBezTo>
                        <a:pt x="2" y="214"/>
                        <a:pt x="0" y="211"/>
                        <a:pt x="0" y="207"/>
                      </a:cubicBezTo>
                      <a:cubicBezTo>
                        <a:pt x="0" y="205"/>
                        <a:pt x="2" y="202"/>
                        <a:pt x="5" y="200"/>
                      </a:cubicBezTo>
                      <a:cubicBezTo>
                        <a:pt x="346" y="3"/>
                        <a:pt x="346" y="3"/>
                        <a:pt x="346" y="3"/>
                      </a:cubicBezTo>
                      <a:cubicBezTo>
                        <a:pt x="352" y="0"/>
                        <a:pt x="362" y="0"/>
                        <a:pt x="369" y="4"/>
                      </a:cubicBezTo>
                      <a:cubicBezTo>
                        <a:pt x="635" y="157"/>
                        <a:pt x="635" y="157"/>
                        <a:pt x="635" y="157"/>
                      </a:cubicBezTo>
                      <a:cubicBezTo>
                        <a:pt x="639" y="160"/>
                        <a:pt x="641" y="163"/>
                        <a:pt x="641" y="166"/>
                      </a:cubicBezTo>
                      <a:cubicBezTo>
                        <a:pt x="641" y="169"/>
                        <a:pt x="639" y="171"/>
                        <a:pt x="636" y="173"/>
                      </a:cubicBezTo>
                      <a:cubicBezTo>
                        <a:pt x="295" y="370"/>
                        <a:pt x="295" y="370"/>
                        <a:pt x="295" y="370"/>
                      </a:cubicBezTo>
                      <a:cubicBezTo>
                        <a:pt x="292" y="372"/>
                        <a:pt x="289" y="373"/>
                        <a:pt x="285" y="373"/>
                      </a:cubicBezTo>
                      <a:close/>
                      <a:moveTo>
                        <a:pt x="356" y="5"/>
                      </a:moveTo>
                      <a:cubicBezTo>
                        <a:pt x="353" y="5"/>
                        <a:pt x="350" y="6"/>
                        <a:pt x="348" y="7"/>
                      </a:cubicBezTo>
                      <a:cubicBezTo>
                        <a:pt x="7" y="204"/>
                        <a:pt x="7" y="204"/>
                        <a:pt x="7" y="204"/>
                      </a:cubicBezTo>
                      <a:cubicBezTo>
                        <a:pt x="5" y="204"/>
                        <a:pt x="4" y="206"/>
                        <a:pt x="4" y="207"/>
                      </a:cubicBezTo>
                      <a:cubicBezTo>
                        <a:pt x="4" y="209"/>
                        <a:pt x="6" y="211"/>
                        <a:pt x="8" y="213"/>
                      </a:cubicBezTo>
                      <a:cubicBezTo>
                        <a:pt x="274" y="366"/>
                        <a:pt x="274" y="366"/>
                        <a:pt x="274" y="366"/>
                      </a:cubicBezTo>
                      <a:cubicBezTo>
                        <a:pt x="279" y="369"/>
                        <a:pt x="288" y="370"/>
                        <a:pt x="293" y="367"/>
                      </a:cubicBezTo>
                      <a:cubicBezTo>
                        <a:pt x="634" y="170"/>
                        <a:pt x="634" y="170"/>
                        <a:pt x="634" y="170"/>
                      </a:cubicBezTo>
                      <a:cubicBezTo>
                        <a:pt x="635" y="169"/>
                        <a:pt x="637" y="168"/>
                        <a:pt x="637" y="166"/>
                      </a:cubicBezTo>
                      <a:cubicBezTo>
                        <a:pt x="637" y="164"/>
                        <a:pt x="635" y="162"/>
                        <a:pt x="633" y="161"/>
                      </a:cubicBezTo>
                      <a:cubicBezTo>
                        <a:pt x="367" y="8"/>
                        <a:pt x="367" y="8"/>
                        <a:pt x="367" y="8"/>
                      </a:cubicBezTo>
                      <a:cubicBezTo>
                        <a:pt x="364" y="6"/>
                        <a:pt x="360" y="5"/>
                        <a:pt x="356" y="5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5282D9">
                        <a:alpha val="57000"/>
                      </a:srgbClr>
                    </a:gs>
                    <a:gs pos="4000">
                      <a:srgbClr val="42E8E0">
                        <a:alpha val="80000"/>
                      </a:srgbClr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51615742-E853-4EA6-AAA0-1139796728C0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512618" y="4094530"/>
                  <a:ext cx="5902037" cy="3423044"/>
                </a:xfrm>
                <a:custGeom>
                  <a:avLst/>
                  <a:gdLst>
                    <a:gd name="T0" fmla="*/ 285 w 641"/>
                    <a:gd name="T1" fmla="*/ 373 h 373"/>
                    <a:gd name="T2" fmla="*/ 272 w 641"/>
                    <a:gd name="T3" fmla="*/ 369 h 373"/>
                    <a:gd name="T4" fmla="*/ 6 w 641"/>
                    <a:gd name="T5" fmla="*/ 216 h 373"/>
                    <a:gd name="T6" fmla="*/ 0 w 641"/>
                    <a:gd name="T7" fmla="*/ 207 h 373"/>
                    <a:gd name="T8" fmla="*/ 5 w 641"/>
                    <a:gd name="T9" fmla="*/ 200 h 373"/>
                    <a:gd name="T10" fmla="*/ 346 w 641"/>
                    <a:gd name="T11" fmla="*/ 3 h 373"/>
                    <a:gd name="T12" fmla="*/ 369 w 641"/>
                    <a:gd name="T13" fmla="*/ 4 h 373"/>
                    <a:gd name="T14" fmla="*/ 635 w 641"/>
                    <a:gd name="T15" fmla="*/ 157 h 373"/>
                    <a:gd name="T16" fmla="*/ 641 w 641"/>
                    <a:gd name="T17" fmla="*/ 166 h 373"/>
                    <a:gd name="T18" fmla="*/ 636 w 641"/>
                    <a:gd name="T19" fmla="*/ 173 h 373"/>
                    <a:gd name="T20" fmla="*/ 295 w 641"/>
                    <a:gd name="T21" fmla="*/ 370 h 373"/>
                    <a:gd name="T22" fmla="*/ 285 w 641"/>
                    <a:gd name="T23" fmla="*/ 373 h 373"/>
                    <a:gd name="T24" fmla="*/ 356 w 641"/>
                    <a:gd name="T25" fmla="*/ 5 h 373"/>
                    <a:gd name="T26" fmla="*/ 348 w 641"/>
                    <a:gd name="T27" fmla="*/ 7 h 373"/>
                    <a:gd name="T28" fmla="*/ 7 w 641"/>
                    <a:gd name="T29" fmla="*/ 204 h 373"/>
                    <a:gd name="T30" fmla="*/ 4 w 641"/>
                    <a:gd name="T31" fmla="*/ 207 h 373"/>
                    <a:gd name="T32" fmla="*/ 8 w 641"/>
                    <a:gd name="T33" fmla="*/ 213 h 373"/>
                    <a:gd name="T34" fmla="*/ 274 w 641"/>
                    <a:gd name="T35" fmla="*/ 366 h 373"/>
                    <a:gd name="T36" fmla="*/ 293 w 641"/>
                    <a:gd name="T37" fmla="*/ 367 h 373"/>
                    <a:gd name="T38" fmla="*/ 634 w 641"/>
                    <a:gd name="T39" fmla="*/ 170 h 373"/>
                    <a:gd name="T40" fmla="*/ 637 w 641"/>
                    <a:gd name="T41" fmla="*/ 166 h 373"/>
                    <a:gd name="T42" fmla="*/ 633 w 641"/>
                    <a:gd name="T43" fmla="*/ 161 h 373"/>
                    <a:gd name="T44" fmla="*/ 367 w 641"/>
                    <a:gd name="T45" fmla="*/ 8 h 373"/>
                    <a:gd name="T46" fmla="*/ 356 w 641"/>
                    <a:gd name="T47" fmla="*/ 5 h 3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41" h="373">
                      <a:moveTo>
                        <a:pt x="285" y="373"/>
                      </a:moveTo>
                      <a:cubicBezTo>
                        <a:pt x="280" y="373"/>
                        <a:pt x="275" y="371"/>
                        <a:pt x="272" y="369"/>
                      </a:cubicBezTo>
                      <a:cubicBezTo>
                        <a:pt x="6" y="216"/>
                        <a:pt x="6" y="216"/>
                        <a:pt x="6" y="216"/>
                      </a:cubicBezTo>
                      <a:cubicBezTo>
                        <a:pt x="2" y="214"/>
                        <a:pt x="0" y="211"/>
                        <a:pt x="0" y="207"/>
                      </a:cubicBezTo>
                      <a:cubicBezTo>
                        <a:pt x="0" y="205"/>
                        <a:pt x="2" y="202"/>
                        <a:pt x="5" y="200"/>
                      </a:cubicBezTo>
                      <a:cubicBezTo>
                        <a:pt x="346" y="3"/>
                        <a:pt x="346" y="3"/>
                        <a:pt x="346" y="3"/>
                      </a:cubicBezTo>
                      <a:cubicBezTo>
                        <a:pt x="352" y="0"/>
                        <a:pt x="362" y="0"/>
                        <a:pt x="369" y="4"/>
                      </a:cubicBezTo>
                      <a:cubicBezTo>
                        <a:pt x="635" y="157"/>
                        <a:pt x="635" y="157"/>
                        <a:pt x="635" y="157"/>
                      </a:cubicBezTo>
                      <a:cubicBezTo>
                        <a:pt x="639" y="160"/>
                        <a:pt x="641" y="163"/>
                        <a:pt x="641" y="166"/>
                      </a:cubicBezTo>
                      <a:cubicBezTo>
                        <a:pt x="641" y="169"/>
                        <a:pt x="639" y="171"/>
                        <a:pt x="636" y="173"/>
                      </a:cubicBezTo>
                      <a:cubicBezTo>
                        <a:pt x="295" y="370"/>
                        <a:pt x="295" y="370"/>
                        <a:pt x="295" y="370"/>
                      </a:cubicBezTo>
                      <a:cubicBezTo>
                        <a:pt x="292" y="372"/>
                        <a:pt x="289" y="373"/>
                        <a:pt x="285" y="373"/>
                      </a:cubicBezTo>
                      <a:close/>
                      <a:moveTo>
                        <a:pt x="356" y="5"/>
                      </a:moveTo>
                      <a:cubicBezTo>
                        <a:pt x="353" y="5"/>
                        <a:pt x="350" y="6"/>
                        <a:pt x="348" y="7"/>
                      </a:cubicBezTo>
                      <a:cubicBezTo>
                        <a:pt x="7" y="204"/>
                        <a:pt x="7" y="204"/>
                        <a:pt x="7" y="204"/>
                      </a:cubicBezTo>
                      <a:cubicBezTo>
                        <a:pt x="5" y="204"/>
                        <a:pt x="4" y="206"/>
                        <a:pt x="4" y="207"/>
                      </a:cubicBezTo>
                      <a:cubicBezTo>
                        <a:pt x="4" y="209"/>
                        <a:pt x="6" y="211"/>
                        <a:pt x="8" y="213"/>
                      </a:cubicBezTo>
                      <a:cubicBezTo>
                        <a:pt x="274" y="366"/>
                        <a:pt x="274" y="366"/>
                        <a:pt x="274" y="366"/>
                      </a:cubicBezTo>
                      <a:cubicBezTo>
                        <a:pt x="279" y="369"/>
                        <a:pt x="288" y="370"/>
                        <a:pt x="293" y="367"/>
                      </a:cubicBezTo>
                      <a:cubicBezTo>
                        <a:pt x="634" y="170"/>
                        <a:pt x="634" y="170"/>
                        <a:pt x="634" y="170"/>
                      </a:cubicBezTo>
                      <a:cubicBezTo>
                        <a:pt x="635" y="169"/>
                        <a:pt x="637" y="168"/>
                        <a:pt x="637" y="166"/>
                      </a:cubicBezTo>
                      <a:cubicBezTo>
                        <a:pt x="637" y="164"/>
                        <a:pt x="635" y="162"/>
                        <a:pt x="633" y="161"/>
                      </a:cubicBezTo>
                      <a:cubicBezTo>
                        <a:pt x="367" y="8"/>
                        <a:pt x="367" y="8"/>
                        <a:pt x="367" y="8"/>
                      </a:cubicBezTo>
                      <a:cubicBezTo>
                        <a:pt x="364" y="6"/>
                        <a:pt x="360" y="5"/>
                        <a:pt x="356" y="5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5282D9"/>
                    </a:gs>
                    <a:gs pos="4000">
                      <a:srgbClr val="42E8E0"/>
                    </a:gs>
                  </a:gsLst>
                  <a:lin ang="10800000" scaled="0"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pic>
              <p:nvPicPr>
                <p:cNvPr id="35" name="Graphic 34">
                  <a:extLst>
                    <a:ext uri="{FF2B5EF4-FFF2-40B4-BE49-F238E27FC236}">
                      <a16:creationId xmlns:a16="http://schemas.microsoft.com/office/drawing/2014/main" id="{FAE962AC-5832-4022-8A5E-9DC62AAC46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6323" y="3753522"/>
                  <a:ext cx="5737209" cy="3319643"/>
                </a:xfrm>
                <a:prstGeom prst="rect">
                  <a:avLst/>
                </a:prstGeom>
              </p:spPr>
            </p:pic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52F7C0B-57F8-4C8F-9F6D-9F3B521F5F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01354" y="3255636"/>
                <a:ext cx="5363081" cy="3602364"/>
                <a:chOff x="1865383" y="1952407"/>
                <a:chExt cx="3201130" cy="215018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0B86AAE1-0E45-440A-913E-74FDF438A0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955399" y="2310903"/>
                  <a:ext cx="3000777" cy="1791693"/>
                  <a:chOff x="5762625" y="5512434"/>
                  <a:chExt cx="1270000" cy="758287"/>
                </a:xfrm>
              </p:grpSpPr>
              <p:sp>
                <p:nvSpPr>
                  <p:cNvPr id="13" name="Freeform 12">
                    <a:extLst>
                      <a:ext uri="{FF2B5EF4-FFF2-40B4-BE49-F238E27FC236}">
                        <a16:creationId xmlns:a16="http://schemas.microsoft.com/office/drawing/2014/main" id="{98406AF9-AABC-4B44-8E5A-55074F0885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762625" y="5613496"/>
                    <a:ext cx="1263650" cy="657225"/>
                  </a:xfrm>
                  <a:custGeom>
                    <a:avLst/>
                    <a:gdLst>
                      <a:gd name="T0" fmla="*/ 0 w 587"/>
                      <a:gd name="T1" fmla="*/ 144 h 306"/>
                      <a:gd name="T2" fmla="*/ 84 w 587"/>
                      <a:gd name="T3" fmla="*/ 138 h 306"/>
                      <a:gd name="T4" fmla="*/ 318 w 587"/>
                      <a:gd name="T5" fmla="*/ 3 h 306"/>
                      <a:gd name="T6" fmla="*/ 338 w 587"/>
                      <a:gd name="T7" fmla="*/ 4 h 306"/>
                      <a:gd name="T8" fmla="*/ 521 w 587"/>
                      <a:gd name="T9" fmla="*/ 110 h 306"/>
                      <a:gd name="T10" fmla="*/ 587 w 587"/>
                      <a:gd name="T11" fmla="*/ 106 h 306"/>
                      <a:gd name="T12" fmla="*/ 587 w 587"/>
                      <a:gd name="T13" fmla="*/ 116 h 306"/>
                      <a:gd name="T14" fmla="*/ 587 w 587"/>
                      <a:gd name="T15" fmla="*/ 116 h 306"/>
                      <a:gd name="T16" fmla="*/ 583 w 587"/>
                      <a:gd name="T17" fmla="*/ 121 h 306"/>
                      <a:gd name="T18" fmla="*/ 269 w 587"/>
                      <a:gd name="T19" fmla="*/ 303 h 306"/>
                      <a:gd name="T20" fmla="*/ 250 w 587"/>
                      <a:gd name="T21" fmla="*/ 302 h 306"/>
                      <a:gd name="T22" fmla="*/ 5 w 587"/>
                      <a:gd name="T23" fmla="*/ 161 h 306"/>
                      <a:gd name="T24" fmla="*/ 0 w 587"/>
                      <a:gd name="T25" fmla="*/ 155 h 306"/>
                      <a:gd name="T26" fmla="*/ 0 w 587"/>
                      <a:gd name="T27" fmla="*/ 155 h 306"/>
                      <a:gd name="T28" fmla="*/ 0 w 587"/>
                      <a:gd name="T29" fmla="*/ 144 h 3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587" h="306">
                        <a:moveTo>
                          <a:pt x="0" y="144"/>
                        </a:moveTo>
                        <a:cubicBezTo>
                          <a:pt x="84" y="138"/>
                          <a:pt x="84" y="138"/>
                          <a:pt x="84" y="138"/>
                        </a:cubicBezTo>
                        <a:cubicBezTo>
                          <a:pt x="318" y="3"/>
                          <a:pt x="318" y="3"/>
                          <a:pt x="318" y="3"/>
                        </a:cubicBezTo>
                        <a:cubicBezTo>
                          <a:pt x="323" y="0"/>
                          <a:pt x="332" y="1"/>
                          <a:pt x="338" y="4"/>
                        </a:cubicBezTo>
                        <a:cubicBezTo>
                          <a:pt x="521" y="110"/>
                          <a:pt x="521" y="110"/>
                          <a:pt x="521" y="110"/>
                        </a:cubicBezTo>
                        <a:cubicBezTo>
                          <a:pt x="587" y="106"/>
                          <a:pt x="587" y="106"/>
                          <a:pt x="587" y="106"/>
                        </a:cubicBezTo>
                        <a:cubicBezTo>
                          <a:pt x="587" y="116"/>
                          <a:pt x="587" y="116"/>
                          <a:pt x="587" y="116"/>
                        </a:cubicBezTo>
                        <a:cubicBezTo>
                          <a:pt x="587" y="116"/>
                          <a:pt x="587" y="116"/>
                          <a:pt x="587" y="116"/>
                        </a:cubicBezTo>
                        <a:cubicBezTo>
                          <a:pt x="587" y="118"/>
                          <a:pt x="586" y="120"/>
                          <a:pt x="583" y="121"/>
                        </a:cubicBezTo>
                        <a:cubicBezTo>
                          <a:pt x="269" y="303"/>
                          <a:pt x="269" y="303"/>
                          <a:pt x="269" y="303"/>
                        </a:cubicBezTo>
                        <a:cubicBezTo>
                          <a:pt x="264" y="306"/>
                          <a:pt x="255" y="305"/>
                          <a:pt x="250" y="302"/>
                        </a:cubicBezTo>
                        <a:cubicBezTo>
                          <a:pt x="5" y="161"/>
                          <a:pt x="5" y="161"/>
                          <a:pt x="5" y="161"/>
                        </a:cubicBezTo>
                        <a:cubicBezTo>
                          <a:pt x="2" y="159"/>
                          <a:pt x="0" y="157"/>
                          <a:pt x="0" y="155"/>
                        </a:cubicBezTo>
                        <a:cubicBezTo>
                          <a:pt x="0" y="155"/>
                          <a:pt x="0" y="155"/>
                          <a:pt x="0" y="155"/>
                        </a:cubicBezTo>
                        <a:lnTo>
                          <a:pt x="0" y="144"/>
                        </a:lnTo>
                        <a:close/>
                      </a:path>
                    </a:pathLst>
                  </a:custGeom>
                  <a:solidFill>
                    <a:srgbClr val="453C9E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14" name="Freeform 13">
                    <a:extLst>
                      <a:ext uri="{FF2B5EF4-FFF2-40B4-BE49-F238E27FC236}">
                        <a16:creationId xmlns:a16="http://schemas.microsoft.com/office/drawing/2014/main" id="{7C728359-FFD1-40BA-9764-1F229D2E92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5762625" y="5512434"/>
                    <a:ext cx="1270000" cy="730250"/>
                  </a:xfrm>
                  <a:custGeom>
                    <a:avLst/>
                    <a:gdLst>
                      <a:gd name="T0" fmla="*/ 270 w 590"/>
                      <a:gd name="T1" fmla="*/ 337 h 340"/>
                      <a:gd name="T2" fmla="*/ 584 w 590"/>
                      <a:gd name="T3" fmla="*/ 156 h 340"/>
                      <a:gd name="T4" fmla="*/ 583 w 590"/>
                      <a:gd name="T5" fmla="*/ 144 h 340"/>
                      <a:gd name="T6" fmla="*/ 339 w 590"/>
                      <a:gd name="T7" fmla="*/ 3 h 340"/>
                      <a:gd name="T8" fmla="*/ 319 w 590"/>
                      <a:gd name="T9" fmla="*/ 2 h 340"/>
                      <a:gd name="T10" fmla="*/ 5 w 590"/>
                      <a:gd name="T11" fmla="*/ 184 h 340"/>
                      <a:gd name="T12" fmla="*/ 6 w 590"/>
                      <a:gd name="T13" fmla="*/ 195 h 340"/>
                      <a:gd name="T14" fmla="*/ 251 w 590"/>
                      <a:gd name="T15" fmla="*/ 336 h 340"/>
                      <a:gd name="T16" fmla="*/ 270 w 590"/>
                      <a:gd name="T17" fmla="*/ 337 h 3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90" h="340">
                        <a:moveTo>
                          <a:pt x="270" y="337"/>
                        </a:moveTo>
                        <a:cubicBezTo>
                          <a:pt x="584" y="156"/>
                          <a:pt x="584" y="156"/>
                          <a:pt x="584" y="156"/>
                        </a:cubicBezTo>
                        <a:cubicBezTo>
                          <a:pt x="590" y="153"/>
                          <a:pt x="589" y="148"/>
                          <a:pt x="583" y="144"/>
                        </a:cubicBezTo>
                        <a:cubicBezTo>
                          <a:pt x="339" y="3"/>
                          <a:pt x="339" y="3"/>
                          <a:pt x="339" y="3"/>
                        </a:cubicBezTo>
                        <a:cubicBezTo>
                          <a:pt x="333" y="0"/>
                          <a:pt x="324" y="0"/>
                          <a:pt x="319" y="2"/>
                        </a:cubicBezTo>
                        <a:cubicBezTo>
                          <a:pt x="5" y="184"/>
                          <a:pt x="5" y="184"/>
                          <a:pt x="5" y="184"/>
                        </a:cubicBezTo>
                        <a:cubicBezTo>
                          <a:pt x="0" y="187"/>
                          <a:pt x="0" y="192"/>
                          <a:pt x="6" y="195"/>
                        </a:cubicBezTo>
                        <a:cubicBezTo>
                          <a:pt x="251" y="336"/>
                          <a:pt x="251" y="336"/>
                          <a:pt x="251" y="336"/>
                        </a:cubicBezTo>
                        <a:cubicBezTo>
                          <a:pt x="256" y="340"/>
                          <a:pt x="265" y="340"/>
                          <a:pt x="270" y="33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C2C1F6"/>
                      </a:gs>
                      <a:gs pos="100000">
                        <a:srgbClr val="C3C2F7"/>
                      </a:gs>
                    </a:gsLst>
                    <a:lin ang="21594000" scaled="0"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4DE42B86-7520-49AF-A8F3-8B04071AA5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865383" y="1952407"/>
                  <a:ext cx="3201130" cy="2089318"/>
                  <a:chOff x="6588125" y="5075237"/>
                  <a:chExt cx="1447800" cy="944952"/>
                </a:xfrm>
              </p:grpSpPr>
              <p:sp>
                <p:nvSpPr>
                  <p:cNvPr id="29" name="Graphic 23">
                    <a:extLst>
                      <a:ext uri="{FF2B5EF4-FFF2-40B4-BE49-F238E27FC236}">
                        <a16:creationId xmlns:a16="http://schemas.microsoft.com/office/drawing/2014/main" id="{12E7D669-ADC3-452B-8BF1-771D74DD3A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588125" y="5181989"/>
                    <a:ext cx="1447800" cy="838200"/>
                  </a:xfrm>
                  <a:custGeom>
                    <a:avLst/>
                    <a:gdLst>
                      <a:gd name="connsiteX0" fmla="*/ 7144 w 1447800"/>
                      <a:gd name="connsiteY0" fmla="*/ 357116 h 838200"/>
                      <a:gd name="connsiteX1" fmla="*/ 211931 w 1447800"/>
                      <a:gd name="connsiteY1" fmla="*/ 343781 h 838200"/>
                      <a:gd name="connsiteX2" fmla="*/ 786289 w 1447800"/>
                      <a:gd name="connsiteY2" fmla="*/ 12311 h 838200"/>
                      <a:gd name="connsiteX3" fmla="*/ 834866 w 1447800"/>
                      <a:gd name="connsiteY3" fmla="*/ 14216 h 838200"/>
                      <a:gd name="connsiteX4" fmla="*/ 1284446 w 1447800"/>
                      <a:gd name="connsiteY4" fmla="*/ 274248 h 838200"/>
                      <a:gd name="connsiteX5" fmla="*/ 1445419 w 1447800"/>
                      <a:gd name="connsiteY5" fmla="*/ 263771 h 838200"/>
                      <a:gd name="connsiteX6" fmla="*/ 1445419 w 1447800"/>
                      <a:gd name="connsiteY6" fmla="*/ 376166 h 838200"/>
                      <a:gd name="connsiteX7" fmla="*/ 1445419 w 1447800"/>
                      <a:gd name="connsiteY7" fmla="*/ 376166 h 838200"/>
                      <a:gd name="connsiteX8" fmla="*/ 1436846 w 1447800"/>
                      <a:gd name="connsiteY8" fmla="*/ 388548 h 838200"/>
                      <a:gd name="connsiteX9" fmla="*/ 667226 w 1447800"/>
                      <a:gd name="connsiteY9" fmla="*/ 833366 h 838200"/>
                      <a:gd name="connsiteX10" fmla="*/ 618649 w 1447800"/>
                      <a:gd name="connsiteY10" fmla="*/ 831461 h 838200"/>
                      <a:gd name="connsiteX11" fmla="*/ 18574 w 1447800"/>
                      <a:gd name="connsiteY11" fmla="*/ 485703 h 838200"/>
                      <a:gd name="connsiteX12" fmla="*/ 7144 w 1447800"/>
                      <a:gd name="connsiteY12" fmla="*/ 470463 h 838200"/>
                      <a:gd name="connsiteX13" fmla="*/ 7144 w 1447800"/>
                      <a:gd name="connsiteY13" fmla="*/ 470463 h 838200"/>
                      <a:gd name="connsiteX14" fmla="*/ 7144 w 1447800"/>
                      <a:gd name="connsiteY14" fmla="*/ 357116 h 838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447800" h="838200">
                        <a:moveTo>
                          <a:pt x="7144" y="357116"/>
                        </a:moveTo>
                        <a:lnTo>
                          <a:pt x="211931" y="343781"/>
                        </a:lnTo>
                        <a:lnTo>
                          <a:pt x="786289" y="12311"/>
                        </a:lnTo>
                        <a:cubicBezTo>
                          <a:pt x="798671" y="4691"/>
                          <a:pt x="820579" y="5643"/>
                          <a:pt x="834866" y="14216"/>
                        </a:cubicBezTo>
                        <a:lnTo>
                          <a:pt x="1284446" y="274248"/>
                        </a:lnTo>
                        <a:lnTo>
                          <a:pt x="1445419" y="263771"/>
                        </a:lnTo>
                        <a:lnTo>
                          <a:pt x="1445419" y="376166"/>
                        </a:lnTo>
                        <a:lnTo>
                          <a:pt x="1445419" y="376166"/>
                        </a:lnTo>
                        <a:cubicBezTo>
                          <a:pt x="1445419" y="380928"/>
                          <a:pt x="1442561" y="384738"/>
                          <a:pt x="1436846" y="388548"/>
                        </a:cubicBezTo>
                        <a:lnTo>
                          <a:pt x="667226" y="833366"/>
                        </a:lnTo>
                        <a:cubicBezTo>
                          <a:pt x="654844" y="840986"/>
                          <a:pt x="632936" y="840033"/>
                          <a:pt x="618649" y="831461"/>
                        </a:cubicBezTo>
                        <a:lnTo>
                          <a:pt x="18574" y="485703"/>
                        </a:lnTo>
                        <a:cubicBezTo>
                          <a:pt x="10954" y="480941"/>
                          <a:pt x="7144" y="476178"/>
                          <a:pt x="7144" y="470463"/>
                        </a:cubicBezTo>
                        <a:lnTo>
                          <a:pt x="7144" y="470463"/>
                        </a:lnTo>
                        <a:lnTo>
                          <a:pt x="7144" y="357116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13000">
                        <a:srgbClr val="303BCA"/>
                      </a:gs>
                      <a:gs pos="100000">
                        <a:srgbClr val="BCBEFF"/>
                      </a:gs>
                    </a:gsLst>
                    <a:lin ang="21000000" scaled="0"/>
                    <a:tileRect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/>
                  </a:p>
                </p:txBody>
              </p:sp>
              <p:sp>
                <p:nvSpPr>
                  <p:cNvPr id="27" name="Graphic 24">
                    <a:extLst>
                      <a:ext uri="{FF2B5EF4-FFF2-40B4-BE49-F238E27FC236}">
                        <a16:creationId xmlns:a16="http://schemas.microsoft.com/office/drawing/2014/main" id="{10CE908E-AEB9-4FD1-95D7-795078D0174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588125" y="5075237"/>
                    <a:ext cx="1447800" cy="838200"/>
                  </a:xfrm>
                  <a:custGeom>
                    <a:avLst/>
                    <a:gdLst>
                      <a:gd name="connsiteX0" fmla="*/ 666865 w 1447800"/>
                      <a:gd name="connsiteY0" fmla="*/ 833366 h 838200"/>
                      <a:gd name="connsiteX1" fmla="*/ 1437437 w 1447800"/>
                      <a:gd name="connsiteY1" fmla="*/ 388548 h 838200"/>
                      <a:gd name="connsiteX2" fmla="*/ 1433627 w 1447800"/>
                      <a:gd name="connsiteY2" fmla="*/ 360926 h 838200"/>
                      <a:gd name="connsiteX3" fmla="*/ 834505 w 1447800"/>
                      <a:gd name="connsiteY3" fmla="*/ 14216 h 838200"/>
                      <a:gd name="connsiteX4" fmla="*/ 785927 w 1447800"/>
                      <a:gd name="connsiteY4" fmla="*/ 12311 h 838200"/>
                      <a:gd name="connsiteX5" fmla="*/ 15355 w 1447800"/>
                      <a:gd name="connsiteY5" fmla="*/ 457128 h 838200"/>
                      <a:gd name="connsiteX6" fmla="*/ 19165 w 1447800"/>
                      <a:gd name="connsiteY6" fmla="*/ 484751 h 838200"/>
                      <a:gd name="connsiteX7" fmla="*/ 618287 w 1447800"/>
                      <a:gd name="connsiteY7" fmla="*/ 830508 h 838200"/>
                      <a:gd name="connsiteX8" fmla="*/ 666865 w 1447800"/>
                      <a:gd name="connsiteY8" fmla="*/ 833366 h 838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47800" h="838200">
                        <a:moveTo>
                          <a:pt x="666865" y="833366"/>
                        </a:moveTo>
                        <a:lnTo>
                          <a:pt x="1437437" y="388548"/>
                        </a:lnTo>
                        <a:cubicBezTo>
                          <a:pt x="1449820" y="380928"/>
                          <a:pt x="1447915" y="368546"/>
                          <a:pt x="1433627" y="360926"/>
                        </a:cubicBezTo>
                        <a:lnTo>
                          <a:pt x="834505" y="14216"/>
                        </a:lnTo>
                        <a:cubicBezTo>
                          <a:pt x="820217" y="5643"/>
                          <a:pt x="798310" y="4691"/>
                          <a:pt x="785927" y="12311"/>
                        </a:cubicBezTo>
                        <a:lnTo>
                          <a:pt x="15355" y="457128"/>
                        </a:lnTo>
                        <a:cubicBezTo>
                          <a:pt x="2972" y="464748"/>
                          <a:pt x="4877" y="477131"/>
                          <a:pt x="19165" y="484751"/>
                        </a:cubicBezTo>
                        <a:lnTo>
                          <a:pt x="618287" y="830508"/>
                        </a:lnTo>
                        <a:cubicBezTo>
                          <a:pt x="632575" y="840033"/>
                          <a:pt x="654482" y="840986"/>
                          <a:pt x="666865" y="833366"/>
                        </a:cubicBezTo>
                        <a:close/>
                      </a:path>
                    </a:pathLst>
                  </a:custGeom>
                  <a:gradFill>
                    <a:gsLst>
                      <a:gs pos="100000">
                        <a:srgbClr val="DDDCFB"/>
                      </a:gs>
                      <a:gs pos="3000">
                        <a:srgbClr val="8C8AEE"/>
                      </a:gs>
                    </a:gsLst>
                    <a:lin ang="15000000" scaled="0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/>
                  </a:p>
                </p:txBody>
              </p:sp>
            </p:grp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51E5672-F618-41C0-9A3C-440E5879F63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34294" y="1252538"/>
                <a:ext cx="4599488" cy="4773113"/>
                <a:chOff x="348964" y="447283"/>
                <a:chExt cx="5470176" cy="5676667"/>
              </a:xfrm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0185551A-1CCB-41A2-8E6A-469F0FCBEEE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915947" y="3337252"/>
                  <a:ext cx="4824474" cy="2786698"/>
                </a:xfrm>
                <a:custGeom>
                  <a:avLst/>
                  <a:gdLst>
                    <a:gd name="T0" fmla="*/ 346 w 554"/>
                    <a:gd name="T1" fmla="*/ 0 h 320"/>
                    <a:gd name="T2" fmla="*/ 0 w 554"/>
                    <a:gd name="T3" fmla="*/ 201 h 320"/>
                    <a:gd name="T4" fmla="*/ 209 w 554"/>
                    <a:gd name="T5" fmla="*/ 320 h 320"/>
                    <a:gd name="T6" fmla="*/ 554 w 554"/>
                    <a:gd name="T7" fmla="*/ 121 h 320"/>
                    <a:gd name="T8" fmla="*/ 346 w 554"/>
                    <a:gd name="T9" fmla="*/ 0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54" h="320">
                      <a:moveTo>
                        <a:pt x="346" y="0"/>
                      </a:moveTo>
                      <a:lnTo>
                        <a:pt x="0" y="201"/>
                      </a:lnTo>
                      <a:lnTo>
                        <a:pt x="209" y="320"/>
                      </a:lnTo>
                      <a:lnTo>
                        <a:pt x="554" y="121"/>
                      </a:lnTo>
                      <a:lnTo>
                        <a:pt x="346" y="0"/>
                      </a:lnTo>
                      <a:close/>
                    </a:path>
                  </a:pathLst>
                </a:custGeom>
                <a:solidFill>
                  <a:srgbClr val="24166C">
                    <a:alpha val="5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dirty="0"/>
                </a:p>
              </p:txBody>
            </p:sp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E46F9EEE-C418-48AE-B07F-545DA6F328F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348964" y="447283"/>
                  <a:ext cx="5470176" cy="5412743"/>
                  <a:chOff x="780498" y="1066370"/>
                  <a:chExt cx="5470175" cy="5412745"/>
                </a:xfrm>
              </p:grpSpPr>
              <p:sp>
                <p:nvSpPr>
                  <p:cNvPr id="214" name="Freeform 236">
                    <a:extLst>
                      <a:ext uri="{FF2B5EF4-FFF2-40B4-BE49-F238E27FC236}">
                        <a16:creationId xmlns:a16="http://schemas.microsoft.com/office/drawing/2014/main" id="{14C83893-F1AC-4184-9A38-40FB207BC5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780500" y="1066370"/>
                    <a:ext cx="3531924" cy="4178006"/>
                  </a:xfrm>
                  <a:custGeom>
                    <a:avLst/>
                    <a:gdLst>
                      <a:gd name="T0" fmla="*/ 1 w 726"/>
                      <a:gd name="T1" fmla="*/ 475 h 860"/>
                      <a:gd name="T2" fmla="*/ 79 w 726"/>
                      <a:gd name="T3" fmla="*/ 10 h 860"/>
                      <a:gd name="T4" fmla="*/ 73 w 726"/>
                      <a:gd name="T5" fmla="*/ 7 h 860"/>
                      <a:gd name="T6" fmla="*/ 83 w 726"/>
                      <a:gd name="T7" fmla="*/ 2 h 860"/>
                      <a:gd name="T8" fmla="*/ 83 w 726"/>
                      <a:gd name="T9" fmla="*/ 2 h 860"/>
                      <a:gd name="T10" fmla="*/ 90 w 726"/>
                      <a:gd name="T11" fmla="*/ 2 h 860"/>
                      <a:gd name="T12" fmla="*/ 717 w 726"/>
                      <a:gd name="T13" fmla="*/ 364 h 860"/>
                      <a:gd name="T14" fmla="*/ 726 w 726"/>
                      <a:gd name="T15" fmla="*/ 380 h 860"/>
                      <a:gd name="T16" fmla="*/ 646 w 726"/>
                      <a:gd name="T17" fmla="*/ 850 h 860"/>
                      <a:gd name="T18" fmla="*/ 643 w 726"/>
                      <a:gd name="T19" fmla="*/ 855 h 860"/>
                      <a:gd name="T20" fmla="*/ 643 w 726"/>
                      <a:gd name="T21" fmla="*/ 855 h 860"/>
                      <a:gd name="T22" fmla="*/ 634 w 726"/>
                      <a:gd name="T23" fmla="*/ 860 h 860"/>
                      <a:gd name="T24" fmla="*/ 632 w 726"/>
                      <a:gd name="T25" fmla="*/ 851 h 860"/>
                      <a:gd name="T26" fmla="*/ 633 w 726"/>
                      <a:gd name="T27" fmla="*/ 852 h 860"/>
                      <a:gd name="T28" fmla="*/ 9 w 726"/>
                      <a:gd name="T29" fmla="*/ 491 h 860"/>
                      <a:gd name="T30" fmla="*/ 1 w 726"/>
                      <a:gd name="T31" fmla="*/ 475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726" h="860">
                        <a:moveTo>
                          <a:pt x="1" y="475"/>
                        </a:moveTo>
                        <a:cubicBezTo>
                          <a:pt x="79" y="10"/>
                          <a:pt x="79" y="10"/>
                          <a:pt x="79" y="10"/>
                        </a:cubicBezTo>
                        <a:cubicBezTo>
                          <a:pt x="73" y="7"/>
                          <a:pt x="73" y="7"/>
                          <a:pt x="73" y="7"/>
                        </a:cubicBezTo>
                        <a:cubicBezTo>
                          <a:pt x="83" y="2"/>
                          <a:pt x="83" y="2"/>
                          <a:pt x="83" y="2"/>
                        </a:cubicBezTo>
                        <a:cubicBezTo>
                          <a:pt x="83" y="2"/>
                          <a:pt x="83" y="2"/>
                          <a:pt x="83" y="2"/>
                        </a:cubicBezTo>
                        <a:cubicBezTo>
                          <a:pt x="84" y="0"/>
                          <a:pt x="87" y="0"/>
                          <a:pt x="90" y="2"/>
                        </a:cubicBezTo>
                        <a:cubicBezTo>
                          <a:pt x="717" y="364"/>
                          <a:pt x="717" y="364"/>
                          <a:pt x="717" y="364"/>
                        </a:cubicBezTo>
                        <a:cubicBezTo>
                          <a:pt x="723" y="367"/>
                          <a:pt x="726" y="375"/>
                          <a:pt x="726" y="380"/>
                        </a:cubicBezTo>
                        <a:cubicBezTo>
                          <a:pt x="646" y="850"/>
                          <a:pt x="646" y="850"/>
                          <a:pt x="646" y="850"/>
                        </a:cubicBezTo>
                        <a:cubicBezTo>
                          <a:pt x="646" y="852"/>
                          <a:pt x="645" y="854"/>
                          <a:pt x="643" y="855"/>
                        </a:cubicBezTo>
                        <a:cubicBezTo>
                          <a:pt x="643" y="855"/>
                          <a:pt x="643" y="855"/>
                          <a:pt x="643" y="855"/>
                        </a:cubicBezTo>
                        <a:cubicBezTo>
                          <a:pt x="634" y="860"/>
                          <a:pt x="634" y="860"/>
                          <a:pt x="634" y="860"/>
                        </a:cubicBezTo>
                        <a:cubicBezTo>
                          <a:pt x="632" y="851"/>
                          <a:pt x="632" y="851"/>
                          <a:pt x="632" y="851"/>
                        </a:cubicBezTo>
                        <a:cubicBezTo>
                          <a:pt x="633" y="852"/>
                          <a:pt x="633" y="852"/>
                          <a:pt x="633" y="852"/>
                        </a:cubicBezTo>
                        <a:cubicBezTo>
                          <a:pt x="9" y="491"/>
                          <a:pt x="9" y="491"/>
                          <a:pt x="9" y="491"/>
                        </a:cubicBezTo>
                        <a:cubicBezTo>
                          <a:pt x="4" y="488"/>
                          <a:pt x="0" y="481"/>
                          <a:pt x="1" y="475"/>
                        </a:cubicBezTo>
                      </a:path>
                    </a:pathLst>
                  </a:custGeom>
                  <a:solidFill>
                    <a:srgbClr val="B0B0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5" name="Freeform 237">
                    <a:extLst>
                      <a:ext uri="{FF2B5EF4-FFF2-40B4-BE49-F238E27FC236}">
                        <a16:creationId xmlns:a16="http://schemas.microsoft.com/office/drawing/2014/main" id="{295E8B14-A869-409C-9B8A-64F4753C2F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780498" y="2878993"/>
                    <a:ext cx="606602" cy="2365385"/>
                  </a:xfrm>
                  <a:custGeom>
                    <a:avLst/>
                    <a:gdLst>
                      <a:gd name="T0" fmla="*/ 113 w 125"/>
                      <a:gd name="T1" fmla="*/ 4 h 487"/>
                      <a:gd name="T2" fmla="*/ 123 w 125"/>
                      <a:gd name="T3" fmla="*/ 0 h 487"/>
                      <a:gd name="T4" fmla="*/ 125 w 125"/>
                      <a:gd name="T5" fmla="*/ 7 h 487"/>
                      <a:gd name="T6" fmla="*/ 45 w 125"/>
                      <a:gd name="T7" fmla="*/ 477 h 487"/>
                      <a:gd name="T8" fmla="*/ 42 w 125"/>
                      <a:gd name="T9" fmla="*/ 482 h 487"/>
                      <a:gd name="T10" fmla="*/ 42 w 125"/>
                      <a:gd name="T11" fmla="*/ 482 h 487"/>
                      <a:gd name="T12" fmla="*/ 33 w 125"/>
                      <a:gd name="T13" fmla="*/ 487 h 487"/>
                      <a:gd name="T14" fmla="*/ 31 w 125"/>
                      <a:gd name="T15" fmla="*/ 478 h 487"/>
                      <a:gd name="T16" fmla="*/ 32 w 125"/>
                      <a:gd name="T17" fmla="*/ 479 h 487"/>
                      <a:gd name="T18" fmla="*/ 0 w 125"/>
                      <a:gd name="T19" fmla="*/ 460 h 487"/>
                      <a:gd name="T20" fmla="*/ 113 w 125"/>
                      <a:gd name="T21" fmla="*/ 4 h 4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5" h="487">
                        <a:moveTo>
                          <a:pt x="113" y="4"/>
                        </a:moveTo>
                        <a:cubicBezTo>
                          <a:pt x="123" y="0"/>
                          <a:pt x="123" y="0"/>
                          <a:pt x="123" y="0"/>
                        </a:cubicBezTo>
                        <a:cubicBezTo>
                          <a:pt x="124" y="2"/>
                          <a:pt x="125" y="5"/>
                          <a:pt x="125" y="7"/>
                        </a:cubicBezTo>
                        <a:cubicBezTo>
                          <a:pt x="45" y="477"/>
                          <a:pt x="45" y="477"/>
                          <a:pt x="45" y="477"/>
                        </a:cubicBezTo>
                        <a:cubicBezTo>
                          <a:pt x="45" y="479"/>
                          <a:pt x="44" y="481"/>
                          <a:pt x="42" y="482"/>
                        </a:cubicBezTo>
                        <a:cubicBezTo>
                          <a:pt x="42" y="482"/>
                          <a:pt x="42" y="482"/>
                          <a:pt x="42" y="482"/>
                        </a:cubicBezTo>
                        <a:cubicBezTo>
                          <a:pt x="33" y="487"/>
                          <a:pt x="33" y="487"/>
                          <a:pt x="33" y="487"/>
                        </a:cubicBezTo>
                        <a:cubicBezTo>
                          <a:pt x="31" y="478"/>
                          <a:pt x="31" y="478"/>
                          <a:pt x="31" y="478"/>
                        </a:cubicBezTo>
                        <a:cubicBezTo>
                          <a:pt x="32" y="479"/>
                          <a:pt x="32" y="479"/>
                          <a:pt x="32" y="479"/>
                        </a:cubicBezTo>
                        <a:cubicBezTo>
                          <a:pt x="0" y="460"/>
                          <a:pt x="0" y="460"/>
                          <a:pt x="0" y="460"/>
                        </a:cubicBezTo>
                        <a:lnTo>
                          <a:pt x="113" y="4"/>
                        </a:lnTo>
                        <a:close/>
                      </a:path>
                    </a:pathLst>
                  </a:custGeom>
                  <a:solidFill>
                    <a:srgbClr val="B0B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6" name="Freeform 238">
                    <a:extLst>
                      <a:ext uri="{FF2B5EF4-FFF2-40B4-BE49-F238E27FC236}">
                        <a16:creationId xmlns:a16="http://schemas.microsoft.com/office/drawing/2014/main" id="{D2BC7982-B003-439B-88EE-D34EACF24C5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823574" y="1091494"/>
                    <a:ext cx="3539102" cy="4160063"/>
                  </a:xfrm>
                  <a:custGeom>
                    <a:avLst/>
                    <a:gdLst>
                      <a:gd name="T0" fmla="*/ 9 w 727"/>
                      <a:gd name="T1" fmla="*/ 492 h 857"/>
                      <a:gd name="T2" fmla="*/ 637 w 727"/>
                      <a:gd name="T3" fmla="*/ 854 h 857"/>
                      <a:gd name="T4" fmla="*/ 647 w 727"/>
                      <a:gd name="T5" fmla="*/ 851 h 857"/>
                      <a:gd name="T6" fmla="*/ 726 w 727"/>
                      <a:gd name="T7" fmla="*/ 381 h 857"/>
                      <a:gd name="T8" fmla="*/ 718 w 727"/>
                      <a:gd name="T9" fmla="*/ 365 h 857"/>
                      <a:gd name="T10" fmla="*/ 90 w 727"/>
                      <a:gd name="T11" fmla="*/ 3 h 857"/>
                      <a:gd name="T12" fmla="*/ 80 w 727"/>
                      <a:gd name="T13" fmla="*/ 7 h 857"/>
                      <a:gd name="T14" fmla="*/ 1 w 727"/>
                      <a:gd name="T15" fmla="*/ 476 h 857"/>
                      <a:gd name="T16" fmla="*/ 9 w 727"/>
                      <a:gd name="T17" fmla="*/ 492 h 8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27" h="857">
                        <a:moveTo>
                          <a:pt x="9" y="492"/>
                        </a:moveTo>
                        <a:cubicBezTo>
                          <a:pt x="637" y="854"/>
                          <a:pt x="637" y="854"/>
                          <a:pt x="637" y="854"/>
                        </a:cubicBezTo>
                        <a:cubicBezTo>
                          <a:pt x="642" y="857"/>
                          <a:pt x="646" y="856"/>
                          <a:pt x="647" y="851"/>
                        </a:cubicBezTo>
                        <a:cubicBezTo>
                          <a:pt x="726" y="381"/>
                          <a:pt x="726" y="381"/>
                          <a:pt x="726" y="381"/>
                        </a:cubicBezTo>
                        <a:cubicBezTo>
                          <a:pt x="727" y="376"/>
                          <a:pt x="723" y="368"/>
                          <a:pt x="718" y="365"/>
                        </a:cubicBezTo>
                        <a:cubicBezTo>
                          <a:pt x="90" y="3"/>
                          <a:pt x="90" y="3"/>
                          <a:pt x="90" y="3"/>
                        </a:cubicBezTo>
                        <a:cubicBezTo>
                          <a:pt x="85" y="0"/>
                          <a:pt x="81" y="2"/>
                          <a:pt x="80" y="7"/>
                        </a:cubicBezTo>
                        <a:cubicBezTo>
                          <a:pt x="1" y="476"/>
                          <a:pt x="1" y="476"/>
                          <a:pt x="1" y="476"/>
                        </a:cubicBezTo>
                        <a:cubicBezTo>
                          <a:pt x="0" y="481"/>
                          <a:pt x="4" y="489"/>
                          <a:pt x="9" y="492"/>
                        </a:cubicBezTo>
                      </a:path>
                    </a:pathLst>
                  </a:custGeom>
                  <a:gradFill>
                    <a:gsLst>
                      <a:gs pos="0">
                        <a:srgbClr val="220F69"/>
                      </a:gs>
                      <a:gs pos="100000">
                        <a:srgbClr val="251C6F"/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7" name="Freeform 240">
                    <a:extLst>
                      <a:ext uri="{FF2B5EF4-FFF2-40B4-BE49-F238E27FC236}">
                        <a16:creationId xmlns:a16="http://schemas.microsoft.com/office/drawing/2014/main" id="{6A7D1FE2-8EC2-4F85-8A52-D0D7BBEF83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942020" y="1253017"/>
                    <a:ext cx="3302205" cy="3840607"/>
                  </a:xfrm>
                  <a:custGeom>
                    <a:avLst/>
                    <a:gdLst>
                      <a:gd name="T0" fmla="*/ 100 w 920"/>
                      <a:gd name="T1" fmla="*/ 0 h 1070"/>
                      <a:gd name="T2" fmla="*/ 920 w 920"/>
                      <a:gd name="T3" fmla="*/ 472 h 1070"/>
                      <a:gd name="T4" fmla="*/ 819 w 920"/>
                      <a:gd name="T5" fmla="*/ 1070 h 1070"/>
                      <a:gd name="T6" fmla="*/ 0 w 920"/>
                      <a:gd name="T7" fmla="*/ 598 h 1070"/>
                      <a:gd name="T8" fmla="*/ 100 w 920"/>
                      <a:gd name="T9" fmla="*/ 0 h 10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0" h="1070">
                        <a:moveTo>
                          <a:pt x="100" y="0"/>
                        </a:moveTo>
                        <a:lnTo>
                          <a:pt x="920" y="472"/>
                        </a:lnTo>
                        <a:lnTo>
                          <a:pt x="819" y="1070"/>
                        </a:lnTo>
                        <a:lnTo>
                          <a:pt x="0" y="598"/>
                        </a:lnTo>
                        <a:lnTo>
                          <a:pt x="100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8" name="Freeform 245">
                    <a:extLst>
                      <a:ext uri="{FF2B5EF4-FFF2-40B4-BE49-F238E27FC236}">
                        <a16:creationId xmlns:a16="http://schemas.microsoft.com/office/drawing/2014/main" id="{869279C3-6E69-4966-AC0F-B7DB130E7B9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1728089" y="3744027"/>
                    <a:ext cx="3488851" cy="2013629"/>
                  </a:xfrm>
                  <a:custGeom>
                    <a:avLst/>
                    <a:gdLst>
                      <a:gd name="T0" fmla="*/ 714 w 717"/>
                      <a:gd name="T1" fmla="*/ 300 h 415"/>
                      <a:gd name="T2" fmla="*/ 198 w 717"/>
                      <a:gd name="T3" fmla="*/ 2 h 415"/>
                      <a:gd name="T4" fmla="*/ 187 w 717"/>
                      <a:gd name="T5" fmla="*/ 2 h 415"/>
                      <a:gd name="T6" fmla="*/ 3 w 717"/>
                      <a:gd name="T7" fmla="*/ 108 h 415"/>
                      <a:gd name="T8" fmla="*/ 3 w 717"/>
                      <a:gd name="T9" fmla="*/ 115 h 415"/>
                      <a:gd name="T10" fmla="*/ 519 w 717"/>
                      <a:gd name="T11" fmla="*/ 413 h 415"/>
                      <a:gd name="T12" fmla="*/ 530 w 717"/>
                      <a:gd name="T13" fmla="*/ 413 h 415"/>
                      <a:gd name="T14" fmla="*/ 714 w 717"/>
                      <a:gd name="T15" fmla="*/ 306 h 415"/>
                      <a:gd name="T16" fmla="*/ 714 w 717"/>
                      <a:gd name="T17" fmla="*/ 300 h 4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717" h="415">
                        <a:moveTo>
                          <a:pt x="714" y="300"/>
                        </a:moveTo>
                        <a:cubicBezTo>
                          <a:pt x="198" y="2"/>
                          <a:pt x="198" y="2"/>
                          <a:pt x="198" y="2"/>
                        </a:cubicBezTo>
                        <a:cubicBezTo>
                          <a:pt x="195" y="0"/>
                          <a:pt x="190" y="0"/>
                          <a:pt x="187" y="2"/>
                        </a:cubicBezTo>
                        <a:cubicBezTo>
                          <a:pt x="3" y="108"/>
                          <a:pt x="3" y="108"/>
                          <a:pt x="3" y="108"/>
                        </a:cubicBezTo>
                        <a:cubicBezTo>
                          <a:pt x="0" y="109"/>
                          <a:pt x="0" y="113"/>
                          <a:pt x="3" y="115"/>
                        </a:cubicBezTo>
                        <a:cubicBezTo>
                          <a:pt x="519" y="413"/>
                          <a:pt x="519" y="413"/>
                          <a:pt x="519" y="413"/>
                        </a:cubicBezTo>
                        <a:cubicBezTo>
                          <a:pt x="522" y="415"/>
                          <a:pt x="527" y="415"/>
                          <a:pt x="530" y="413"/>
                        </a:cubicBezTo>
                        <a:cubicBezTo>
                          <a:pt x="714" y="306"/>
                          <a:pt x="714" y="306"/>
                          <a:pt x="714" y="306"/>
                        </a:cubicBezTo>
                        <a:cubicBezTo>
                          <a:pt x="717" y="305"/>
                          <a:pt x="717" y="301"/>
                          <a:pt x="714" y="300"/>
                        </a:cubicBezTo>
                      </a:path>
                    </a:pathLst>
                  </a:custGeom>
                  <a:solidFill>
                    <a:srgbClr val="CECDF7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19" name="Freeform 246">
                    <a:extLst>
                      <a:ext uri="{FF2B5EF4-FFF2-40B4-BE49-F238E27FC236}">
                        <a16:creationId xmlns:a16="http://schemas.microsoft.com/office/drawing/2014/main" id="{940C9A1C-E65D-474B-A3C2-94A3BF9F24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1728089" y="3744027"/>
                    <a:ext cx="3488851" cy="1489583"/>
                  </a:xfrm>
                  <a:custGeom>
                    <a:avLst/>
                    <a:gdLst>
                      <a:gd name="T0" fmla="*/ 714 w 717"/>
                      <a:gd name="T1" fmla="*/ 306 h 307"/>
                      <a:gd name="T2" fmla="*/ 712 w 717"/>
                      <a:gd name="T3" fmla="*/ 307 h 307"/>
                      <a:gd name="T4" fmla="*/ 198 w 717"/>
                      <a:gd name="T5" fmla="*/ 11 h 307"/>
                      <a:gd name="T6" fmla="*/ 187 w 717"/>
                      <a:gd name="T7" fmla="*/ 11 h 307"/>
                      <a:gd name="T8" fmla="*/ 5 w 717"/>
                      <a:gd name="T9" fmla="*/ 116 h 307"/>
                      <a:gd name="T10" fmla="*/ 3 w 717"/>
                      <a:gd name="T11" fmla="*/ 115 h 307"/>
                      <a:gd name="T12" fmla="*/ 3 w 717"/>
                      <a:gd name="T13" fmla="*/ 108 h 307"/>
                      <a:gd name="T14" fmla="*/ 187 w 717"/>
                      <a:gd name="T15" fmla="*/ 2 h 307"/>
                      <a:gd name="T16" fmla="*/ 198 w 717"/>
                      <a:gd name="T17" fmla="*/ 2 h 307"/>
                      <a:gd name="T18" fmla="*/ 714 w 717"/>
                      <a:gd name="T19" fmla="*/ 300 h 307"/>
                      <a:gd name="T20" fmla="*/ 714 w 717"/>
                      <a:gd name="T21" fmla="*/ 306 h 3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17" h="307">
                        <a:moveTo>
                          <a:pt x="714" y="306"/>
                        </a:moveTo>
                        <a:cubicBezTo>
                          <a:pt x="712" y="307"/>
                          <a:pt x="712" y="307"/>
                          <a:pt x="712" y="307"/>
                        </a:cubicBezTo>
                        <a:cubicBezTo>
                          <a:pt x="198" y="11"/>
                          <a:pt x="198" y="11"/>
                          <a:pt x="198" y="11"/>
                        </a:cubicBezTo>
                        <a:cubicBezTo>
                          <a:pt x="195" y="9"/>
                          <a:pt x="190" y="9"/>
                          <a:pt x="187" y="11"/>
                        </a:cubicBezTo>
                        <a:cubicBezTo>
                          <a:pt x="5" y="116"/>
                          <a:pt x="5" y="116"/>
                          <a:pt x="5" y="116"/>
                        </a:cubicBezTo>
                        <a:cubicBezTo>
                          <a:pt x="3" y="115"/>
                          <a:pt x="3" y="115"/>
                          <a:pt x="3" y="115"/>
                        </a:cubicBezTo>
                        <a:cubicBezTo>
                          <a:pt x="0" y="113"/>
                          <a:pt x="0" y="109"/>
                          <a:pt x="3" y="108"/>
                        </a:cubicBezTo>
                        <a:cubicBezTo>
                          <a:pt x="187" y="2"/>
                          <a:pt x="187" y="2"/>
                          <a:pt x="187" y="2"/>
                        </a:cubicBezTo>
                        <a:cubicBezTo>
                          <a:pt x="190" y="0"/>
                          <a:pt x="195" y="0"/>
                          <a:pt x="198" y="2"/>
                        </a:cubicBezTo>
                        <a:cubicBezTo>
                          <a:pt x="714" y="300"/>
                          <a:pt x="714" y="300"/>
                          <a:pt x="714" y="300"/>
                        </a:cubicBezTo>
                        <a:cubicBezTo>
                          <a:pt x="717" y="301"/>
                          <a:pt x="717" y="305"/>
                          <a:pt x="714" y="306"/>
                        </a:cubicBezTo>
                      </a:path>
                    </a:pathLst>
                  </a:custGeom>
                  <a:solidFill>
                    <a:srgbClr val="8A88EC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0" name="Freeform 250">
                    <a:extLst>
                      <a:ext uri="{FF2B5EF4-FFF2-40B4-BE49-F238E27FC236}">
                        <a16:creationId xmlns:a16="http://schemas.microsoft.com/office/drawing/2014/main" id="{EBCF0595-864A-422F-8C6A-5EFE3A46C2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2467496" y="3962977"/>
                    <a:ext cx="2146433" cy="1231151"/>
                  </a:xfrm>
                  <a:custGeom>
                    <a:avLst/>
                    <a:gdLst>
                      <a:gd name="T0" fmla="*/ 0 w 598"/>
                      <a:gd name="T1" fmla="*/ 16 h 343"/>
                      <a:gd name="T2" fmla="*/ 571 w 598"/>
                      <a:gd name="T3" fmla="*/ 343 h 343"/>
                      <a:gd name="T4" fmla="*/ 598 w 598"/>
                      <a:gd name="T5" fmla="*/ 328 h 343"/>
                      <a:gd name="T6" fmla="*/ 27 w 598"/>
                      <a:gd name="T7" fmla="*/ 0 h 343"/>
                      <a:gd name="T8" fmla="*/ 0 w 598"/>
                      <a:gd name="T9" fmla="*/ 16 h 3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98" h="343">
                        <a:moveTo>
                          <a:pt x="0" y="16"/>
                        </a:moveTo>
                        <a:lnTo>
                          <a:pt x="571" y="343"/>
                        </a:lnTo>
                        <a:lnTo>
                          <a:pt x="598" y="328"/>
                        </a:lnTo>
                        <a:lnTo>
                          <a:pt x="27" y="0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1" name="Freeform 256">
                    <a:extLst>
                      <a:ext uri="{FF2B5EF4-FFF2-40B4-BE49-F238E27FC236}">
                        <a16:creationId xmlns:a16="http://schemas.microsoft.com/office/drawing/2014/main" id="{889A405C-FA63-4DD9-90E5-8CEB314BC7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2571587" y="4228589"/>
                    <a:ext cx="2505368" cy="1446512"/>
                  </a:xfrm>
                  <a:custGeom>
                    <a:avLst/>
                    <a:gdLst>
                      <a:gd name="T0" fmla="*/ 0 w 698"/>
                      <a:gd name="T1" fmla="*/ 16 h 403"/>
                      <a:gd name="T2" fmla="*/ 671 w 698"/>
                      <a:gd name="T3" fmla="*/ 403 h 403"/>
                      <a:gd name="T4" fmla="*/ 698 w 698"/>
                      <a:gd name="T5" fmla="*/ 387 h 403"/>
                      <a:gd name="T6" fmla="*/ 27 w 698"/>
                      <a:gd name="T7" fmla="*/ 0 h 403"/>
                      <a:gd name="T8" fmla="*/ 0 w 698"/>
                      <a:gd name="T9" fmla="*/ 16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98" h="403">
                        <a:moveTo>
                          <a:pt x="0" y="16"/>
                        </a:moveTo>
                        <a:lnTo>
                          <a:pt x="671" y="403"/>
                        </a:lnTo>
                        <a:lnTo>
                          <a:pt x="698" y="387"/>
                        </a:lnTo>
                        <a:lnTo>
                          <a:pt x="27" y="0"/>
                        </a:lnTo>
                        <a:lnTo>
                          <a:pt x="0" y="16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grpSp>
                <p:nvGrpSpPr>
                  <p:cNvPr id="222" name="Group 221">
                    <a:extLst>
                      <a:ext uri="{FF2B5EF4-FFF2-40B4-BE49-F238E27FC236}">
                        <a16:creationId xmlns:a16="http://schemas.microsoft.com/office/drawing/2014/main" id="{DA0249DB-FCF6-47F6-9332-2E0DB7CF660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flipH="1">
                    <a:off x="1243526" y="3467647"/>
                    <a:ext cx="5007147" cy="3011468"/>
                    <a:chOff x="6078539" y="2968625"/>
                    <a:chExt cx="2214563" cy="1331913"/>
                  </a:xfrm>
                </p:grpSpPr>
                <p:sp>
                  <p:nvSpPr>
                    <p:cNvPr id="255" name="Freeform 241">
                      <a:extLst>
                        <a:ext uri="{FF2B5EF4-FFF2-40B4-BE49-F238E27FC236}">
                          <a16:creationId xmlns:a16="http://schemas.microsoft.com/office/drawing/2014/main" id="{00B606D8-70A9-4F47-9FF5-CD24F62A31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86477" y="3057525"/>
                      <a:ext cx="2203451" cy="1243013"/>
                    </a:xfrm>
                    <a:custGeom>
                      <a:avLst/>
                      <a:gdLst>
                        <a:gd name="T0" fmla="*/ 0 w 1024"/>
                        <a:gd name="T1" fmla="*/ 183 h 579"/>
                        <a:gd name="T2" fmla="*/ 34 w 1024"/>
                        <a:gd name="T3" fmla="*/ 201 h 579"/>
                        <a:gd name="T4" fmla="*/ 377 w 1024"/>
                        <a:gd name="T5" fmla="*/ 3 h 579"/>
                        <a:gd name="T6" fmla="*/ 400 w 1024"/>
                        <a:gd name="T7" fmla="*/ 4 h 579"/>
                        <a:gd name="T8" fmla="*/ 992 w 1024"/>
                        <a:gd name="T9" fmla="*/ 346 h 579"/>
                        <a:gd name="T10" fmla="*/ 1024 w 1024"/>
                        <a:gd name="T11" fmla="*/ 330 h 579"/>
                        <a:gd name="T12" fmla="*/ 1011 w 1024"/>
                        <a:gd name="T13" fmla="*/ 363 h 579"/>
                        <a:gd name="T14" fmla="*/ 1011 w 1024"/>
                        <a:gd name="T15" fmla="*/ 363 h 579"/>
                        <a:gd name="T16" fmla="*/ 1007 w 1024"/>
                        <a:gd name="T17" fmla="*/ 367 h 579"/>
                        <a:gd name="T18" fmla="*/ 646 w 1024"/>
                        <a:gd name="T19" fmla="*/ 576 h 579"/>
                        <a:gd name="T20" fmla="*/ 623 w 1024"/>
                        <a:gd name="T21" fmla="*/ 575 h 579"/>
                        <a:gd name="T22" fmla="*/ 17 w 1024"/>
                        <a:gd name="T23" fmla="*/ 225 h 579"/>
                        <a:gd name="T24" fmla="*/ 12 w 1024"/>
                        <a:gd name="T25" fmla="*/ 219 h 579"/>
                        <a:gd name="T26" fmla="*/ 12 w 1024"/>
                        <a:gd name="T27" fmla="*/ 219 h 579"/>
                        <a:gd name="T28" fmla="*/ 0 w 1024"/>
                        <a:gd name="T29" fmla="*/ 183 h 5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1024" h="579">
                          <a:moveTo>
                            <a:pt x="0" y="183"/>
                          </a:moveTo>
                          <a:cubicBezTo>
                            <a:pt x="34" y="201"/>
                            <a:pt x="34" y="201"/>
                            <a:pt x="34" y="201"/>
                          </a:cubicBezTo>
                          <a:cubicBezTo>
                            <a:pt x="377" y="3"/>
                            <a:pt x="377" y="3"/>
                            <a:pt x="377" y="3"/>
                          </a:cubicBezTo>
                          <a:cubicBezTo>
                            <a:pt x="383" y="0"/>
                            <a:pt x="393" y="0"/>
                            <a:pt x="400" y="4"/>
                          </a:cubicBezTo>
                          <a:cubicBezTo>
                            <a:pt x="992" y="346"/>
                            <a:pt x="992" y="346"/>
                            <a:pt x="992" y="346"/>
                          </a:cubicBezTo>
                          <a:cubicBezTo>
                            <a:pt x="998" y="343"/>
                            <a:pt x="1024" y="330"/>
                            <a:pt x="1024" y="330"/>
                          </a:cubicBezTo>
                          <a:cubicBezTo>
                            <a:pt x="1011" y="363"/>
                            <a:pt x="1011" y="363"/>
                            <a:pt x="1011" y="363"/>
                          </a:cubicBezTo>
                          <a:cubicBezTo>
                            <a:pt x="1011" y="363"/>
                            <a:pt x="1011" y="363"/>
                            <a:pt x="1011" y="363"/>
                          </a:cubicBezTo>
                          <a:cubicBezTo>
                            <a:pt x="1010" y="364"/>
                            <a:pt x="1009" y="366"/>
                            <a:pt x="1007" y="367"/>
                          </a:cubicBezTo>
                          <a:cubicBezTo>
                            <a:pt x="646" y="576"/>
                            <a:pt x="646" y="576"/>
                            <a:pt x="646" y="576"/>
                          </a:cubicBezTo>
                          <a:cubicBezTo>
                            <a:pt x="640" y="579"/>
                            <a:pt x="630" y="579"/>
                            <a:pt x="623" y="575"/>
                          </a:cubicBezTo>
                          <a:cubicBezTo>
                            <a:pt x="17" y="225"/>
                            <a:pt x="17" y="225"/>
                            <a:pt x="17" y="225"/>
                          </a:cubicBezTo>
                          <a:cubicBezTo>
                            <a:pt x="15" y="223"/>
                            <a:pt x="13" y="221"/>
                            <a:pt x="12" y="219"/>
                          </a:cubicBezTo>
                          <a:cubicBezTo>
                            <a:pt x="12" y="219"/>
                            <a:pt x="12" y="219"/>
                            <a:pt x="12" y="219"/>
                          </a:cubicBezTo>
                          <a:cubicBezTo>
                            <a:pt x="0" y="183"/>
                            <a:pt x="0" y="183"/>
                            <a:pt x="0" y="183"/>
                          </a:cubicBezTo>
                        </a:path>
                      </a:pathLst>
                    </a:custGeom>
                    <a:gradFill>
                      <a:gsLst>
                        <a:gs pos="0">
                          <a:srgbClr val="8A88EC"/>
                        </a:gs>
                        <a:gs pos="100000">
                          <a:srgbClr val="23196F"/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56" name="Freeform 242">
                      <a:extLst>
                        <a:ext uri="{FF2B5EF4-FFF2-40B4-BE49-F238E27FC236}">
                          <a16:creationId xmlns:a16="http://schemas.microsoft.com/office/drawing/2014/main" id="{6F502195-A72D-4261-AE34-939F00C291F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078539" y="2968625"/>
                      <a:ext cx="2214563" cy="1274763"/>
                    </a:xfrm>
                    <a:custGeom>
                      <a:avLst/>
                      <a:gdLst>
                        <a:gd name="T0" fmla="*/ 8 w 1029"/>
                        <a:gd name="T1" fmla="*/ 231 h 594"/>
                        <a:gd name="T2" fmla="*/ 629 w 1029"/>
                        <a:gd name="T3" fmla="*/ 590 h 594"/>
                        <a:gd name="T4" fmla="*/ 652 w 1029"/>
                        <a:gd name="T5" fmla="*/ 591 h 594"/>
                        <a:gd name="T6" fmla="*/ 1023 w 1029"/>
                        <a:gd name="T7" fmla="*/ 377 h 594"/>
                        <a:gd name="T8" fmla="*/ 1021 w 1029"/>
                        <a:gd name="T9" fmla="*/ 363 h 594"/>
                        <a:gd name="T10" fmla="*/ 400 w 1029"/>
                        <a:gd name="T11" fmla="*/ 5 h 594"/>
                        <a:gd name="T12" fmla="*/ 377 w 1029"/>
                        <a:gd name="T13" fmla="*/ 4 h 594"/>
                        <a:gd name="T14" fmla="*/ 6 w 1029"/>
                        <a:gd name="T15" fmla="*/ 218 h 594"/>
                        <a:gd name="T16" fmla="*/ 8 w 1029"/>
                        <a:gd name="T17" fmla="*/ 231 h 5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1029" h="594">
                          <a:moveTo>
                            <a:pt x="8" y="231"/>
                          </a:moveTo>
                          <a:cubicBezTo>
                            <a:pt x="629" y="590"/>
                            <a:pt x="629" y="590"/>
                            <a:pt x="629" y="590"/>
                          </a:cubicBezTo>
                          <a:cubicBezTo>
                            <a:pt x="636" y="594"/>
                            <a:pt x="646" y="594"/>
                            <a:pt x="652" y="591"/>
                          </a:cubicBezTo>
                          <a:cubicBezTo>
                            <a:pt x="1023" y="377"/>
                            <a:pt x="1023" y="377"/>
                            <a:pt x="1023" y="377"/>
                          </a:cubicBezTo>
                          <a:cubicBezTo>
                            <a:pt x="1029" y="373"/>
                            <a:pt x="1028" y="367"/>
                            <a:pt x="1021" y="363"/>
                          </a:cubicBezTo>
                          <a:cubicBezTo>
                            <a:pt x="400" y="5"/>
                            <a:pt x="400" y="5"/>
                            <a:pt x="400" y="5"/>
                          </a:cubicBezTo>
                          <a:cubicBezTo>
                            <a:pt x="393" y="1"/>
                            <a:pt x="383" y="0"/>
                            <a:pt x="377" y="4"/>
                          </a:cubicBezTo>
                          <a:cubicBezTo>
                            <a:pt x="6" y="218"/>
                            <a:pt x="6" y="218"/>
                            <a:pt x="6" y="218"/>
                          </a:cubicBezTo>
                          <a:cubicBezTo>
                            <a:pt x="0" y="221"/>
                            <a:pt x="1" y="227"/>
                            <a:pt x="8" y="231"/>
                          </a:cubicBezTo>
                        </a:path>
                      </a:pathLst>
                    </a:custGeom>
                    <a:gradFill>
                      <a:gsLst>
                        <a:gs pos="0">
                          <a:srgbClr val="C0C0F6"/>
                        </a:gs>
                        <a:gs pos="100000">
                          <a:srgbClr val="8A88EC"/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en-IN" dirty="0"/>
                    </a:p>
                  </p:txBody>
                </p:sp>
                <p:grpSp>
                  <p:nvGrpSpPr>
                    <p:cNvPr id="257" name="Group 256">
                      <a:extLst>
                        <a:ext uri="{FF2B5EF4-FFF2-40B4-BE49-F238E27FC236}">
                          <a16:creationId xmlns:a16="http://schemas.microsoft.com/office/drawing/2014/main" id="{5418DFB0-0B38-4E8A-B690-40DE8256E6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97651" y="3127375"/>
                      <a:ext cx="1419225" cy="817563"/>
                      <a:chOff x="6597651" y="3127375"/>
                      <a:chExt cx="1419225" cy="817563"/>
                    </a:xfrm>
                  </p:grpSpPr>
                  <p:sp>
                    <p:nvSpPr>
                      <p:cNvPr id="258" name="Freeform 247">
                        <a:extLst>
                          <a:ext uri="{FF2B5EF4-FFF2-40B4-BE49-F238E27FC236}">
                            <a16:creationId xmlns:a16="http://schemas.microsoft.com/office/drawing/2014/main" id="{D1B208A1-D365-44DB-9E50-1D568F0B475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907213" y="3127375"/>
                        <a:ext cx="1008063" cy="579438"/>
                      </a:xfrm>
                      <a:custGeom>
                        <a:avLst/>
                        <a:gdLst>
                          <a:gd name="T0" fmla="*/ 0 w 635"/>
                          <a:gd name="T1" fmla="*/ 15 h 365"/>
                          <a:gd name="T2" fmla="*/ 608 w 635"/>
                          <a:gd name="T3" fmla="*/ 365 h 365"/>
                          <a:gd name="T4" fmla="*/ 635 w 635"/>
                          <a:gd name="T5" fmla="*/ 350 h 365"/>
                          <a:gd name="T6" fmla="*/ 27 w 635"/>
                          <a:gd name="T7" fmla="*/ 0 h 365"/>
                          <a:gd name="T8" fmla="*/ 0 w 635"/>
                          <a:gd name="T9" fmla="*/ 15 h 36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635" h="365">
                            <a:moveTo>
                              <a:pt x="0" y="15"/>
                            </a:moveTo>
                            <a:lnTo>
                              <a:pt x="608" y="365"/>
                            </a:lnTo>
                            <a:lnTo>
                              <a:pt x="635" y="350"/>
                            </a:lnTo>
                            <a:lnTo>
                              <a:pt x="27" y="0"/>
                            </a:lnTo>
                            <a:lnTo>
                              <a:pt x="0" y="15"/>
                            </a:lnTo>
                            <a:close/>
                          </a:path>
                        </a:pathLst>
                      </a:custGeom>
                      <a:solidFill>
                        <a:srgbClr val="282567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endParaRPr lang="en-IN" dirty="0"/>
                      </a:p>
                    </p:txBody>
                  </p:sp>
                  <p:grpSp>
                    <p:nvGrpSpPr>
                      <p:cNvPr id="259" name="Group 258">
                        <a:extLst>
                          <a:ext uri="{FF2B5EF4-FFF2-40B4-BE49-F238E27FC236}">
                            <a16:creationId xmlns:a16="http://schemas.microsoft.com/office/drawing/2014/main" id="{F3274305-6407-445B-9441-D5CB7F60B0D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97651" y="3127375"/>
                        <a:ext cx="1419225" cy="817563"/>
                        <a:chOff x="6597651" y="3127375"/>
                        <a:chExt cx="1419225" cy="817563"/>
                      </a:xfrm>
                    </p:grpSpPr>
                    <p:sp>
                      <p:nvSpPr>
                        <p:cNvPr id="260" name="Freeform 253">
                          <a:extLst>
                            <a:ext uri="{FF2B5EF4-FFF2-40B4-BE49-F238E27FC236}">
                              <a16:creationId xmlns:a16="http://schemas.microsoft.com/office/drawing/2014/main" id="{EA91A966-319A-49AA-870E-3F404B8EC258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6664326" y="3267075"/>
                          <a:ext cx="1111250" cy="636588"/>
                        </a:xfrm>
                        <a:custGeom>
                          <a:avLst/>
                          <a:gdLst>
                            <a:gd name="T0" fmla="*/ 0 w 700"/>
                            <a:gd name="T1" fmla="*/ 14 h 401"/>
                            <a:gd name="T2" fmla="*/ 673 w 700"/>
                            <a:gd name="T3" fmla="*/ 401 h 401"/>
                            <a:gd name="T4" fmla="*/ 700 w 700"/>
                            <a:gd name="T5" fmla="*/ 386 h 401"/>
                            <a:gd name="T6" fmla="*/ 27 w 700"/>
                            <a:gd name="T7" fmla="*/ 0 h 401"/>
                            <a:gd name="T8" fmla="*/ 0 w 700"/>
                            <a:gd name="T9" fmla="*/ 14 h 40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</a:cxnLst>
                          <a:rect l="0" t="0" r="r" b="b"/>
                          <a:pathLst>
                            <a:path w="700" h="401">
                              <a:moveTo>
                                <a:pt x="0" y="14"/>
                              </a:moveTo>
                              <a:lnTo>
                                <a:pt x="673" y="401"/>
                              </a:lnTo>
                              <a:lnTo>
                                <a:pt x="700" y="386"/>
                              </a:lnTo>
                              <a:lnTo>
                                <a:pt x="27" y="0"/>
                              </a:lnTo>
                              <a:lnTo>
                                <a:pt x="0" y="1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82567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 dirty="0"/>
                        </a:p>
                      </p:txBody>
                    </p:sp>
                    <p:grpSp>
                      <p:nvGrpSpPr>
                        <p:cNvPr id="261" name="Group 260">
                          <a:extLst>
                            <a:ext uri="{FF2B5EF4-FFF2-40B4-BE49-F238E27FC236}">
                              <a16:creationId xmlns:a16="http://schemas.microsoft.com/office/drawing/2014/main" id="{56D32F83-51D7-4A36-BD05-EA60787A16D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597651" y="3127375"/>
                          <a:ext cx="1419225" cy="817563"/>
                          <a:chOff x="6597651" y="3127375"/>
                          <a:chExt cx="1419225" cy="817563"/>
                        </a:xfrm>
                      </p:grpSpPr>
                      <p:sp>
                        <p:nvSpPr>
                          <p:cNvPr id="262" name="Freeform 251">
                            <a:extLst>
                              <a:ext uri="{FF2B5EF4-FFF2-40B4-BE49-F238E27FC236}">
                                <a16:creationId xmlns:a16="http://schemas.microsoft.com/office/drawing/2014/main" id="{AF0EBCAA-BA47-4CA9-A5B5-F93E11E07810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6734176" y="3227388"/>
                            <a:ext cx="1108075" cy="638175"/>
                          </a:xfrm>
                          <a:custGeom>
                            <a:avLst/>
                            <a:gdLst>
                              <a:gd name="T0" fmla="*/ 0 w 698"/>
                              <a:gd name="T1" fmla="*/ 15 h 402"/>
                              <a:gd name="T2" fmla="*/ 671 w 698"/>
                              <a:gd name="T3" fmla="*/ 402 h 402"/>
                              <a:gd name="T4" fmla="*/ 698 w 698"/>
                              <a:gd name="T5" fmla="*/ 386 h 402"/>
                              <a:gd name="T6" fmla="*/ 27 w 698"/>
                              <a:gd name="T7" fmla="*/ 0 h 402"/>
                              <a:gd name="T8" fmla="*/ 0 w 698"/>
                              <a:gd name="T9" fmla="*/ 15 h 402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</a:cxnLst>
                            <a:rect l="0" t="0" r="r" b="b"/>
                            <a:pathLst>
                              <a:path w="698" h="402">
                                <a:moveTo>
                                  <a:pt x="0" y="15"/>
                                </a:moveTo>
                                <a:lnTo>
                                  <a:pt x="671" y="402"/>
                                </a:lnTo>
                                <a:lnTo>
                                  <a:pt x="698" y="386"/>
                                </a:lnTo>
                                <a:lnTo>
                                  <a:pt x="27" y="0"/>
                                </a:lnTo>
                                <a:lnTo>
                                  <a:pt x="0" y="1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82567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en-IN" dirty="0"/>
                          </a:p>
                        </p:txBody>
                      </p:sp>
                      <p:grpSp>
                        <p:nvGrpSpPr>
                          <p:cNvPr id="263" name="Group 262">
                            <a:extLst>
                              <a:ext uri="{FF2B5EF4-FFF2-40B4-BE49-F238E27FC236}">
                                <a16:creationId xmlns:a16="http://schemas.microsoft.com/office/drawing/2014/main" id="{55F464B1-6758-48CB-B373-D83DD91494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597651" y="3127375"/>
                            <a:ext cx="1419225" cy="817563"/>
                            <a:chOff x="6597648" y="3127370"/>
                            <a:chExt cx="1419222" cy="817561"/>
                          </a:xfrm>
                        </p:grpSpPr>
                        <p:sp>
                          <p:nvSpPr>
                            <p:cNvPr id="264" name="Freeform 248">
                              <a:extLst>
                                <a:ext uri="{FF2B5EF4-FFF2-40B4-BE49-F238E27FC236}">
                                  <a16:creationId xmlns:a16="http://schemas.microsoft.com/office/drawing/2014/main" id="{E13E3D22-F1B9-493E-9D41-35B57F4F766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907208" y="3127370"/>
                              <a:ext cx="1008062" cy="579437"/>
                            </a:xfrm>
                            <a:custGeom>
                              <a:avLst/>
                              <a:gdLst>
                                <a:gd name="T0" fmla="*/ 0 w 635"/>
                                <a:gd name="T1" fmla="*/ 15 h 365"/>
                                <a:gd name="T2" fmla="*/ 608 w 635"/>
                                <a:gd name="T3" fmla="*/ 365 h 365"/>
                                <a:gd name="T4" fmla="*/ 635 w 635"/>
                                <a:gd name="T5" fmla="*/ 350 h 365"/>
                                <a:gd name="T6" fmla="*/ 27 w 635"/>
                                <a:gd name="T7" fmla="*/ 0 h 365"/>
                                <a:gd name="T8" fmla="*/ 0 w 635"/>
                                <a:gd name="T9" fmla="*/ 15 h 36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35" h="365">
                                  <a:moveTo>
                                    <a:pt x="0" y="15"/>
                                  </a:moveTo>
                                  <a:lnTo>
                                    <a:pt x="608" y="365"/>
                                  </a:lnTo>
                                  <a:lnTo>
                                    <a:pt x="635" y="350"/>
                                  </a:lnTo>
                                  <a:lnTo>
                                    <a:pt x="27" y="0"/>
                                  </a:lnTo>
                                  <a:lnTo>
                                    <a:pt x="0" y="15"/>
                                  </a:lnTo>
                                </a:path>
                              </a:pathLst>
                            </a:cu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IN" dirty="0"/>
                            </a:p>
                          </p:txBody>
                        </p:sp>
                        <p:sp>
                          <p:nvSpPr>
                            <p:cNvPr id="265" name="Freeform 249">
                              <a:extLst>
                                <a:ext uri="{FF2B5EF4-FFF2-40B4-BE49-F238E27FC236}">
                                  <a16:creationId xmlns:a16="http://schemas.microsoft.com/office/drawing/2014/main" id="{9F84C15F-5C32-49C8-B090-AD9A72BE488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02433" y="3187695"/>
                              <a:ext cx="949325" cy="544512"/>
                            </a:xfrm>
                            <a:custGeom>
                              <a:avLst/>
                              <a:gdLst>
                                <a:gd name="T0" fmla="*/ 0 w 598"/>
                                <a:gd name="T1" fmla="*/ 16 h 343"/>
                                <a:gd name="T2" fmla="*/ 571 w 598"/>
                                <a:gd name="T3" fmla="*/ 343 h 343"/>
                                <a:gd name="T4" fmla="*/ 598 w 598"/>
                                <a:gd name="T5" fmla="*/ 328 h 343"/>
                                <a:gd name="T6" fmla="*/ 27 w 598"/>
                                <a:gd name="T7" fmla="*/ 0 h 343"/>
                                <a:gd name="T8" fmla="*/ 0 w 598"/>
                                <a:gd name="T9" fmla="*/ 16 h 34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98" h="343">
                                  <a:moveTo>
                                    <a:pt x="0" y="16"/>
                                  </a:moveTo>
                                  <a:lnTo>
                                    <a:pt x="571" y="343"/>
                                  </a:lnTo>
                                  <a:lnTo>
                                    <a:pt x="598" y="328"/>
                                  </a:lnTo>
                                  <a:lnTo>
                                    <a:pt x="27" y="0"/>
                                  </a:lnTo>
                                  <a:lnTo>
                                    <a:pt x="0" y="1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282567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IN" dirty="0"/>
                            </a:p>
                          </p:txBody>
                        </p:sp>
                        <p:sp>
                          <p:nvSpPr>
                            <p:cNvPr id="266" name="Freeform 252">
                              <a:extLst>
                                <a:ext uri="{FF2B5EF4-FFF2-40B4-BE49-F238E27FC236}">
                                  <a16:creationId xmlns:a16="http://schemas.microsoft.com/office/drawing/2014/main" id="{B67E9462-FF2A-46F6-A545-5E26133ED8B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734171" y="3227383"/>
                              <a:ext cx="1108074" cy="638174"/>
                            </a:xfrm>
                            <a:custGeom>
                              <a:avLst/>
                              <a:gdLst>
                                <a:gd name="T0" fmla="*/ 0 w 698"/>
                                <a:gd name="T1" fmla="*/ 15 h 402"/>
                                <a:gd name="T2" fmla="*/ 671 w 698"/>
                                <a:gd name="T3" fmla="*/ 402 h 402"/>
                                <a:gd name="T4" fmla="*/ 698 w 698"/>
                                <a:gd name="T5" fmla="*/ 386 h 402"/>
                                <a:gd name="T6" fmla="*/ 27 w 698"/>
                                <a:gd name="T7" fmla="*/ 0 h 402"/>
                                <a:gd name="T8" fmla="*/ 0 w 698"/>
                                <a:gd name="T9" fmla="*/ 15 h 402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98" h="402">
                                  <a:moveTo>
                                    <a:pt x="0" y="15"/>
                                  </a:moveTo>
                                  <a:lnTo>
                                    <a:pt x="671" y="402"/>
                                  </a:lnTo>
                                  <a:lnTo>
                                    <a:pt x="698" y="386"/>
                                  </a:lnTo>
                                  <a:lnTo>
                                    <a:pt x="27" y="0"/>
                                  </a:lnTo>
                                  <a:lnTo>
                                    <a:pt x="0" y="15"/>
                                  </a:lnTo>
                                </a:path>
                              </a:pathLst>
                            </a:cu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IN" dirty="0"/>
                            </a:p>
                          </p:txBody>
                        </p:sp>
                        <p:sp>
                          <p:nvSpPr>
                            <p:cNvPr id="267" name="Freeform 254">
                              <a:extLst>
                                <a:ext uri="{FF2B5EF4-FFF2-40B4-BE49-F238E27FC236}">
                                  <a16:creationId xmlns:a16="http://schemas.microsoft.com/office/drawing/2014/main" id="{34BE44B8-5BEE-4CE6-84FB-12A19BF6287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664322" y="3267069"/>
                              <a:ext cx="1111249" cy="636587"/>
                            </a:xfrm>
                            <a:custGeom>
                              <a:avLst/>
                              <a:gdLst>
                                <a:gd name="T0" fmla="*/ 0 w 700"/>
                                <a:gd name="T1" fmla="*/ 14 h 401"/>
                                <a:gd name="T2" fmla="*/ 673 w 700"/>
                                <a:gd name="T3" fmla="*/ 401 h 401"/>
                                <a:gd name="T4" fmla="*/ 700 w 700"/>
                                <a:gd name="T5" fmla="*/ 386 h 401"/>
                                <a:gd name="T6" fmla="*/ 27 w 700"/>
                                <a:gd name="T7" fmla="*/ 0 h 401"/>
                                <a:gd name="T8" fmla="*/ 0 w 700"/>
                                <a:gd name="T9" fmla="*/ 14 h 40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700" h="401">
                                  <a:moveTo>
                                    <a:pt x="0" y="14"/>
                                  </a:moveTo>
                                  <a:lnTo>
                                    <a:pt x="673" y="401"/>
                                  </a:lnTo>
                                  <a:lnTo>
                                    <a:pt x="700" y="386"/>
                                  </a:lnTo>
                                  <a:lnTo>
                                    <a:pt x="27" y="0"/>
                                  </a:lnTo>
                                  <a:lnTo>
                                    <a:pt x="0" y="14"/>
                                  </a:lnTo>
                                </a:path>
                              </a:pathLst>
                            </a:cu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IN" dirty="0"/>
                            </a:p>
                          </p:txBody>
                        </p:sp>
                        <p:sp>
                          <p:nvSpPr>
                            <p:cNvPr id="268" name="Freeform 255">
                              <a:extLst>
                                <a:ext uri="{FF2B5EF4-FFF2-40B4-BE49-F238E27FC236}">
                                  <a16:creationId xmlns:a16="http://schemas.microsoft.com/office/drawing/2014/main" id="{9B95A065-E0E3-4B96-8A38-7BD76FE0351C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597648" y="3305169"/>
                              <a:ext cx="1108074" cy="639762"/>
                            </a:xfrm>
                            <a:custGeom>
                              <a:avLst/>
                              <a:gdLst>
                                <a:gd name="T0" fmla="*/ 0 w 698"/>
                                <a:gd name="T1" fmla="*/ 16 h 403"/>
                                <a:gd name="T2" fmla="*/ 671 w 698"/>
                                <a:gd name="T3" fmla="*/ 403 h 403"/>
                                <a:gd name="T4" fmla="*/ 698 w 698"/>
                                <a:gd name="T5" fmla="*/ 387 h 403"/>
                                <a:gd name="T6" fmla="*/ 27 w 698"/>
                                <a:gd name="T7" fmla="*/ 0 h 403"/>
                                <a:gd name="T8" fmla="*/ 0 w 698"/>
                                <a:gd name="T9" fmla="*/ 16 h 40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698" h="403">
                                  <a:moveTo>
                                    <a:pt x="0" y="16"/>
                                  </a:moveTo>
                                  <a:lnTo>
                                    <a:pt x="671" y="403"/>
                                  </a:lnTo>
                                  <a:lnTo>
                                    <a:pt x="698" y="387"/>
                                  </a:lnTo>
                                  <a:lnTo>
                                    <a:pt x="27" y="0"/>
                                  </a:lnTo>
                                  <a:lnTo>
                                    <a:pt x="0" y="1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282567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IN" dirty="0"/>
                            </a:p>
                          </p:txBody>
                        </p:sp>
                        <p:sp>
                          <p:nvSpPr>
                            <p:cNvPr id="269" name="Freeform 257">
                              <a:extLst>
                                <a:ext uri="{FF2B5EF4-FFF2-40B4-BE49-F238E27FC236}">
                                  <a16:creationId xmlns:a16="http://schemas.microsoft.com/office/drawing/2014/main" id="{841AA3FD-1F1C-4334-98A3-8720CEDA6DA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7929557" y="3714742"/>
                              <a:ext cx="87313" cy="49213"/>
                            </a:xfrm>
                            <a:custGeom>
                              <a:avLst/>
                              <a:gdLst>
                                <a:gd name="T0" fmla="*/ 0 w 55"/>
                                <a:gd name="T1" fmla="*/ 16 h 31"/>
                                <a:gd name="T2" fmla="*/ 27 w 55"/>
                                <a:gd name="T3" fmla="*/ 31 h 31"/>
                                <a:gd name="T4" fmla="*/ 55 w 55"/>
                                <a:gd name="T5" fmla="*/ 16 h 31"/>
                                <a:gd name="T6" fmla="*/ 27 w 55"/>
                                <a:gd name="T7" fmla="*/ 0 h 31"/>
                                <a:gd name="T8" fmla="*/ 0 w 55"/>
                                <a:gd name="T9" fmla="*/ 16 h 3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55" h="31">
                                  <a:moveTo>
                                    <a:pt x="0" y="16"/>
                                  </a:moveTo>
                                  <a:lnTo>
                                    <a:pt x="27" y="31"/>
                                  </a:lnTo>
                                  <a:lnTo>
                                    <a:pt x="55" y="16"/>
                                  </a:lnTo>
                                  <a:lnTo>
                                    <a:pt x="27" y="0"/>
                                  </a:lnTo>
                                  <a:lnTo>
                                    <a:pt x="0" y="1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282567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IN" dirty="0"/>
                            </a:p>
                          </p:txBody>
                        </p:sp>
                        <p:sp>
                          <p:nvSpPr>
                            <p:cNvPr id="270" name="Freeform 258">
                              <a:extLst>
                                <a:ext uri="{FF2B5EF4-FFF2-40B4-BE49-F238E27FC236}">
                                  <a16:creationId xmlns:a16="http://schemas.microsoft.com/office/drawing/2014/main" id="{F953C411-9994-49CF-A69E-B10622755D6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7778751" y="3749675"/>
                              <a:ext cx="131763" cy="77788"/>
                            </a:xfrm>
                            <a:custGeom>
                              <a:avLst/>
                              <a:gdLst>
                                <a:gd name="T0" fmla="*/ 0 w 83"/>
                                <a:gd name="T1" fmla="*/ 16 h 49"/>
                                <a:gd name="T2" fmla="*/ 56 w 83"/>
                                <a:gd name="T3" fmla="*/ 49 h 49"/>
                                <a:gd name="T4" fmla="*/ 83 w 83"/>
                                <a:gd name="T5" fmla="*/ 32 h 49"/>
                                <a:gd name="T6" fmla="*/ 28 w 83"/>
                                <a:gd name="T7" fmla="*/ 0 h 49"/>
                                <a:gd name="T8" fmla="*/ 0 w 83"/>
                                <a:gd name="T9" fmla="*/ 16 h 4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</a:cxnLst>
                              <a:rect l="0" t="0" r="r" b="b"/>
                              <a:pathLst>
                                <a:path w="83" h="49">
                                  <a:moveTo>
                                    <a:pt x="0" y="16"/>
                                  </a:moveTo>
                                  <a:lnTo>
                                    <a:pt x="56" y="49"/>
                                  </a:lnTo>
                                  <a:lnTo>
                                    <a:pt x="83" y="32"/>
                                  </a:lnTo>
                                  <a:lnTo>
                                    <a:pt x="28" y="0"/>
                                  </a:lnTo>
                                  <a:lnTo>
                                    <a:pt x="0" y="1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282567"/>
                            </a:solidFill>
                            <a:ln>
                              <a:noFill/>
                            </a:ln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round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en-IN" dirty="0"/>
                            </a:p>
                          </p:txBody>
                        </p:sp>
                      </p:grpSp>
                    </p:grpSp>
                  </p:grpSp>
                </p:grpSp>
              </p:grpSp>
              <p:sp>
                <p:nvSpPr>
                  <p:cNvPr id="223" name="Freeform 259">
                    <a:extLst>
                      <a:ext uri="{FF2B5EF4-FFF2-40B4-BE49-F238E27FC236}">
                        <a16:creationId xmlns:a16="http://schemas.microsoft.com/office/drawing/2014/main" id="{B93AC505-624E-40E3-BC77-DF0F79D73E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3766839" y="4820834"/>
                    <a:ext cx="1288578" cy="742996"/>
                  </a:xfrm>
                  <a:custGeom>
                    <a:avLst/>
                    <a:gdLst>
                      <a:gd name="T0" fmla="*/ 145 w 265"/>
                      <a:gd name="T1" fmla="*/ 150 h 153"/>
                      <a:gd name="T2" fmla="*/ 6 w 265"/>
                      <a:gd name="T3" fmla="*/ 69 h 153"/>
                      <a:gd name="T4" fmla="*/ 6 w 265"/>
                      <a:gd name="T5" fmla="*/ 58 h 153"/>
                      <a:gd name="T6" fmla="*/ 101 w 265"/>
                      <a:gd name="T7" fmla="*/ 3 h 153"/>
                      <a:gd name="T8" fmla="*/ 121 w 265"/>
                      <a:gd name="T9" fmla="*/ 3 h 153"/>
                      <a:gd name="T10" fmla="*/ 260 w 265"/>
                      <a:gd name="T11" fmla="*/ 83 h 153"/>
                      <a:gd name="T12" fmla="*/ 260 w 265"/>
                      <a:gd name="T13" fmla="*/ 95 h 153"/>
                      <a:gd name="T14" fmla="*/ 165 w 265"/>
                      <a:gd name="T15" fmla="*/ 150 h 153"/>
                      <a:gd name="T16" fmla="*/ 145 w 265"/>
                      <a:gd name="T17" fmla="*/ 150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5" h="153">
                        <a:moveTo>
                          <a:pt x="145" y="150"/>
                        </a:moveTo>
                        <a:cubicBezTo>
                          <a:pt x="6" y="69"/>
                          <a:pt x="6" y="69"/>
                          <a:pt x="6" y="69"/>
                        </a:cubicBezTo>
                        <a:cubicBezTo>
                          <a:pt x="0" y="66"/>
                          <a:pt x="0" y="61"/>
                          <a:pt x="6" y="58"/>
                        </a:cubicBezTo>
                        <a:cubicBezTo>
                          <a:pt x="101" y="3"/>
                          <a:pt x="101" y="3"/>
                          <a:pt x="101" y="3"/>
                        </a:cubicBezTo>
                        <a:cubicBezTo>
                          <a:pt x="107" y="0"/>
                          <a:pt x="115" y="0"/>
                          <a:pt x="121" y="3"/>
                        </a:cubicBezTo>
                        <a:cubicBezTo>
                          <a:pt x="260" y="83"/>
                          <a:pt x="260" y="83"/>
                          <a:pt x="260" y="83"/>
                        </a:cubicBezTo>
                        <a:cubicBezTo>
                          <a:pt x="265" y="86"/>
                          <a:pt x="265" y="92"/>
                          <a:pt x="260" y="95"/>
                        </a:cubicBezTo>
                        <a:cubicBezTo>
                          <a:pt x="165" y="150"/>
                          <a:pt x="165" y="150"/>
                          <a:pt x="165" y="150"/>
                        </a:cubicBezTo>
                        <a:cubicBezTo>
                          <a:pt x="159" y="153"/>
                          <a:pt x="151" y="153"/>
                          <a:pt x="145" y="150"/>
                        </a:cubicBezTo>
                      </a:path>
                    </a:pathLst>
                  </a:custGeom>
                  <a:gradFill flip="none" rotWithShape="1">
                    <a:gsLst>
                      <a:gs pos="0">
                        <a:srgbClr val="858BEB"/>
                      </a:gs>
                      <a:gs pos="100000">
                        <a:srgbClr val="CDCDF7"/>
                      </a:gs>
                    </a:gsLst>
                    <a:lin ang="8400000" scaled="0"/>
                    <a:tileRect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4" name="Freeform 381">
                    <a:extLst>
                      <a:ext uri="{FF2B5EF4-FFF2-40B4-BE49-F238E27FC236}">
                        <a16:creationId xmlns:a16="http://schemas.microsoft.com/office/drawing/2014/main" id="{40A093D6-4C5B-4F4B-93D5-8AC41B81E3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3982203" y="3998871"/>
                    <a:ext cx="86143" cy="78966"/>
                  </a:xfrm>
                  <a:custGeom>
                    <a:avLst/>
                    <a:gdLst>
                      <a:gd name="T0" fmla="*/ 18 w 18"/>
                      <a:gd name="T1" fmla="*/ 0 h 16"/>
                      <a:gd name="T2" fmla="*/ 0 w 18"/>
                      <a:gd name="T3" fmla="*/ 12 h 16"/>
                      <a:gd name="T4" fmla="*/ 6 w 18"/>
                      <a:gd name="T5" fmla="*/ 16 h 16"/>
                      <a:gd name="T6" fmla="*/ 18 w 18"/>
                      <a:gd name="T7" fmla="*/ 0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16">
                        <a:moveTo>
                          <a:pt x="18" y="0"/>
                        </a:move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10" y="11"/>
                          <a:pt x="14" y="6"/>
                          <a:pt x="18" y="0"/>
                        </a:cubicBezTo>
                      </a:path>
                    </a:pathLst>
                  </a:custGeom>
                  <a:solidFill>
                    <a:srgbClr val="29276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5" name="Freeform 388">
                    <a:extLst>
                      <a:ext uri="{FF2B5EF4-FFF2-40B4-BE49-F238E27FC236}">
                        <a16:creationId xmlns:a16="http://schemas.microsoft.com/office/drawing/2014/main" id="{6E20294B-BA0A-44C1-8651-84FC6305694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2108561" y="2940012"/>
                    <a:ext cx="1371133" cy="1730068"/>
                  </a:xfrm>
                  <a:custGeom>
                    <a:avLst/>
                    <a:gdLst>
                      <a:gd name="T0" fmla="*/ 341 w 382"/>
                      <a:gd name="T1" fmla="*/ 482 h 482"/>
                      <a:gd name="T2" fmla="*/ 382 w 382"/>
                      <a:gd name="T3" fmla="*/ 220 h 482"/>
                      <a:gd name="T4" fmla="*/ 0 w 382"/>
                      <a:gd name="T5" fmla="*/ 0 h 482"/>
                      <a:gd name="T6" fmla="*/ 0 w 382"/>
                      <a:gd name="T7" fmla="*/ 285 h 482"/>
                      <a:gd name="T8" fmla="*/ 341 w 382"/>
                      <a:gd name="T9" fmla="*/ 482 h 4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2" h="482">
                        <a:moveTo>
                          <a:pt x="341" y="482"/>
                        </a:moveTo>
                        <a:lnTo>
                          <a:pt x="382" y="220"/>
                        </a:lnTo>
                        <a:lnTo>
                          <a:pt x="0" y="0"/>
                        </a:lnTo>
                        <a:lnTo>
                          <a:pt x="0" y="285"/>
                        </a:lnTo>
                        <a:lnTo>
                          <a:pt x="341" y="482"/>
                        </a:lnTo>
                        <a:close/>
                      </a:path>
                    </a:pathLst>
                  </a:custGeom>
                  <a:solidFill>
                    <a:srgbClr val="28256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6" name="Freeform 389">
                    <a:extLst>
                      <a:ext uri="{FF2B5EF4-FFF2-40B4-BE49-F238E27FC236}">
                        <a16:creationId xmlns:a16="http://schemas.microsoft.com/office/drawing/2014/main" id="{D5893F0A-9019-4606-A488-4DAAAB9B5F9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2108561" y="2940012"/>
                    <a:ext cx="1371133" cy="1730068"/>
                  </a:xfrm>
                  <a:custGeom>
                    <a:avLst/>
                    <a:gdLst>
                      <a:gd name="T0" fmla="*/ 341 w 382"/>
                      <a:gd name="T1" fmla="*/ 482 h 482"/>
                      <a:gd name="T2" fmla="*/ 382 w 382"/>
                      <a:gd name="T3" fmla="*/ 220 h 482"/>
                      <a:gd name="T4" fmla="*/ 0 w 382"/>
                      <a:gd name="T5" fmla="*/ 0 h 482"/>
                      <a:gd name="T6" fmla="*/ 0 w 382"/>
                      <a:gd name="T7" fmla="*/ 285 h 482"/>
                      <a:gd name="T8" fmla="*/ 341 w 382"/>
                      <a:gd name="T9" fmla="*/ 482 h 4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82" h="482">
                        <a:moveTo>
                          <a:pt x="341" y="482"/>
                        </a:moveTo>
                        <a:lnTo>
                          <a:pt x="382" y="220"/>
                        </a:lnTo>
                        <a:lnTo>
                          <a:pt x="0" y="0"/>
                        </a:lnTo>
                        <a:lnTo>
                          <a:pt x="0" y="285"/>
                        </a:lnTo>
                        <a:lnTo>
                          <a:pt x="341" y="482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7" name="Freeform 400">
                    <a:extLst>
                      <a:ext uri="{FF2B5EF4-FFF2-40B4-BE49-F238E27FC236}">
                        <a16:creationId xmlns:a16="http://schemas.microsoft.com/office/drawing/2014/main" id="{1BE20B97-840E-4F00-AE78-18E42414648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3975025" y="3995283"/>
                    <a:ext cx="7177" cy="359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1 h 1"/>
                      <a:gd name="T4" fmla="*/ 1 w 1"/>
                      <a:gd name="T5" fmla="*/ 1 h 1"/>
                      <a:gd name="T6" fmla="*/ 0 w 1"/>
                      <a:gd name="T7" fmla="*/ 0 h 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555F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8" name="Freeform 401">
                    <a:extLst>
                      <a:ext uri="{FF2B5EF4-FFF2-40B4-BE49-F238E27FC236}">
                        <a16:creationId xmlns:a16="http://schemas.microsoft.com/office/drawing/2014/main" id="{41F08526-3804-4786-817D-A7E6F1FDF0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2097791" y="3729669"/>
                    <a:ext cx="10770" cy="17948"/>
                  </a:xfrm>
                  <a:custGeom>
                    <a:avLst/>
                    <a:gdLst>
                      <a:gd name="T0" fmla="*/ 0 w 2"/>
                      <a:gd name="T1" fmla="*/ 0 h 4"/>
                      <a:gd name="T2" fmla="*/ 0 w 2"/>
                      <a:gd name="T3" fmla="*/ 4 h 4"/>
                      <a:gd name="T4" fmla="*/ 2 w 2"/>
                      <a:gd name="T5" fmla="*/ 1 h 4"/>
                      <a:gd name="T6" fmla="*/ 0 w 2"/>
                      <a:gd name="T7" fmla="*/ 0 h 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0" y="0"/>
                        </a:move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3"/>
                          <a:pt x="2" y="2"/>
                          <a:pt x="2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566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29" name="Freeform 412">
                    <a:extLst>
                      <a:ext uri="{FF2B5EF4-FFF2-40B4-BE49-F238E27FC236}">
                        <a16:creationId xmlns:a16="http://schemas.microsoft.com/office/drawing/2014/main" id="{AA4336A1-D457-4BA9-B47F-36C8717059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2995128" y="4372164"/>
                    <a:ext cx="1525477" cy="879393"/>
                  </a:xfrm>
                  <a:custGeom>
                    <a:avLst/>
                    <a:gdLst>
                      <a:gd name="T0" fmla="*/ 27 w 425"/>
                      <a:gd name="T1" fmla="*/ 0 h 245"/>
                      <a:gd name="T2" fmla="*/ 0 w 425"/>
                      <a:gd name="T3" fmla="*/ 15 h 245"/>
                      <a:gd name="T4" fmla="*/ 398 w 425"/>
                      <a:gd name="T5" fmla="*/ 245 h 245"/>
                      <a:gd name="T6" fmla="*/ 425 w 425"/>
                      <a:gd name="T7" fmla="*/ 229 h 245"/>
                      <a:gd name="T8" fmla="*/ 27 w 425"/>
                      <a:gd name="T9" fmla="*/ 0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5" h="245">
                        <a:moveTo>
                          <a:pt x="27" y="0"/>
                        </a:moveTo>
                        <a:lnTo>
                          <a:pt x="0" y="15"/>
                        </a:lnTo>
                        <a:lnTo>
                          <a:pt x="398" y="245"/>
                        </a:lnTo>
                        <a:lnTo>
                          <a:pt x="425" y="229"/>
                        </a:lnTo>
                        <a:lnTo>
                          <a:pt x="27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0" name="Freeform 414">
                    <a:extLst>
                      <a:ext uri="{FF2B5EF4-FFF2-40B4-BE49-F238E27FC236}">
                        <a16:creationId xmlns:a16="http://schemas.microsoft.com/office/drawing/2014/main" id="{2AB5D089-8F9A-4018-AFD5-56083C5AA6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3149473" y="4461898"/>
                    <a:ext cx="1529065" cy="879393"/>
                  </a:xfrm>
                  <a:custGeom>
                    <a:avLst/>
                    <a:gdLst>
                      <a:gd name="T0" fmla="*/ 27 w 426"/>
                      <a:gd name="T1" fmla="*/ 0 h 245"/>
                      <a:gd name="T2" fmla="*/ 0 w 426"/>
                      <a:gd name="T3" fmla="*/ 16 h 245"/>
                      <a:gd name="T4" fmla="*/ 399 w 426"/>
                      <a:gd name="T5" fmla="*/ 245 h 245"/>
                      <a:gd name="T6" fmla="*/ 426 w 426"/>
                      <a:gd name="T7" fmla="*/ 230 h 245"/>
                      <a:gd name="T8" fmla="*/ 27 w 426"/>
                      <a:gd name="T9" fmla="*/ 0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26" h="245">
                        <a:moveTo>
                          <a:pt x="27" y="0"/>
                        </a:moveTo>
                        <a:lnTo>
                          <a:pt x="0" y="16"/>
                        </a:lnTo>
                        <a:lnTo>
                          <a:pt x="399" y="245"/>
                        </a:lnTo>
                        <a:lnTo>
                          <a:pt x="426" y="230"/>
                        </a:lnTo>
                        <a:lnTo>
                          <a:pt x="27" y="0"/>
                        </a:lnTo>
                      </a:path>
                    </a:pathLst>
                  </a:cu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1" name="Freeform 416">
                    <a:extLst>
                      <a:ext uri="{FF2B5EF4-FFF2-40B4-BE49-F238E27FC236}">
                        <a16:creationId xmlns:a16="http://schemas.microsoft.com/office/drawing/2014/main" id="{ABBD2FBA-8571-4F0E-988A-805E84E3D7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3766842" y="4824422"/>
                    <a:ext cx="1284987" cy="437901"/>
                  </a:xfrm>
                  <a:custGeom>
                    <a:avLst/>
                    <a:gdLst>
                      <a:gd name="T0" fmla="*/ 110 w 264"/>
                      <a:gd name="T1" fmla="*/ 0 h 90"/>
                      <a:gd name="T2" fmla="*/ 100 w 264"/>
                      <a:gd name="T3" fmla="*/ 2 h 90"/>
                      <a:gd name="T4" fmla="*/ 5 w 264"/>
                      <a:gd name="T5" fmla="*/ 57 h 90"/>
                      <a:gd name="T6" fmla="*/ 5 w 264"/>
                      <a:gd name="T7" fmla="*/ 57 h 90"/>
                      <a:gd name="T8" fmla="*/ 5 w 264"/>
                      <a:gd name="T9" fmla="*/ 57 h 90"/>
                      <a:gd name="T10" fmla="*/ 5 w 264"/>
                      <a:gd name="T11" fmla="*/ 57 h 90"/>
                      <a:gd name="T12" fmla="*/ 1 w 264"/>
                      <a:gd name="T13" fmla="*/ 65 h 90"/>
                      <a:gd name="T14" fmla="*/ 5 w 264"/>
                      <a:gd name="T15" fmla="*/ 62 h 90"/>
                      <a:gd name="T16" fmla="*/ 100 w 264"/>
                      <a:gd name="T17" fmla="*/ 7 h 90"/>
                      <a:gd name="T18" fmla="*/ 110 w 264"/>
                      <a:gd name="T19" fmla="*/ 4 h 90"/>
                      <a:gd name="T20" fmla="*/ 120 w 264"/>
                      <a:gd name="T21" fmla="*/ 7 h 90"/>
                      <a:gd name="T22" fmla="*/ 259 w 264"/>
                      <a:gd name="T23" fmla="*/ 87 h 90"/>
                      <a:gd name="T24" fmla="*/ 262 w 264"/>
                      <a:gd name="T25" fmla="*/ 90 h 90"/>
                      <a:gd name="T26" fmla="*/ 259 w 264"/>
                      <a:gd name="T27" fmla="*/ 82 h 90"/>
                      <a:gd name="T28" fmla="*/ 259 w 264"/>
                      <a:gd name="T29" fmla="*/ 82 h 90"/>
                      <a:gd name="T30" fmla="*/ 259 w 264"/>
                      <a:gd name="T31" fmla="*/ 82 h 90"/>
                      <a:gd name="T32" fmla="*/ 259 w 264"/>
                      <a:gd name="T33" fmla="*/ 82 h 90"/>
                      <a:gd name="T34" fmla="*/ 120 w 264"/>
                      <a:gd name="T35" fmla="*/ 2 h 90"/>
                      <a:gd name="T36" fmla="*/ 110 w 264"/>
                      <a:gd name="T37" fmla="*/ 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64" h="90">
                        <a:moveTo>
                          <a:pt x="110" y="0"/>
                        </a:moveTo>
                        <a:cubicBezTo>
                          <a:pt x="106" y="0"/>
                          <a:pt x="103" y="0"/>
                          <a:pt x="100" y="2"/>
                        </a:cubicBezTo>
                        <a:cubicBezTo>
                          <a:pt x="5" y="57"/>
                          <a:pt x="5" y="57"/>
                          <a:pt x="5" y="57"/>
                        </a:cubicBezTo>
                        <a:cubicBezTo>
                          <a:pt x="5" y="57"/>
                          <a:pt x="5" y="57"/>
                          <a:pt x="5" y="57"/>
                        </a:cubicBezTo>
                        <a:cubicBezTo>
                          <a:pt x="5" y="57"/>
                          <a:pt x="5" y="57"/>
                          <a:pt x="5" y="57"/>
                        </a:cubicBezTo>
                        <a:cubicBezTo>
                          <a:pt x="5" y="57"/>
                          <a:pt x="5" y="57"/>
                          <a:pt x="5" y="57"/>
                        </a:cubicBezTo>
                        <a:cubicBezTo>
                          <a:pt x="1" y="59"/>
                          <a:pt x="0" y="62"/>
                          <a:pt x="1" y="65"/>
                        </a:cubicBezTo>
                        <a:cubicBezTo>
                          <a:pt x="2" y="64"/>
                          <a:pt x="3" y="63"/>
                          <a:pt x="5" y="62"/>
                        </a:cubicBezTo>
                        <a:cubicBezTo>
                          <a:pt x="100" y="7"/>
                          <a:pt x="100" y="7"/>
                          <a:pt x="100" y="7"/>
                        </a:cubicBezTo>
                        <a:cubicBezTo>
                          <a:pt x="103" y="5"/>
                          <a:pt x="106" y="4"/>
                          <a:pt x="110" y="4"/>
                        </a:cubicBezTo>
                        <a:cubicBezTo>
                          <a:pt x="113" y="4"/>
                          <a:pt x="117" y="5"/>
                          <a:pt x="120" y="7"/>
                        </a:cubicBezTo>
                        <a:cubicBezTo>
                          <a:pt x="259" y="87"/>
                          <a:pt x="259" y="87"/>
                          <a:pt x="259" y="87"/>
                        </a:cubicBezTo>
                        <a:cubicBezTo>
                          <a:pt x="261" y="88"/>
                          <a:pt x="262" y="89"/>
                          <a:pt x="262" y="90"/>
                        </a:cubicBezTo>
                        <a:cubicBezTo>
                          <a:pt x="264" y="88"/>
                          <a:pt x="263" y="85"/>
                          <a:pt x="259" y="82"/>
                        </a:cubicBezTo>
                        <a:cubicBezTo>
                          <a:pt x="259" y="82"/>
                          <a:pt x="259" y="82"/>
                          <a:pt x="259" y="82"/>
                        </a:cubicBezTo>
                        <a:cubicBezTo>
                          <a:pt x="259" y="82"/>
                          <a:pt x="259" y="82"/>
                          <a:pt x="259" y="82"/>
                        </a:cubicBezTo>
                        <a:cubicBezTo>
                          <a:pt x="259" y="82"/>
                          <a:pt x="259" y="82"/>
                          <a:pt x="259" y="82"/>
                        </a:cubicBezTo>
                        <a:cubicBezTo>
                          <a:pt x="120" y="2"/>
                          <a:pt x="120" y="2"/>
                          <a:pt x="120" y="2"/>
                        </a:cubicBezTo>
                        <a:cubicBezTo>
                          <a:pt x="117" y="0"/>
                          <a:pt x="113" y="0"/>
                          <a:pt x="110" y="0"/>
                        </a:cubicBezTo>
                      </a:path>
                    </a:pathLst>
                  </a:custGeom>
                  <a:solidFill>
                    <a:srgbClr val="5963D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2" name="Freeform 426">
                    <a:extLst>
                      <a:ext uri="{FF2B5EF4-FFF2-40B4-BE49-F238E27FC236}">
                        <a16:creationId xmlns:a16="http://schemas.microsoft.com/office/drawing/2014/main" id="{A5F5ADEE-CF2E-4C43-BF4D-D04E35BA4F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1968576" y="2807206"/>
                    <a:ext cx="1424975" cy="818372"/>
                  </a:xfrm>
                  <a:custGeom>
                    <a:avLst/>
                    <a:gdLst>
                      <a:gd name="T0" fmla="*/ 0 w 293"/>
                      <a:gd name="T1" fmla="*/ 0 h 169"/>
                      <a:gd name="T2" fmla="*/ 0 w 293"/>
                      <a:gd name="T3" fmla="*/ 0 h 169"/>
                      <a:gd name="T4" fmla="*/ 293 w 293"/>
                      <a:gd name="T5" fmla="*/ 169 h 169"/>
                      <a:gd name="T6" fmla="*/ 293 w 293"/>
                      <a:gd name="T7" fmla="*/ 169 h 169"/>
                      <a:gd name="T8" fmla="*/ 0 w 293"/>
                      <a:gd name="T9" fmla="*/ 0 h 1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3" h="169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93" y="169"/>
                          <a:pt x="293" y="169"/>
                          <a:pt x="293" y="169"/>
                        </a:cubicBezTo>
                        <a:cubicBezTo>
                          <a:pt x="293" y="169"/>
                          <a:pt x="293" y="169"/>
                          <a:pt x="293" y="169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555E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3" name="Freeform 428">
                    <a:extLst>
                      <a:ext uri="{FF2B5EF4-FFF2-40B4-BE49-F238E27FC236}">
                        <a16:creationId xmlns:a16="http://schemas.microsoft.com/office/drawing/2014/main" id="{BDFF3B58-0C71-4EE0-A0B1-C331509ADF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1982932" y="2739008"/>
                    <a:ext cx="1428563" cy="825551"/>
                  </a:xfrm>
                  <a:custGeom>
                    <a:avLst/>
                    <a:gdLst>
                      <a:gd name="T0" fmla="*/ 0 w 294"/>
                      <a:gd name="T1" fmla="*/ 0 h 170"/>
                      <a:gd name="T2" fmla="*/ 0 w 294"/>
                      <a:gd name="T3" fmla="*/ 0 h 170"/>
                      <a:gd name="T4" fmla="*/ 294 w 294"/>
                      <a:gd name="T5" fmla="*/ 170 h 170"/>
                      <a:gd name="T6" fmla="*/ 294 w 294"/>
                      <a:gd name="T7" fmla="*/ 170 h 170"/>
                      <a:gd name="T8" fmla="*/ 0 w 294"/>
                      <a:gd name="T9" fmla="*/ 0 h 1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4" h="170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94" y="170"/>
                          <a:pt x="294" y="170"/>
                          <a:pt x="294" y="170"/>
                        </a:cubicBezTo>
                        <a:cubicBezTo>
                          <a:pt x="294" y="170"/>
                          <a:pt x="294" y="170"/>
                          <a:pt x="294" y="17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solidFill>
                    <a:srgbClr val="4F48B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4" name="Freeform 441">
                    <a:extLst>
                      <a:ext uri="{FF2B5EF4-FFF2-40B4-BE49-F238E27FC236}">
                        <a16:creationId xmlns:a16="http://schemas.microsoft.com/office/drawing/2014/main" id="{B733F385-D67D-49D4-B11E-070B70D598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1168150" y="3018978"/>
                    <a:ext cx="50250" cy="64608"/>
                  </a:xfrm>
                  <a:custGeom>
                    <a:avLst/>
                    <a:gdLst>
                      <a:gd name="T0" fmla="*/ 0 w 14"/>
                      <a:gd name="T1" fmla="*/ 10 h 18"/>
                      <a:gd name="T2" fmla="*/ 12 w 14"/>
                      <a:gd name="T3" fmla="*/ 18 h 18"/>
                      <a:gd name="T4" fmla="*/ 14 w 14"/>
                      <a:gd name="T5" fmla="*/ 8 h 18"/>
                      <a:gd name="T6" fmla="*/ 2 w 14"/>
                      <a:gd name="T7" fmla="*/ 0 h 18"/>
                      <a:gd name="T8" fmla="*/ 0 w 14"/>
                      <a:gd name="T9" fmla="*/ 1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8">
                        <a:moveTo>
                          <a:pt x="0" y="10"/>
                        </a:moveTo>
                        <a:lnTo>
                          <a:pt x="12" y="18"/>
                        </a:lnTo>
                        <a:lnTo>
                          <a:pt x="14" y="8"/>
                        </a:lnTo>
                        <a:lnTo>
                          <a:pt x="2" y="0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42E8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5" name="Freeform 442">
                    <a:extLst>
                      <a:ext uri="{FF2B5EF4-FFF2-40B4-BE49-F238E27FC236}">
                        <a16:creationId xmlns:a16="http://schemas.microsoft.com/office/drawing/2014/main" id="{775F741A-4C59-4216-B4AC-9A2ABCFB6C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1178918" y="3083587"/>
                    <a:ext cx="78966" cy="218952"/>
                  </a:xfrm>
                  <a:custGeom>
                    <a:avLst/>
                    <a:gdLst>
                      <a:gd name="T0" fmla="*/ 0 w 22"/>
                      <a:gd name="T1" fmla="*/ 52 h 61"/>
                      <a:gd name="T2" fmla="*/ 13 w 22"/>
                      <a:gd name="T3" fmla="*/ 61 h 61"/>
                      <a:gd name="T4" fmla="*/ 22 w 22"/>
                      <a:gd name="T5" fmla="*/ 8 h 61"/>
                      <a:gd name="T6" fmla="*/ 10 w 22"/>
                      <a:gd name="T7" fmla="*/ 0 h 61"/>
                      <a:gd name="T8" fmla="*/ 0 w 22"/>
                      <a:gd name="T9" fmla="*/ 52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61">
                        <a:moveTo>
                          <a:pt x="0" y="52"/>
                        </a:moveTo>
                        <a:lnTo>
                          <a:pt x="13" y="61"/>
                        </a:lnTo>
                        <a:lnTo>
                          <a:pt x="22" y="8"/>
                        </a:lnTo>
                        <a:lnTo>
                          <a:pt x="10" y="0"/>
                        </a:lnTo>
                        <a:lnTo>
                          <a:pt x="0" y="52"/>
                        </a:lnTo>
                        <a:close/>
                      </a:path>
                    </a:pathLst>
                  </a:custGeom>
                  <a:solidFill>
                    <a:srgbClr val="42E8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6" name="Freeform 443">
                    <a:extLst>
                      <a:ext uri="{FF2B5EF4-FFF2-40B4-BE49-F238E27FC236}">
                        <a16:creationId xmlns:a16="http://schemas.microsoft.com/office/drawing/2014/main" id="{2E6CE225-C889-44E2-8DAB-09B39797B8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1218401" y="3302535"/>
                    <a:ext cx="53842" cy="100502"/>
                  </a:xfrm>
                  <a:custGeom>
                    <a:avLst/>
                    <a:gdLst>
                      <a:gd name="T0" fmla="*/ 0 w 15"/>
                      <a:gd name="T1" fmla="*/ 21 h 28"/>
                      <a:gd name="T2" fmla="*/ 12 w 15"/>
                      <a:gd name="T3" fmla="*/ 28 h 28"/>
                      <a:gd name="T4" fmla="*/ 15 w 15"/>
                      <a:gd name="T5" fmla="*/ 8 h 28"/>
                      <a:gd name="T6" fmla="*/ 3 w 15"/>
                      <a:gd name="T7" fmla="*/ 0 h 28"/>
                      <a:gd name="T8" fmla="*/ 0 w 15"/>
                      <a:gd name="T9" fmla="*/ 21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28">
                        <a:moveTo>
                          <a:pt x="0" y="21"/>
                        </a:moveTo>
                        <a:lnTo>
                          <a:pt x="12" y="28"/>
                        </a:lnTo>
                        <a:lnTo>
                          <a:pt x="15" y="8"/>
                        </a:lnTo>
                        <a:lnTo>
                          <a:pt x="3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42E8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7" name="Freeform 444">
                    <a:extLst>
                      <a:ext uri="{FF2B5EF4-FFF2-40B4-BE49-F238E27FC236}">
                        <a16:creationId xmlns:a16="http://schemas.microsoft.com/office/drawing/2014/main" id="{2524ADAD-36F2-4CB2-97E2-1C900A4020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1232759" y="3406628"/>
                    <a:ext cx="57430" cy="107681"/>
                  </a:xfrm>
                  <a:custGeom>
                    <a:avLst/>
                    <a:gdLst>
                      <a:gd name="T0" fmla="*/ 0 w 16"/>
                      <a:gd name="T1" fmla="*/ 22 h 30"/>
                      <a:gd name="T2" fmla="*/ 12 w 16"/>
                      <a:gd name="T3" fmla="*/ 30 h 30"/>
                      <a:gd name="T4" fmla="*/ 16 w 16"/>
                      <a:gd name="T5" fmla="*/ 8 h 30"/>
                      <a:gd name="T6" fmla="*/ 4 w 16"/>
                      <a:gd name="T7" fmla="*/ 0 h 30"/>
                      <a:gd name="T8" fmla="*/ 0 w 16"/>
                      <a:gd name="T9" fmla="*/ 2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0">
                        <a:moveTo>
                          <a:pt x="0" y="22"/>
                        </a:moveTo>
                        <a:lnTo>
                          <a:pt x="12" y="30"/>
                        </a:lnTo>
                        <a:lnTo>
                          <a:pt x="16" y="8"/>
                        </a:lnTo>
                        <a:lnTo>
                          <a:pt x="4" y="0"/>
                        </a:lnTo>
                        <a:lnTo>
                          <a:pt x="0" y="22"/>
                        </a:lnTo>
                        <a:close/>
                      </a:path>
                    </a:pathLst>
                  </a:custGeom>
                  <a:solidFill>
                    <a:srgbClr val="42E8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8" name="Freeform 445">
                    <a:extLst>
                      <a:ext uri="{FF2B5EF4-FFF2-40B4-BE49-F238E27FC236}">
                        <a16:creationId xmlns:a16="http://schemas.microsoft.com/office/drawing/2014/main" id="{D0E482AC-7DA7-4A70-A6E2-D9A92C67C2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1247115" y="3040515"/>
                    <a:ext cx="53842" cy="104092"/>
                  </a:xfrm>
                  <a:custGeom>
                    <a:avLst/>
                    <a:gdLst>
                      <a:gd name="T0" fmla="*/ 0 w 15"/>
                      <a:gd name="T1" fmla="*/ 21 h 29"/>
                      <a:gd name="T2" fmla="*/ 12 w 15"/>
                      <a:gd name="T3" fmla="*/ 29 h 29"/>
                      <a:gd name="T4" fmla="*/ 15 w 15"/>
                      <a:gd name="T5" fmla="*/ 8 h 29"/>
                      <a:gd name="T6" fmla="*/ 3 w 15"/>
                      <a:gd name="T7" fmla="*/ 0 h 29"/>
                      <a:gd name="T8" fmla="*/ 0 w 15"/>
                      <a:gd name="T9" fmla="*/ 21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29">
                        <a:moveTo>
                          <a:pt x="0" y="21"/>
                        </a:moveTo>
                        <a:lnTo>
                          <a:pt x="12" y="29"/>
                        </a:lnTo>
                        <a:lnTo>
                          <a:pt x="15" y="8"/>
                        </a:lnTo>
                        <a:lnTo>
                          <a:pt x="3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42E8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39" name="Freeform 446">
                    <a:extLst>
                      <a:ext uri="{FF2B5EF4-FFF2-40B4-BE49-F238E27FC236}">
                        <a16:creationId xmlns:a16="http://schemas.microsoft.com/office/drawing/2014/main" id="{23133436-684C-4FB3-AC74-22B2901888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1261474" y="3151784"/>
                    <a:ext cx="64608" cy="136394"/>
                  </a:xfrm>
                  <a:custGeom>
                    <a:avLst/>
                    <a:gdLst>
                      <a:gd name="T0" fmla="*/ 0 w 18"/>
                      <a:gd name="T1" fmla="*/ 29 h 38"/>
                      <a:gd name="T2" fmla="*/ 13 w 18"/>
                      <a:gd name="T3" fmla="*/ 38 h 38"/>
                      <a:gd name="T4" fmla="*/ 18 w 18"/>
                      <a:gd name="T5" fmla="*/ 6 h 38"/>
                      <a:gd name="T6" fmla="*/ 6 w 18"/>
                      <a:gd name="T7" fmla="*/ 0 h 38"/>
                      <a:gd name="T8" fmla="*/ 0 w 18"/>
                      <a:gd name="T9" fmla="*/ 29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8" h="38">
                        <a:moveTo>
                          <a:pt x="0" y="29"/>
                        </a:moveTo>
                        <a:lnTo>
                          <a:pt x="13" y="38"/>
                        </a:lnTo>
                        <a:lnTo>
                          <a:pt x="18" y="6"/>
                        </a:lnTo>
                        <a:lnTo>
                          <a:pt x="6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42E8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0" name="Freeform 447">
                    <a:extLst>
                      <a:ext uri="{FF2B5EF4-FFF2-40B4-BE49-F238E27FC236}">
                        <a16:creationId xmlns:a16="http://schemas.microsoft.com/office/drawing/2014/main" id="{B9E30057-892C-4627-9AB0-9701D2C944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1286597" y="3295357"/>
                    <a:ext cx="61019" cy="125628"/>
                  </a:xfrm>
                  <a:custGeom>
                    <a:avLst/>
                    <a:gdLst>
                      <a:gd name="T0" fmla="*/ 0 w 17"/>
                      <a:gd name="T1" fmla="*/ 27 h 35"/>
                      <a:gd name="T2" fmla="*/ 13 w 17"/>
                      <a:gd name="T3" fmla="*/ 35 h 35"/>
                      <a:gd name="T4" fmla="*/ 17 w 17"/>
                      <a:gd name="T5" fmla="*/ 8 h 35"/>
                      <a:gd name="T6" fmla="*/ 5 w 17"/>
                      <a:gd name="T7" fmla="*/ 0 h 35"/>
                      <a:gd name="T8" fmla="*/ 0 w 17"/>
                      <a:gd name="T9" fmla="*/ 27 h 3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" h="35">
                        <a:moveTo>
                          <a:pt x="0" y="27"/>
                        </a:moveTo>
                        <a:lnTo>
                          <a:pt x="13" y="35"/>
                        </a:lnTo>
                        <a:lnTo>
                          <a:pt x="17" y="8"/>
                        </a:lnTo>
                        <a:lnTo>
                          <a:pt x="5" y="0"/>
                        </a:lnTo>
                        <a:lnTo>
                          <a:pt x="0" y="27"/>
                        </a:lnTo>
                        <a:close/>
                      </a:path>
                    </a:pathLst>
                  </a:custGeom>
                  <a:solidFill>
                    <a:srgbClr val="42E8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1" name="Freeform 448">
                    <a:extLst>
                      <a:ext uri="{FF2B5EF4-FFF2-40B4-BE49-F238E27FC236}">
                        <a16:creationId xmlns:a16="http://schemas.microsoft.com/office/drawing/2014/main" id="{2BBF24C5-5A88-404D-9815-AC1987643A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1250703" y="3517896"/>
                    <a:ext cx="53842" cy="104092"/>
                  </a:xfrm>
                  <a:custGeom>
                    <a:avLst/>
                    <a:gdLst>
                      <a:gd name="T0" fmla="*/ 0 w 15"/>
                      <a:gd name="T1" fmla="*/ 21 h 29"/>
                      <a:gd name="T2" fmla="*/ 12 w 15"/>
                      <a:gd name="T3" fmla="*/ 29 h 29"/>
                      <a:gd name="T4" fmla="*/ 15 w 15"/>
                      <a:gd name="T5" fmla="*/ 9 h 29"/>
                      <a:gd name="T6" fmla="*/ 2 w 15"/>
                      <a:gd name="T7" fmla="*/ 0 h 29"/>
                      <a:gd name="T8" fmla="*/ 0 w 15"/>
                      <a:gd name="T9" fmla="*/ 21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29">
                        <a:moveTo>
                          <a:pt x="0" y="21"/>
                        </a:moveTo>
                        <a:lnTo>
                          <a:pt x="12" y="29"/>
                        </a:lnTo>
                        <a:lnTo>
                          <a:pt x="15" y="9"/>
                        </a:lnTo>
                        <a:lnTo>
                          <a:pt x="2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42E8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2" name="Freeform 449">
                    <a:extLst>
                      <a:ext uri="{FF2B5EF4-FFF2-40B4-BE49-F238E27FC236}">
                        <a16:creationId xmlns:a16="http://schemas.microsoft.com/office/drawing/2014/main" id="{9CEA24A2-5C69-4F49-BA22-37711C6FB8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1236351" y="2975906"/>
                    <a:ext cx="50250" cy="64608"/>
                  </a:xfrm>
                  <a:custGeom>
                    <a:avLst/>
                    <a:gdLst>
                      <a:gd name="T0" fmla="*/ 0 w 14"/>
                      <a:gd name="T1" fmla="*/ 9 h 18"/>
                      <a:gd name="T2" fmla="*/ 12 w 14"/>
                      <a:gd name="T3" fmla="*/ 18 h 18"/>
                      <a:gd name="T4" fmla="*/ 14 w 14"/>
                      <a:gd name="T5" fmla="*/ 8 h 18"/>
                      <a:gd name="T6" fmla="*/ 2 w 14"/>
                      <a:gd name="T7" fmla="*/ 0 h 18"/>
                      <a:gd name="T8" fmla="*/ 0 w 14"/>
                      <a:gd name="T9" fmla="*/ 9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18">
                        <a:moveTo>
                          <a:pt x="0" y="9"/>
                        </a:moveTo>
                        <a:lnTo>
                          <a:pt x="12" y="18"/>
                        </a:lnTo>
                        <a:lnTo>
                          <a:pt x="14" y="8"/>
                        </a:lnTo>
                        <a:lnTo>
                          <a:pt x="2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42E8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3" name="Freeform 450">
                    <a:extLst>
                      <a:ext uri="{FF2B5EF4-FFF2-40B4-BE49-F238E27FC236}">
                        <a16:creationId xmlns:a16="http://schemas.microsoft.com/office/drawing/2014/main" id="{B2AE73CE-A8EF-4665-B50D-368846FD9B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1275832" y="3647113"/>
                    <a:ext cx="82557" cy="82557"/>
                  </a:xfrm>
                  <a:custGeom>
                    <a:avLst/>
                    <a:gdLst>
                      <a:gd name="T0" fmla="*/ 0 w 23"/>
                      <a:gd name="T1" fmla="*/ 9 h 23"/>
                      <a:gd name="T2" fmla="*/ 22 w 23"/>
                      <a:gd name="T3" fmla="*/ 23 h 23"/>
                      <a:gd name="T4" fmla="*/ 23 w 23"/>
                      <a:gd name="T5" fmla="*/ 13 h 23"/>
                      <a:gd name="T6" fmla="*/ 1 w 23"/>
                      <a:gd name="T7" fmla="*/ 0 h 23"/>
                      <a:gd name="T8" fmla="*/ 0 w 23"/>
                      <a:gd name="T9" fmla="*/ 9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" h="23">
                        <a:moveTo>
                          <a:pt x="0" y="9"/>
                        </a:moveTo>
                        <a:lnTo>
                          <a:pt x="22" y="23"/>
                        </a:lnTo>
                        <a:lnTo>
                          <a:pt x="23" y="13"/>
                        </a:lnTo>
                        <a:lnTo>
                          <a:pt x="1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42E8E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grpSp>
                <p:nvGrpSpPr>
                  <p:cNvPr id="244" name="Group 243">
                    <a:extLst>
                      <a:ext uri="{FF2B5EF4-FFF2-40B4-BE49-F238E27FC236}">
                        <a16:creationId xmlns:a16="http://schemas.microsoft.com/office/drawing/2014/main" id="{33684DC3-7EF0-4F01-8108-50832E1DA63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 flipH="1">
                    <a:off x="965839" y="2233837"/>
                    <a:ext cx="3214740" cy="2715370"/>
                    <a:chOff x="6911820" y="2371227"/>
                    <a:chExt cx="1570941" cy="1326916"/>
                  </a:xfrm>
                </p:grpSpPr>
                <p:sp>
                  <p:nvSpPr>
                    <p:cNvPr id="248" name="Freeform: Shape 247">
                      <a:extLst>
                        <a:ext uri="{FF2B5EF4-FFF2-40B4-BE49-F238E27FC236}">
                          <a16:creationId xmlns:a16="http://schemas.microsoft.com/office/drawing/2014/main" id="{1575158F-6871-4666-825F-07892049522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5325" y="2458858"/>
                      <a:ext cx="1548474" cy="1239285"/>
                    </a:xfrm>
                    <a:custGeom>
                      <a:avLst/>
                      <a:gdLst>
                        <a:gd name="connsiteX0" fmla="*/ 835170 w 1548474"/>
                        <a:gd name="connsiteY0" fmla="*/ 29 h 1239285"/>
                        <a:gd name="connsiteX1" fmla="*/ 860723 w 1548474"/>
                        <a:gd name="connsiteY1" fmla="*/ 6737 h 1239285"/>
                        <a:gd name="connsiteX2" fmla="*/ 1451318 w 1548474"/>
                        <a:gd name="connsiteY2" fmla="*/ 347136 h 1239285"/>
                        <a:gd name="connsiteX3" fmla="*/ 1548474 w 1548474"/>
                        <a:gd name="connsiteY3" fmla="*/ 403133 h 1239285"/>
                        <a:gd name="connsiteX4" fmla="*/ 1379301 w 1548474"/>
                        <a:gd name="connsiteY4" fmla="*/ 1236775 h 1239285"/>
                        <a:gd name="connsiteX5" fmla="*/ 1366128 w 1548474"/>
                        <a:gd name="connsiteY5" fmla="*/ 1239285 h 1239285"/>
                        <a:gd name="connsiteX6" fmla="*/ 1340576 w 1548474"/>
                        <a:gd name="connsiteY6" fmla="*/ 1232576 h 1239285"/>
                        <a:gd name="connsiteX7" fmla="*/ 36581 w 1548474"/>
                        <a:gd name="connsiteY7" fmla="*/ 481186 h 1239285"/>
                        <a:gd name="connsiteX8" fmla="*/ 25822 w 1548474"/>
                        <a:gd name="connsiteY8" fmla="*/ 468305 h 1239285"/>
                        <a:gd name="connsiteX9" fmla="*/ 0 w 1548474"/>
                        <a:gd name="connsiteY9" fmla="*/ 391020 h 1239285"/>
                        <a:gd name="connsiteX10" fmla="*/ 73162 w 1548474"/>
                        <a:gd name="connsiteY10" fmla="*/ 429662 h 1239285"/>
                        <a:gd name="connsiteX11" fmla="*/ 811231 w 1548474"/>
                        <a:gd name="connsiteY11" fmla="*/ 4591 h 1239285"/>
                        <a:gd name="connsiteX12" fmla="*/ 835170 w 1548474"/>
                        <a:gd name="connsiteY12" fmla="*/ 29 h 12392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548474" h="1239285">
                          <a:moveTo>
                            <a:pt x="835170" y="29"/>
                          </a:moveTo>
                          <a:cubicBezTo>
                            <a:pt x="844046" y="297"/>
                            <a:pt x="853192" y="2444"/>
                            <a:pt x="860723" y="6737"/>
                          </a:cubicBezTo>
                          <a:cubicBezTo>
                            <a:pt x="1099574" y="144402"/>
                            <a:pt x="1293640" y="256256"/>
                            <a:pt x="1451318" y="347136"/>
                          </a:cubicBezTo>
                          <a:lnTo>
                            <a:pt x="1548474" y="403133"/>
                          </a:lnTo>
                          <a:lnTo>
                            <a:pt x="1379301" y="1236775"/>
                          </a:lnTo>
                          <a:lnTo>
                            <a:pt x="1366128" y="1239285"/>
                          </a:lnTo>
                          <a:cubicBezTo>
                            <a:pt x="1357252" y="1239016"/>
                            <a:pt x="1348107" y="1236870"/>
                            <a:pt x="1340576" y="1232576"/>
                          </a:cubicBezTo>
                          <a:cubicBezTo>
                            <a:pt x="36581" y="481186"/>
                            <a:pt x="36581" y="481186"/>
                            <a:pt x="36581" y="481186"/>
                          </a:cubicBezTo>
                          <a:cubicBezTo>
                            <a:pt x="32277" y="476893"/>
                            <a:pt x="27974" y="472599"/>
                            <a:pt x="25822" y="468305"/>
                          </a:cubicBezTo>
                          <a:cubicBezTo>
                            <a:pt x="0" y="391020"/>
                            <a:pt x="0" y="391020"/>
                            <a:pt x="0" y="391020"/>
                          </a:cubicBezTo>
                          <a:cubicBezTo>
                            <a:pt x="73162" y="429662"/>
                            <a:pt x="73162" y="429662"/>
                            <a:pt x="73162" y="429662"/>
                          </a:cubicBezTo>
                          <a:cubicBezTo>
                            <a:pt x="811231" y="4591"/>
                            <a:pt x="811231" y="4591"/>
                            <a:pt x="811231" y="4591"/>
                          </a:cubicBezTo>
                          <a:cubicBezTo>
                            <a:pt x="817687" y="1371"/>
                            <a:pt x="826294" y="-240"/>
                            <a:pt x="835170" y="2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A88EC"/>
                        </a:gs>
                        <a:gs pos="100000">
                          <a:srgbClr val="23196F"/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49" name="Freeform: Shape 248">
                      <a:extLst>
                        <a:ext uri="{FF2B5EF4-FFF2-40B4-BE49-F238E27FC236}">
                          <a16:creationId xmlns:a16="http://schemas.microsoft.com/office/drawing/2014/main" id="{747F9962-3D33-4A54-BE5B-E0059D1812F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6911820" y="2371227"/>
                      <a:ext cx="1570941" cy="1269766"/>
                    </a:xfrm>
                    <a:custGeom>
                      <a:avLst/>
                      <a:gdLst>
                        <a:gd name="connsiteX0" fmla="*/ 830871 w 1570941"/>
                        <a:gd name="connsiteY0" fmla="*/ 100 h 1269766"/>
                        <a:gd name="connsiteX1" fmla="*/ 856427 w 1570941"/>
                        <a:gd name="connsiteY1" fmla="*/ 7611 h 1269766"/>
                        <a:gd name="connsiteX2" fmla="*/ 1420257 w 1570941"/>
                        <a:gd name="connsiteY2" fmla="*/ 331734 h 1269766"/>
                        <a:gd name="connsiteX3" fmla="*/ 1570941 w 1570941"/>
                        <a:gd name="connsiteY3" fmla="*/ 418357 h 1269766"/>
                        <a:gd name="connsiteX4" fmla="*/ 1380908 w 1570941"/>
                        <a:gd name="connsiteY4" fmla="*/ 1268608 h 1269766"/>
                        <a:gd name="connsiteX5" fmla="*/ 1374827 w 1570941"/>
                        <a:gd name="connsiteY5" fmla="*/ 1269766 h 1269766"/>
                        <a:gd name="connsiteX6" fmla="*/ 1349270 w 1570941"/>
                        <a:gd name="connsiteY6" fmla="*/ 1263060 h 1269766"/>
                        <a:gd name="connsiteX7" fmla="*/ 12784 w 1570941"/>
                        <a:gd name="connsiteY7" fmla="*/ 492622 h 1269766"/>
                        <a:gd name="connsiteX8" fmla="*/ 8480 w 1570941"/>
                        <a:gd name="connsiteY8" fmla="*/ 464723 h 1269766"/>
                        <a:gd name="connsiteX9" fmla="*/ 806928 w 1570941"/>
                        <a:gd name="connsiteY9" fmla="*/ 5465 h 1269766"/>
                        <a:gd name="connsiteX10" fmla="*/ 830871 w 1570941"/>
                        <a:gd name="connsiteY10" fmla="*/ 100 h 12697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570941" h="1269766">
                          <a:moveTo>
                            <a:pt x="830871" y="100"/>
                          </a:moveTo>
                          <a:cubicBezTo>
                            <a:pt x="839748" y="637"/>
                            <a:pt x="848895" y="3319"/>
                            <a:pt x="856427" y="7611"/>
                          </a:cubicBezTo>
                          <a:cubicBezTo>
                            <a:pt x="856427" y="7611"/>
                            <a:pt x="856427" y="7611"/>
                            <a:pt x="1420257" y="331734"/>
                          </a:cubicBezTo>
                          <a:lnTo>
                            <a:pt x="1570941" y="418357"/>
                          </a:lnTo>
                          <a:lnTo>
                            <a:pt x="1380908" y="1268608"/>
                          </a:lnTo>
                          <a:lnTo>
                            <a:pt x="1374827" y="1269766"/>
                          </a:lnTo>
                          <a:cubicBezTo>
                            <a:pt x="1365949" y="1269498"/>
                            <a:pt x="1356803" y="1267352"/>
                            <a:pt x="1349270" y="1263060"/>
                          </a:cubicBezTo>
                          <a:cubicBezTo>
                            <a:pt x="1349270" y="1263060"/>
                            <a:pt x="1349270" y="1263060"/>
                            <a:pt x="12784" y="492622"/>
                          </a:cubicBezTo>
                          <a:cubicBezTo>
                            <a:pt x="-2281" y="484038"/>
                            <a:pt x="-4433" y="471162"/>
                            <a:pt x="8480" y="464723"/>
                          </a:cubicBezTo>
                          <a:cubicBezTo>
                            <a:pt x="8480" y="464723"/>
                            <a:pt x="8480" y="464723"/>
                            <a:pt x="806928" y="5465"/>
                          </a:cubicBezTo>
                          <a:cubicBezTo>
                            <a:pt x="813385" y="1173"/>
                            <a:pt x="821993" y="-436"/>
                            <a:pt x="830871" y="10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C0C0F6"/>
                        </a:gs>
                        <a:gs pos="100000">
                          <a:srgbClr val="8A88EC"/>
                        </a:gs>
                      </a:gsLst>
                      <a:lin ang="2700000" scaled="1"/>
                    </a:gradFill>
                    <a:ln>
                      <a:noFill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50" name="Freeform: Shape 249">
                      <a:extLst>
                        <a:ext uri="{FF2B5EF4-FFF2-40B4-BE49-F238E27FC236}">
                          <a16:creationId xmlns:a16="http://schemas.microsoft.com/office/drawing/2014/main" id="{35C06852-55A3-414B-8A59-9F5399EF4E5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736062" y="2800094"/>
                      <a:ext cx="719194" cy="433766"/>
                    </a:xfrm>
                    <a:custGeom>
                      <a:avLst/>
                      <a:gdLst>
                        <a:gd name="connsiteX0" fmla="*/ 42863 w 719194"/>
                        <a:gd name="connsiteY0" fmla="*/ 0 h 433766"/>
                        <a:gd name="connsiteX1" fmla="*/ 719194 w 719194"/>
                        <a:gd name="connsiteY1" fmla="*/ 389336 h 433766"/>
                        <a:gd name="connsiteX2" fmla="*/ 712146 w 719194"/>
                        <a:gd name="connsiteY2" fmla="*/ 433766 h 433766"/>
                        <a:gd name="connsiteX3" fmla="*/ 0 w 719194"/>
                        <a:gd name="connsiteY3" fmla="*/ 23813 h 433766"/>
                        <a:gd name="connsiteX4" fmla="*/ 42863 w 719194"/>
                        <a:gd name="connsiteY4" fmla="*/ 0 h 4337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19194" h="433766">
                          <a:moveTo>
                            <a:pt x="42863" y="0"/>
                          </a:moveTo>
                          <a:lnTo>
                            <a:pt x="719194" y="389336"/>
                          </a:lnTo>
                          <a:lnTo>
                            <a:pt x="712146" y="433766"/>
                          </a:lnTo>
                          <a:lnTo>
                            <a:pt x="0" y="23813"/>
                          </a:lnTo>
                          <a:lnTo>
                            <a:pt x="42863" y="0"/>
                          </a:lnTo>
                          <a:close/>
                        </a:path>
                      </a:pathLst>
                    </a:custGeom>
                    <a:solidFill>
                      <a:srgbClr val="28256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51" name="Freeform: Shape 250">
                      <a:extLst>
                        <a:ext uri="{FF2B5EF4-FFF2-40B4-BE49-F238E27FC236}">
                          <a16:creationId xmlns:a16="http://schemas.microsoft.com/office/drawing/2014/main" id="{BAF5FE7D-3EBC-4E1A-A942-C3EB71422F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26104" y="2914549"/>
                      <a:ext cx="917551" cy="544542"/>
                    </a:xfrm>
                    <a:custGeom>
                      <a:avLst/>
                      <a:gdLst>
                        <a:gd name="connsiteX0" fmla="*/ 42863 w 917551"/>
                        <a:gd name="connsiteY0" fmla="*/ 0 h 544542"/>
                        <a:gd name="connsiteX1" fmla="*/ 917551 w 917551"/>
                        <a:gd name="connsiteY1" fmla="*/ 501680 h 544542"/>
                        <a:gd name="connsiteX2" fmla="*/ 908318 w 917551"/>
                        <a:gd name="connsiteY2" fmla="*/ 544542 h 544542"/>
                        <a:gd name="connsiteX3" fmla="*/ 0 w 917551"/>
                        <a:gd name="connsiteY3" fmla="*/ 22225 h 544542"/>
                        <a:gd name="connsiteX4" fmla="*/ 42863 w 917551"/>
                        <a:gd name="connsiteY4" fmla="*/ 0 h 5445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17551" h="544542">
                          <a:moveTo>
                            <a:pt x="42863" y="0"/>
                          </a:moveTo>
                          <a:lnTo>
                            <a:pt x="917551" y="501680"/>
                          </a:lnTo>
                          <a:lnTo>
                            <a:pt x="908318" y="544542"/>
                          </a:lnTo>
                          <a:lnTo>
                            <a:pt x="0" y="22225"/>
                          </a:lnTo>
                          <a:lnTo>
                            <a:pt x="42863" y="0"/>
                          </a:lnTo>
                          <a:close/>
                        </a:path>
                      </a:pathLst>
                    </a:custGeom>
                    <a:solidFill>
                      <a:srgbClr val="28256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52" name="Freeform: Shape 251">
                      <a:extLst>
                        <a:ext uri="{FF2B5EF4-FFF2-40B4-BE49-F238E27FC236}">
                          <a16:creationId xmlns:a16="http://schemas.microsoft.com/office/drawing/2014/main" id="{86A573C3-20CF-4599-97A8-F06487BF5D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95951" y="2874862"/>
                      <a:ext cx="857801" cy="513319"/>
                    </a:xfrm>
                    <a:custGeom>
                      <a:avLst/>
                      <a:gdLst>
                        <a:gd name="connsiteX0" fmla="*/ 42863 w 857801"/>
                        <a:gd name="connsiteY0" fmla="*/ 0 h 513319"/>
                        <a:gd name="connsiteX1" fmla="*/ 857801 w 857801"/>
                        <a:gd name="connsiteY1" fmla="*/ 468802 h 513319"/>
                        <a:gd name="connsiteX2" fmla="*/ 848732 w 857801"/>
                        <a:gd name="connsiteY2" fmla="*/ 513319 h 513319"/>
                        <a:gd name="connsiteX3" fmla="*/ 0 w 857801"/>
                        <a:gd name="connsiteY3" fmla="*/ 23813 h 513319"/>
                        <a:gd name="connsiteX4" fmla="*/ 42863 w 857801"/>
                        <a:gd name="connsiteY4" fmla="*/ 0 h 5133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801" h="513319">
                          <a:moveTo>
                            <a:pt x="42863" y="0"/>
                          </a:moveTo>
                          <a:lnTo>
                            <a:pt x="857801" y="468802"/>
                          </a:lnTo>
                          <a:lnTo>
                            <a:pt x="848732" y="513319"/>
                          </a:lnTo>
                          <a:lnTo>
                            <a:pt x="0" y="23813"/>
                          </a:lnTo>
                          <a:lnTo>
                            <a:pt x="42863" y="0"/>
                          </a:lnTo>
                          <a:close/>
                        </a:path>
                      </a:pathLst>
                    </a:custGeom>
                    <a:solidFill>
                      <a:srgbClr val="28256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53" name="Freeform: Shape 252">
                      <a:extLst>
                        <a:ext uri="{FF2B5EF4-FFF2-40B4-BE49-F238E27FC236}">
                          <a16:creationId xmlns:a16="http://schemas.microsoft.com/office/drawing/2014/main" id="{B6B625BA-A59D-43D7-A154-21AE5D3D523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564216" y="2835174"/>
                      <a:ext cx="806849" cy="483199"/>
                    </a:xfrm>
                    <a:custGeom>
                      <a:avLst/>
                      <a:gdLst>
                        <a:gd name="connsiteX0" fmla="*/ 42863 w 806849"/>
                        <a:gd name="connsiteY0" fmla="*/ 0 h 483199"/>
                        <a:gd name="connsiteX1" fmla="*/ 806849 w 806849"/>
                        <a:gd name="connsiteY1" fmla="*/ 438858 h 483199"/>
                        <a:gd name="connsiteX2" fmla="*/ 799397 w 806849"/>
                        <a:gd name="connsiteY2" fmla="*/ 483199 h 483199"/>
                        <a:gd name="connsiteX3" fmla="*/ 0 w 806849"/>
                        <a:gd name="connsiteY3" fmla="*/ 25400 h 483199"/>
                        <a:gd name="connsiteX4" fmla="*/ 42863 w 806849"/>
                        <a:gd name="connsiteY4" fmla="*/ 0 h 4831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06849" h="483199">
                          <a:moveTo>
                            <a:pt x="42863" y="0"/>
                          </a:moveTo>
                          <a:lnTo>
                            <a:pt x="806849" y="438858"/>
                          </a:lnTo>
                          <a:lnTo>
                            <a:pt x="799397" y="483199"/>
                          </a:lnTo>
                          <a:lnTo>
                            <a:pt x="0" y="25400"/>
                          </a:lnTo>
                          <a:lnTo>
                            <a:pt x="42863" y="0"/>
                          </a:lnTo>
                          <a:close/>
                        </a:path>
                      </a:pathLst>
                    </a:custGeom>
                    <a:solidFill>
                      <a:srgbClr val="28256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 dirty="0"/>
                    </a:p>
                  </p:txBody>
                </p:sp>
                <p:sp>
                  <p:nvSpPr>
                    <p:cNvPr id="254" name="Freeform: Shape 253">
                      <a:extLst>
                        <a:ext uri="{FF2B5EF4-FFF2-40B4-BE49-F238E27FC236}">
                          <a16:creationId xmlns:a16="http://schemas.microsoft.com/office/drawing/2014/main" id="{10A711D5-609C-49F9-8284-78DC0049EF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359428" y="2952649"/>
                      <a:ext cx="967921" cy="578563"/>
                    </a:xfrm>
                    <a:custGeom>
                      <a:avLst/>
                      <a:gdLst>
                        <a:gd name="connsiteX0" fmla="*/ 42863 w 967921"/>
                        <a:gd name="connsiteY0" fmla="*/ 0 h 578563"/>
                        <a:gd name="connsiteX1" fmla="*/ 967921 w 967921"/>
                        <a:gd name="connsiteY1" fmla="*/ 533529 h 578563"/>
                        <a:gd name="connsiteX2" fmla="*/ 959100 w 967921"/>
                        <a:gd name="connsiteY2" fmla="*/ 578563 h 578563"/>
                        <a:gd name="connsiteX3" fmla="*/ 0 w 967921"/>
                        <a:gd name="connsiteY3" fmla="*/ 25400 h 578563"/>
                        <a:gd name="connsiteX4" fmla="*/ 42863 w 967921"/>
                        <a:gd name="connsiteY4" fmla="*/ 0 h 5785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67921" h="578563">
                          <a:moveTo>
                            <a:pt x="42863" y="0"/>
                          </a:moveTo>
                          <a:lnTo>
                            <a:pt x="967921" y="533529"/>
                          </a:lnTo>
                          <a:lnTo>
                            <a:pt x="959100" y="578563"/>
                          </a:lnTo>
                          <a:lnTo>
                            <a:pt x="0" y="25400"/>
                          </a:lnTo>
                          <a:lnTo>
                            <a:pt x="42863" y="0"/>
                          </a:lnTo>
                          <a:close/>
                        </a:path>
                      </a:pathLst>
                    </a:custGeom>
                    <a:solidFill>
                      <a:srgbClr val="282567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IN" dirty="0"/>
                    </a:p>
                  </p:txBody>
                </p:sp>
              </p:grpSp>
              <p:sp>
                <p:nvSpPr>
                  <p:cNvPr id="245" name="Freeform 260">
                    <a:extLst>
                      <a:ext uri="{FF2B5EF4-FFF2-40B4-BE49-F238E27FC236}">
                        <a16:creationId xmlns:a16="http://schemas.microsoft.com/office/drawing/2014/main" id="{3B9375C2-8977-40A0-977D-5DEBED736B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1300031" y="2619253"/>
                    <a:ext cx="1284987" cy="441491"/>
                  </a:xfrm>
                  <a:custGeom>
                    <a:avLst/>
                    <a:gdLst>
                      <a:gd name="T0" fmla="*/ 259 w 264"/>
                      <a:gd name="T1" fmla="*/ 88 h 91"/>
                      <a:gd name="T2" fmla="*/ 120 w 264"/>
                      <a:gd name="T3" fmla="*/ 8 h 91"/>
                      <a:gd name="T4" fmla="*/ 100 w 264"/>
                      <a:gd name="T5" fmla="*/ 8 h 91"/>
                      <a:gd name="T6" fmla="*/ 5 w 264"/>
                      <a:gd name="T7" fmla="*/ 63 h 91"/>
                      <a:gd name="T8" fmla="*/ 1 w 264"/>
                      <a:gd name="T9" fmla="*/ 66 h 91"/>
                      <a:gd name="T10" fmla="*/ 5 w 264"/>
                      <a:gd name="T11" fmla="*/ 58 h 91"/>
                      <a:gd name="T12" fmla="*/ 100 w 264"/>
                      <a:gd name="T13" fmla="*/ 3 h 91"/>
                      <a:gd name="T14" fmla="*/ 120 w 264"/>
                      <a:gd name="T15" fmla="*/ 3 h 91"/>
                      <a:gd name="T16" fmla="*/ 259 w 264"/>
                      <a:gd name="T17" fmla="*/ 83 h 91"/>
                      <a:gd name="T18" fmla="*/ 262 w 264"/>
                      <a:gd name="T19" fmla="*/ 91 h 91"/>
                      <a:gd name="T20" fmla="*/ 259 w 264"/>
                      <a:gd name="T21" fmla="*/ 88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64" h="91">
                        <a:moveTo>
                          <a:pt x="259" y="88"/>
                        </a:moveTo>
                        <a:cubicBezTo>
                          <a:pt x="120" y="8"/>
                          <a:pt x="120" y="8"/>
                          <a:pt x="120" y="8"/>
                        </a:cubicBezTo>
                        <a:cubicBezTo>
                          <a:pt x="114" y="4"/>
                          <a:pt x="106" y="4"/>
                          <a:pt x="100" y="8"/>
                        </a:cubicBezTo>
                        <a:cubicBezTo>
                          <a:pt x="5" y="63"/>
                          <a:pt x="5" y="63"/>
                          <a:pt x="5" y="63"/>
                        </a:cubicBezTo>
                        <a:cubicBezTo>
                          <a:pt x="3" y="64"/>
                          <a:pt x="2" y="65"/>
                          <a:pt x="1" y="66"/>
                        </a:cubicBezTo>
                        <a:cubicBezTo>
                          <a:pt x="0" y="63"/>
                          <a:pt x="1" y="60"/>
                          <a:pt x="5" y="58"/>
                        </a:cubicBezTo>
                        <a:cubicBezTo>
                          <a:pt x="100" y="3"/>
                          <a:pt x="100" y="3"/>
                          <a:pt x="100" y="3"/>
                        </a:cubicBezTo>
                        <a:cubicBezTo>
                          <a:pt x="106" y="0"/>
                          <a:pt x="114" y="0"/>
                          <a:pt x="120" y="3"/>
                        </a:cubicBezTo>
                        <a:cubicBezTo>
                          <a:pt x="259" y="83"/>
                          <a:pt x="259" y="83"/>
                          <a:pt x="259" y="83"/>
                        </a:cubicBezTo>
                        <a:cubicBezTo>
                          <a:pt x="263" y="86"/>
                          <a:pt x="264" y="89"/>
                          <a:pt x="262" y="91"/>
                        </a:cubicBezTo>
                        <a:cubicBezTo>
                          <a:pt x="262" y="90"/>
                          <a:pt x="261" y="89"/>
                          <a:pt x="259" y="88"/>
                        </a:cubicBezTo>
                      </a:path>
                    </a:pathLst>
                  </a:custGeom>
                  <a:solidFill>
                    <a:srgbClr val="9198D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6" name="Freeform 259">
                    <a:extLst>
                      <a:ext uri="{FF2B5EF4-FFF2-40B4-BE49-F238E27FC236}">
                        <a16:creationId xmlns:a16="http://schemas.microsoft.com/office/drawing/2014/main" id="{EA8FA95E-7365-4A65-827A-BB164E71F6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1299393" y="2633100"/>
                    <a:ext cx="1288578" cy="742996"/>
                  </a:xfrm>
                  <a:custGeom>
                    <a:avLst/>
                    <a:gdLst>
                      <a:gd name="T0" fmla="*/ 145 w 265"/>
                      <a:gd name="T1" fmla="*/ 150 h 153"/>
                      <a:gd name="T2" fmla="*/ 6 w 265"/>
                      <a:gd name="T3" fmla="*/ 69 h 153"/>
                      <a:gd name="T4" fmla="*/ 6 w 265"/>
                      <a:gd name="T5" fmla="*/ 58 h 153"/>
                      <a:gd name="T6" fmla="*/ 101 w 265"/>
                      <a:gd name="T7" fmla="*/ 3 h 153"/>
                      <a:gd name="T8" fmla="*/ 121 w 265"/>
                      <a:gd name="T9" fmla="*/ 3 h 153"/>
                      <a:gd name="T10" fmla="*/ 260 w 265"/>
                      <a:gd name="T11" fmla="*/ 83 h 153"/>
                      <a:gd name="T12" fmla="*/ 260 w 265"/>
                      <a:gd name="T13" fmla="*/ 95 h 153"/>
                      <a:gd name="T14" fmla="*/ 165 w 265"/>
                      <a:gd name="T15" fmla="*/ 150 h 153"/>
                      <a:gd name="T16" fmla="*/ 145 w 265"/>
                      <a:gd name="T17" fmla="*/ 150 h 1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5" h="153">
                        <a:moveTo>
                          <a:pt x="145" y="150"/>
                        </a:moveTo>
                        <a:cubicBezTo>
                          <a:pt x="6" y="69"/>
                          <a:pt x="6" y="69"/>
                          <a:pt x="6" y="69"/>
                        </a:cubicBezTo>
                        <a:cubicBezTo>
                          <a:pt x="0" y="66"/>
                          <a:pt x="0" y="61"/>
                          <a:pt x="6" y="58"/>
                        </a:cubicBezTo>
                        <a:cubicBezTo>
                          <a:pt x="101" y="3"/>
                          <a:pt x="101" y="3"/>
                          <a:pt x="101" y="3"/>
                        </a:cubicBezTo>
                        <a:cubicBezTo>
                          <a:pt x="107" y="0"/>
                          <a:pt x="115" y="0"/>
                          <a:pt x="121" y="3"/>
                        </a:cubicBezTo>
                        <a:cubicBezTo>
                          <a:pt x="260" y="83"/>
                          <a:pt x="260" y="83"/>
                          <a:pt x="260" y="83"/>
                        </a:cubicBezTo>
                        <a:cubicBezTo>
                          <a:pt x="265" y="86"/>
                          <a:pt x="265" y="92"/>
                          <a:pt x="260" y="95"/>
                        </a:cubicBezTo>
                        <a:cubicBezTo>
                          <a:pt x="165" y="150"/>
                          <a:pt x="165" y="150"/>
                          <a:pt x="165" y="150"/>
                        </a:cubicBezTo>
                        <a:cubicBezTo>
                          <a:pt x="159" y="153"/>
                          <a:pt x="151" y="153"/>
                          <a:pt x="145" y="150"/>
                        </a:cubicBezTo>
                      </a:path>
                    </a:pathLst>
                  </a:custGeom>
                  <a:solidFill>
                    <a:srgbClr val="8F97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247" name="Freeform 239">
                    <a:extLst>
                      <a:ext uri="{FF2B5EF4-FFF2-40B4-BE49-F238E27FC236}">
                        <a16:creationId xmlns:a16="http://schemas.microsoft.com/office/drawing/2014/main" id="{EC92A24F-59C4-4B0E-9A48-0DFD3B56C3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 flipH="1">
                    <a:off x="932784" y="1221581"/>
                    <a:ext cx="3302205" cy="3840607"/>
                  </a:xfrm>
                  <a:custGeom>
                    <a:avLst/>
                    <a:gdLst>
                      <a:gd name="T0" fmla="*/ 100 w 920"/>
                      <a:gd name="T1" fmla="*/ 0 h 1070"/>
                      <a:gd name="T2" fmla="*/ 920 w 920"/>
                      <a:gd name="T3" fmla="*/ 472 h 1070"/>
                      <a:gd name="T4" fmla="*/ 819 w 920"/>
                      <a:gd name="T5" fmla="*/ 1070 h 1070"/>
                      <a:gd name="T6" fmla="*/ 0 w 920"/>
                      <a:gd name="T7" fmla="*/ 598 h 1070"/>
                      <a:gd name="T8" fmla="*/ 100 w 920"/>
                      <a:gd name="T9" fmla="*/ 0 h 10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20" h="1070">
                        <a:moveTo>
                          <a:pt x="100" y="0"/>
                        </a:moveTo>
                        <a:lnTo>
                          <a:pt x="920" y="472"/>
                        </a:lnTo>
                        <a:lnTo>
                          <a:pt x="819" y="1070"/>
                        </a:lnTo>
                        <a:lnTo>
                          <a:pt x="0" y="598"/>
                        </a:lnTo>
                        <a:lnTo>
                          <a:pt x="100" y="0"/>
                        </a:lnTo>
                        <a:close/>
                      </a:path>
                    </a:pathLst>
                  </a:custGeom>
                  <a:solidFill>
                    <a:srgbClr val="453C9E">
                      <a:alpha val="87000"/>
                    </a:srgbClr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 dirty="0"/>
                  </a:p>
                </p:txBody>
              </p: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4F88F-063A-44A3-B439-219F2A70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7" y="406961"/>
            <a:ext cx="10667998" cy="687386"/>
          </a:xfrm>
        </p:spPr>
        <p:txBody>
          <a:bodyPr/>
          <a:lstStyle/>
          <a:p>
            <a:r>
              <a:rPr lang="en-IN" dirty="0">
                <a:solidFill>
                  <a:srgbClr val="DDDCFC"/>
                </a:solidFill>
              </a:rPr>
              <a:t>Data</a:t>
            </a:r>
            <a:r>
              <a:rPr lang="en-IN" dirty="0">
                <a:solidFill>
                  <a:schemeClr val="bg1"/>
                </a:solidFill>
              </a:rPr>
              <a:t> Analysis – Exploratory statistics</a:t>
            </a:r>
          </a:p>
        </p:txBody>
      </p:sp>
      <p:graphicFrame>
        <p:nvGraphicFramePr>
          <p:cNvPr id="90" name="Chart 89">
            <a:extLst>
              <a:ext uri="{FF2B5EF4-FFF2-40B4-BE49-F238E27FC236}">
                <a16:creationId xmlns:a16="http://schemas.microsoft.com/office/drawing/2014/main" id="{5B18EFC5-B436-4E6A-A3DD-74ADB5A89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27127"/>
              </p:ext>
            </p:extLst>
          </p:nvPr>
        </p:nvGraphicFramePr>
        <p:xfrm>
          <a:off x="5761304" y="3251899"/>
          <a:ext cx="5865206" cy="3008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1" name="Rectangle 90">
            <a:extLst>
              <a:ext uri="{FF2B5EF4-FFF2-40B4-BE49-F238E27FC236}">
                <a16:creationId xmlns:a16="http://schemas.microsoft.com/office/drawing/2014/main" id="{42230E95-DC17-42DD-8722-63D33DFE97C2}"/>
              </a:ext>
            </a:extLst>
          </p:cNvPr>
          <p:cNvSpPr/>
          <p:nvPr/>
        </p:nvSpPr>
        <p:spPr>
          <a:xfrm>
            <a:off x="5796722" y="1061924"/>
            <a:ext cx="35525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DDCFC"/>
                </a:solidFill>
                <a:latin typeface="Fjalla One" panose="02000506040000020004" pitchFamily="2" charset="0"/>
              </a:rPr>
              <a:t>Know your data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2704ED9-F9FE-4348-905B-476799A7920E}"/>
              </a:ext>
            </a:extLst>
          </p:cNvPr>
          <p:cNvSpPr/>
          <p:nvPr/>
        </p:nvSpPr>
        <p:spPr>
          <a:xfrm>
            <a:off x="5757299" y="1726024"/>
            <a:ext cx="474319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Basics statistics can provide more information than complex analysis</a:t>
            </a:r>
          </a:p>
          <a:p>
            <a:endParaRPr lang="en-IN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r>
              <a:rPr lang="en-IN" sz="1600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This step is crucial to assess the feasibility of your project</a:t>
            </a:r>
          </a:p>
          <a:p>
            <a:endParaRPr lang="en-IN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  <a:p>
            <a:endParaRPr lang="en-IN" sz="1600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49E3DAB-A241-4011-88DA-433A91A45271}"/>
              </a:ext>
            </a:extLst>
          </p:cNvPr>
          <p:cNvCxnSpPr>
            <a:cxnSpLocks/>
          </p:cNvCxnSpPr>
          <p:nvPr/>
        </p:nvCxnSpPr>
        <p:spPr>
          <a:xfrm flipH="1">
            <a:off x="695325" y="1005339"/>
            <a:ext cx="685800" cy="0"/>
          </a:xfrm>
          <a:prstGeom prst="line">
            <a:avLst/>
          </a:prstGeom>
          <a:ln w="22225">
            <a:solidFill>
              <a:srgbClr val="DDDC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7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kppt Produc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7156</TotalTime>
  <Words>441</Words>
  <Application>Microsoft Macintosh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Fjalla One</vt:lpstr>
      <vt:lpstr>Open Sans</vt:lpstr>
      <vt:lpstr>Roboto</vt:lpstr>
      <vt:lpstr>Arial</vt:lpstr>
      <vt:lpstr>Calibri</vt:lpstr>
      <vt:lpstr>Century Gothic</vt:lpstr>
      <vt:lpstr>Wingdings 2</vt:lpstr>
      <vt:lpstr>Office Theme</vt:lpstr>
      <vt:lpstr>Machine learning : Business cases</vt:lpstr>
      <vt:lpstr>What is Machine learning ?</vt:lpstr>
      <vt:lpstr>What is Machine learning ?</vt:lpstr>
      <vt:lpstr>Different types of algorithms</vt:lpstr>
      <vt:lpstr>What is Machine learning ?</vt:lpstr>
      <vt:lpstr>What is Machine learning ?</vt:lpstr>
      <vt:lpstr>What do we need ?  Data-sets</vt:lpstr>
      <vt:lpstr>Data Storage</vt:lpstr>
      <vt:lpstr>Data Analysis – Exploratory statistics</vt:lpstr>
      <vt:lpstr>CRM System Digital : Client Data</vt:lpstr>
      <vt:lpstr>Data flow</vt:lpstr>
      <vt:lpstr>Contact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INKPPT Adobe</dc:creator>
  <cp:lastModifiedBy>quantrack@outlook.fr</cp:lastModifiedBy>
  <cp:revision>387</cp:revision>
  <dcterms:created xsi:type="dcterms:W3CDTF">2018-08-03T06:37:03Z</dcterms:created>
  <dcterms:modified xsi:type="dcterms:W3CDTF">2020-05-14T23:13:23Z</dcterms:modified>
</cp:coreProperties>
</file>