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9" r:id="rId2"/>
    <p:sldId id="271" r:id="rId3"/>
    <p:sldId id="272" r:id="rId4"/>
    <p:sldId id="273" r:id="rId5"/>
    <p:sldId id="275" r:id="rId6"/>
    <p:sldId id="274" r:id="rId7"/>
    <p:sldId id="277" r:id="rId8"/>
    <p:sldId id="276" r:id="rId9"/>
  </p:sldIdLst>
  <p:sldSz cx="9144000" cy="5143500" type="screen16x9"/>
  <p:notesSz cx="6858000" cy="9144000"/>
  <p:embeddedFontLst>
    <p:embeddedFont>
      <p:font typeface="Amatic SC" panose="020B0604020202020204" charset="-79"/>
      <p:regular r:id="rId11"/>
      <p:bold r:id="rId12"/>
    </p:embeddedFont>
    <p:embeddedFont>
      <p:font typeface="Source Code Pr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9F9F9"/>
    <a:srgbClr val="FFFF53"/>
    <a:srgbClr val="D1D1D1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0" autoAdjust="0"/>
  </p:normalViewPr>
  <p:slideViewPr>
    <p:cSldViewPr snapToGrid="0">
      <p:cViewPr varScale="1">
        <p:scale>
          <a:sx n="63" d="100"/>
          <a:sy n="63" d="100"/>
        </p:scale>
        <p:origin x="77" y="8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BFF203-57D9-40F1-B772-6B2CBD7D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" y="0"/>
            <a:ext cx="91305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37F39-33A7-4E68-B3BE-0834043F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" y="0"/>
            <a:ext cx="91059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8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6844C-8F91-4303-8390-9750B85F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" y="0"/>
            <a:ext cx="91382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8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39FC-34A9-409B-BBA3-BA50A9F4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62FD-F93E-4DDB-A9DC-473B0C072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B3CB9-114F-4F80-9C63-07AC8DF1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" y="0"/>
            <a:ext cx="90712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0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7C8A-FDB9-48B6-B4B1-BB5B7F93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B0E5-CC45-4E36-A1B1-AE74F131B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45D5B-12FB-4792-B966-0B4F01A8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"/>
            <a:ext cx="9144000" cy="51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8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640B-705B-4FB2-97A7-BE586142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D714-4166-44B5-8677-1E26D1896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2A053-4446-4963-980D-89160F72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" y="0"/>
            <a:ext cx="91363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8BBB-EE2C-4741-B944-0F41A9F2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0F335-2136-4CBD-8D1B-AA3F9E01A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n empty road with trees on the side of a mountain&#10;&#10;Description automatically generated">
            <a:extLst>
              <a:ext uri="{FF2B5EF4-FFF2-40B4-BE49-F238E27FC236}">
                <a16:creationId xmlns:a16="http://schemas.microsoft.com/office/drawing/2014/main" id="{8C1CCB50-DC1C-4B9E-8B71-F9B2C15B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323A-C14F-49EC-AF10-6E635BD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CF758-3362-4B42-AED2-ED564998A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0C7C4-BDCF-4E76-9605-0504EE35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" y="0"/>
            <a:ext cx="90737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51736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Code Pro</vt:lpstr>
      <vt:lpstr>Amatic SC</vt:lpstr>
      <vt:lpstr>Arial</vt:lpstr>
      <vt:lpstr>Beach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Sheridan</dc:creator>
  <cp:lastModifiedBy>Shane Sheridan</cp:lastModifiedBy>
  <cp:revision>23</cp:revision>
  <dcterms:modified xsi:type="dcterms:W3CDTF">2020-05-20T21:59:19Z</dcterms:modified>
</cp:coreProperties>
</file>