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8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6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6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D44DB1-4726-4009-BE55-9FD4B73F8D5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11A9F5-2C1D-4C0B-ADE5-BF0479C9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D04E-2CAE-41F6-B14A-20D7315CF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025"/>
            <a:ext cx="9144000" cy="237213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Interfacing of 16X2 LCD module to AT89C51 of 8051 microcontroller.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55536-B324-4DA7-9587-B59C89385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13"/>
            <a:ext cx="9144000" cy="1655762"/>
          </a:xfrm>
        </p:spPr>
        <p:txBody>
          <a:bodyPr/>
          <a:lstStyle/>
          <a:p>
            <a:r>
              <a:rPr lang="en-US" dirty="0"/>
              <a:t>By: Adeel Subhan (19I-1869)</a:t>
            </a:r>
          </a:p>
          <a:p>
            <a:r>
              <a:rPr lang="en-US" dirty="0"/>
              <a:t>Majid Ahmad (19I-1796)</a:t>
            </a:r>
          </a:p>
        </p:txBody>
      </p:sp>
    </p:spTree>
    <p:extLst>
      <p:ext uri="{BB962C8B-B14F-4D97-AF65-F5344CB8AC3E}">
        <p14:creationId xmlns:p14="http://schemas.microsoft.com/office/powerpoint/2010/main" val="39979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E369-B22F-4690-96A6-12217E80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7180-8EF4-448A-8797-E9D31248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LCD Basics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LCD interfacing WORKING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LCD for interfacing with 8051 microcontroller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Algorithm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2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E61E-3D69-4478-A047-E5B651BA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5E4A-AC9F-4899-8EF6-E0D6AA93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16×2 Liquid Crystal Display. It can display 32 characters at a time in two rows. LM016L is a 16×2 LCD module.</a:t>
            </a:r>
            <a:endParaRPr lang="en-US" dirty="0"/>
          </a:p>
        </p:txBody>
      </p:sp>
      <p:pic>
        <p:nvPicPr>
          <p:cNvPr id="1026" name="Picture 2" descr="lcd interfacing with 8051 microcontroller">
            <a:extLst>
              <a:ext uri="{FF2B5EF4-FFF2-40B4-BE49-F238E27FC236}">
                <a16:creationId xmlns:a16="http://schemas.microsoft.com/office/drawing/2014/main" id="{D74A8A9C-F1D7-49FD-BB4F-A8DE620A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3040062"/>
            <a:ext cx="47434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F3C3B-CCF9-481F-9B76-5FF2D595F84B}"/>
              </a:ext>
            </a:extLst>
          </p:cNvPr>
          <p:cNvSpPr txBox="1"/>
          <p:nvPr/>
        </p:nvSpPr>
        <p:spPr>
          <a:xfrm>
            <a:off x="1042160" y="324155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Pin 4: RS       (command register when low, data register when high)</a:t>
            </a:r>
          </a:p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Pin 5: R/W     (high for read from register, low for write to the register)</a:t>
            </a:r>
          </a:p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Pin 6: EN       (sends data to data pins when high to low pulse is given)</a:t>
            </a:r>
          </a:p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Pin 7-14: DB0-DB7 (8-bit data pins)</a:t>
            </a:r>
          </a:p>
        </p:txBody>
      </p:sp>
    </p:spTree>
    <p:extLst>
      <p:ext uri="{BB962C8B-B14F-4D97-AF65-F5344CB8AC3E}">
        <p14:creationId xmlns:p14="http://schemas.microsoft.com/office/powerpoint/2010/main" val="3154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C900-CA11-4C9A-8AD5-1E44CACA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Open Sans"/>
              </a:rPr>
              <a:t>LCD interfacing WORKING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AB0F-86EC-4FB7-A40A-B480FFCF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Open Sans"/>
              </a:rPr>
              <a:t>Data register: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 It is for placing the data which is to be displayed. Data can be any character, alphabet or number.</a:t>
            </a: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Open Sans"/>
              </a:rPr>
              <a:t>Command register: 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It is for placing the commands. There is a set of commands for LCD to perform specific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1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1DB6-FAF3-4D0D-8EC2-EB2E653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2" y="880903"/>
            <a:ext cx="9844350" cy="706964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Open Sans"/>
              </a:rPr>
              <a:t>LCD INTERFACING WITH 8051 MICROCONTROLLER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FC51E-A60E-4599-8595-BC97019C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15"/>
          <a:stretch/>
        </p:blipFill>
        <p:spPr>
          <a:xfrm>
            <a:off x="142461" y="1690688"/>
            <a:ext cx="1146088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79F2-7173-4408-8A64-707A50AC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9D41-AC90-41A5-9579-AC319128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initialize all the ports. </a:t>
            </a:r>
          </a:p>
          <a:p>
            <a:r>
              <a:rPr lang="en-US" dirty="0"/>
              <a:t>Initialize the LCD to turn it ON and to a form that it is ready to accept commands.</a:t>
            </a:r>
          </a:p>
          <a:p>
            <a:r>
              <a:rPr lang="en-US" dirty="0"/>
              <a:t>Now command the LCD to write.</a:t>
            </a:r>
          </a:p>
          <a:p>
            <a:r>
              <a:rPr lang="en-US" dirty="0"/>
              <a:t>Display the contents using the required functions.</a:t>
            </a:r>
          </a:p>
        </p:txBody>
      </p:sp>
    </p:spTree>
    <p:extLst>
      <p:ext uri="{BB962C8B-B14F-4D97-AF65-F5344CB8AC3E}">
        <p14:creationId xmlns:p14="http://schemas.microsoft.com/office/powerpoint/2010/main" val="255816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A612-0ED4-415C-B018-E466EE28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2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BF8A7-7904-4D59-A665-1DE5D675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054585"/>
            <a:ext cx="10515600" cy="4286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CF0BD-F405-4363-BB88-03F969FF8F3D}"/>
              </a:ext>
            </a:extLst>
          </p:cNvPr>
          <p:cNvSpPr txBox="1"/>
          <p:nvPr/>
        </p:nvSpPr>
        <p:spPr>
          <a:xfrm>
            <a:off x="662609" y="5557589"/>
            <a:ext cx="10866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Thus, interfacing LCD with AT89C51 and displaying characters was simulated using proteus with the help of </a:t>
            </a:r>
            <a:r>
              <a:rPr lang="en-US" sz="2400" dirty="0" err="1"/>
              <a:t>keil</a:t>
            </a:r>
            <a:r>
              <a:rPr lang="en-US" sz="2400" dirty="0"/>
              <a:t>. The result were visually verified using Run feature in proteus.</a:t>
            </a:r>
          </a:p>
        </p:txBody>
      </p:sp>
    </p:spTree>
    <p:extLst>
      <p:ext uri="{BB962C8B-B14F-4D97-AF65-F5344CB8AC3E}">
        <p14:creationId xmlns:p14="http://schemas.microsoft.com/office/powerpoint/2010/main" val="330134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</TotalTime>
  <Words>254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Open Sans</vt:lpstr>
      <vt:lpstr>Wingdings 3</vt:lpstr>
      <vt:lpstr>Ion Boardroom</vt:lpstr>
      <vt:lpstr>Interfacing of 16X2 LCD module to AT89C51 of 8051 microcontroller.</vt:lpstr>
      <vt:lpstr>Content</vt:lpstr>
      <vt:lpstr>LCD Basics</vt:lpstr>
      <vt:lpstr>LCD interfacing WORKING</vt:lpstr>
      <vt:lpstr>LCD INTERFACING WITH 8051 MICROCONTROLLER</vt:lpstr>
      <vt:lpstr>Algorithm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of 16X2 LCD module to AT89C51 of 8051 family microcontroller.</dc:title>
  <dc:creator>Majid Ahmad Khan</dc:creator>
  <cp:lastModifiedBy>Majid Ahmad Khan</cp:lastModifiedBy>
  <cp:revision>4</cp:revision>
  <dcterms:created xsi:type="dcterms:W3CDTF">2020-12-30T12:30:56Z</dcterms:created>
  <dcterms:modified xsi:type="dcterms:W3CDTF">2020-12-30T13:22:52Z</dcterms:modified>
</cp:coreProperties>
</file>