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de-monkie/carnival-po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7249" y="1447800"/>
            <a:ext cx="8825658" cy="3329581"/>
          </a:xfrm>
        </p:spPr>
        <p:txBody>
          <a:bodyPr/>
          <a:lstStyle/>
          <a:p>
            <a:r>
              <a:rPr lang="en-US" dirty="0" smtClean="0"/>
              <a:t>Carnival POS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Coding 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1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 Tech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55357"/>
            <a:ext cx="8946541" cy="4195481"/>
          </a:xfrm>
        </p:spPr>
        <p:txBody>
          <a:bodyPr/>
          <a:lstStyle/>
          <a:p>
            <a:r>
              <a:rPr lang="en-US" dirty="0" smtClean="0"/>
              <a:t>Tech stack</a:t>
            </a:r>
          </a:p>
          <a:p>
            <a:pPr lvl="1"/>
            <a:r>
              <a:rPr lang="en-US" dirty="0" smtClean="0"/>
              <a:t>Use Angular 4 / Typescript</a:t>
            </a:r>
          </a:p>
          <a:p>
            <a:pPr lvl="1"/>
            <a:r>
              <a:rPr lang="en-US" dirty="0" smtClean="0"/>
              <a:t>Bootstrap 4 (Alpha 6)</a:t>
            </a:r>
          </a:p>
          <a:p>
            <a:pPr lvl="1"/>
            <a:r>
              <a:rPr lang="en-US" dirty="0" smtClean="0"/>
              <a:t>Firebase </a:t>
            </a:r>
            <a:endParaRPr lang="en-US" dirty="0"/>
          </a:p>
          <a:p>
            <a:pPr lvl="1"/>
            <a:r>
              <a:rPr lang="en-US" i="1" dirty="0" smtClean="0">
                <a:hlinkClick r:id="rId2"/>
              </a:rPr>
              <a:t>https</a:t>
            </a:r>
            <a:r>
              <a:rPr lang="en-US" i="1" dirty="0">
                <a:hlinkClick r:id="rId2"/>
              </a:rPr>
              <a:t>://</a:t>
            </a:r>
            <a:r>
              <a:rPr lang="en-US" i="1" dirty="0" smtClean="0">
                <a:hlinkClick r:id="rId2"/>
              </a:rPr>
              <a:t>github.com/code-monkie/carnival-pos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01923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 Angular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31496"/>
            <a:ext cx="8946541" cy="4554619"/>
          </a:xfrm>
        </p:spPr>
        <p:txBody>
          <a:bodyPr/>
          <a:lstStyle/>
          <a:p>
            <a:r>
              <a:rPr lang="en-US" dirty="0" smtClean="0"/>
              <a:t>Best practices, coding style</a:t>
            </a:r>
          </a:p>
          <a:p>
            <a:r>
              <a:rPr lang="en-US" dirty="0" smtClean="0"/>
              <a:t>Real-time behavior</a:t>
            </a:r>
            <a:endParaRPr lang="en-US" dirty="0"/>
          </a:p>
          <a:p>
            <a:r>
              <a:rPr lang="en-US" dirty="0" smtClean="0"/>
              <a:t>Make use of my Angular starter</a:t>
            </a:r>
          </a:p>
          <a:p>
            <a:r>
              <a:rPr lang="en-US" dirty="0" smtClean="0"/>
              <a:t>Continue practice</a:t>
            </a:r>
          </a:p>
          <a:p>
            <a:pPr lvl="1"/>
            <a:r>
              <a:rPr lang="en-US" dirty="0" smtClean="0"/>
              <a:t>Typescript</a:t>
            </a:r>
          </a:p>
          <a:p>
            <a:pPr lvl="1"/>
            <a:r>
              <a:rPr lang="en-US" dirty="0" smtClean="0"/>
              <a:t>NPM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Angular </a:t>
            </a:r>
            <a:r>
              <a:rPr lang="en-US" b="1" dirty="0"/>
              <a:t>is a </a:t>
            </a:r>
            <a:r>
              <a:rPr lang="en-US" b="1" dirty="0" err="1"/>
              <a:t>TypeScript</a:t>
            </a:r>
            <a:r>
              <a:rPr lang="en-US" b="1" dirty="0"/>
              <a:t>-based open source front-end web application platform.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213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 Bootstrap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39446"/>
            <a:ext cx="8946541" cy="4665938"/>
          </a:xfrm>
        </p:spPr>
        <p:txBody>
          <a:bodyPr>
            <a:normAutofit/>
          </a:bodyPr>
          <a:lstStyle/>
          <a:p>
            <a:r>
              <a:rPr lang="en-US" dirty="0" smtClean="0"/>
              <a:t>Flexbox</a:t>
            </a:r>
          </a:p>
          <a:p>
            <a:r>
              <a:rPr lang="en-US" dirty="0" smtClean="0"/>
              <a:t>New responsive utility classes</a:t>
            </a:r>
            <a:endParaRPr lang="en-US" dirty="0"/>
          </a:p>
          <a:p>
            <a:r>
              <a:rPr lang="en-US" dirty="0" smtClean="0"/>
              <a:t>Focused on</a:t>
            </a:r>
          </a:p>
          <a:p>
            <a:pPr lvl="1"/>
            <a:r>
              <a:rPr lang="en-US" dirty="0" smtClean="0"/>
              <a:t>Alerts</a:t>
            </a:r>
          </a:p>
          <a:p>
            <a:pPr lvl="1"/>
            <a:r>
              <a:rPr lang="en-US" dirty="0" smtClean="0"/>
              <a:t>Buttons</a:t>
            </a:r>
          </a:p>
          <a:p>
            <a:pPr lvl="1"/>
            <a:r>
              <a:rPr lang="en-US" dirty="0" smtClean="0"/>
              <a:t>Cards</a:t>
            </a:r>
          </a:p>
          <a:p>
            <a:endParaRPr lang="en-US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Bootstrap </a:t>
            </a:r>
            <a:r>
              <a:rPr lang="en-US" b="1" dirty="0"/>
              <a:t>is a free and open-source front-end web framework for designing websites and web applications.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740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 Firebase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71255"/>
            <a:ext cx="8946541" cy="4785204"/>
          </a:xfrm>
        </p:spPr>
        <p:txBody>
          <a:bodyPr/>
          <a:lstStyle/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Rules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uthentication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ndexing</a:t>
            </a:r>
          </a:p>
          <a:p>
            <a:r>
              <a:rPr lang="en-US" dirty="0" smtClean="0"/>
              <a:t>Hosting</a:t>
            </a:r>
          </a:p>
          <a:p>
            <a:pPr lvl="1"/>
            <a:r>
              <a:rPr lang="en-US" dirty="0" smtClean="0"/>
              <a:t>AOT compiling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eployment</a:t>
            </a:r>
            <a:endParaRPr lang="en-US" dirty="0"/>
          </a:p>
          <a:p>
            <a:r>
              <a:rPr lang="en-US" dirty="0" smtClean="0"/>
              <a:t>Use the firebase module for angular integration</a:t>
            </a:r>
          </a:p>
          <a:p>
            <a:endParaRPr lang="en-US" dirty="0"/>
          </a:p>
          <a:p>
            <a:r>
              <a:rPr lang="en-US" b="1" dirty="0" smtClean="0"/>
              <a:t>Firebase </a:t>
            </a:r>
            <a:r>
              <a:rPr lang="en-US" b="1" dirty="0"/>
              <a:t>is a mobile and web application development platform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478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71255"/>
            <a:ext cx="8946541" cy="4785204"/>
          </a:xfrm>
        </p:spPr>
        <p:txBody>
          <a:bodyPr/>
          <a:lstStyle/>
          <a:p>
            <a:r>
              <a:rPr lang="en-US" dirty="0" smtClean="0"/>
              <a:t>Rapid Prototyping</a:t>
            </a:r>
          </a:p>
          <a:p>
            <a:r>
              <a:rPr lang="en-US" dirty="0" smtClean="0"/>
              <a:t>Just in time development</a:t>
            </a:r>
          </a:p>
          <a:p>
            <a:r>
              <a:rPr lang="en-US" dirty="0" smtClean="0"/>
              <a:t>Simulated multiple users in a </a:t>
            </a:r>
            <a:r>
              <a:rPr lang="en-US" dirty="0" err="1" smtClean="0"/>
              <a:t>git</a:t>
            </a:r>
            <a:r>
              <a:rPr lang="en-US" dirty="0" smtClean="0"/>
              <a:t>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4986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130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Carnival POS</vt:lpstr>
      <vt:lpstr>Goals: Tech Stack</vt:lpstr>
      <vt:lpstr>Goals: Angular 4</vt:lpstr>
      <vt:lpstr>Goals: Bootstrap 4</vt:lpstr>
      <vt:lpstr>Goals: Firebase</vt:lpstr>
      <vt:lpstr>Goals: Techniques</vt:lpstr>
    </vt:vector>
  </TitlesOfParts>
  <Company>Rural Sourcing,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Challenge</dc:title>
  <dc:creator>Mike Dunn</dc:creator>
  <cp:lastModifiedBy>Mike Dunn</cp:lastModifiedBy>
  <cp:revision>6</cp:revision>
  <dcterms:created xsi:type="dcterms:W3CDTF">2017-07-17T15:18:46Z</dcterms:created>
  <dcterms:modified xsi:type="dcterms:W3CDTF">2017-07-17T15:45:02Z</dcterms:modified>
</cp:coreProperties>
</file>