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6" r:id="rId8"/>
    <p:sldId id="267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-monkie/carnival-pos" TargetMode="External"/><Relationship Id="rId2" Type="http://schemas.openxmlformats.org/officeDocument/2006/relationships/hyperlink" Target="https://carnival-pos.firebaseap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sole.firebase.google.com/u/3/project/carnival-pos/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494" y="1447800"/>
            <a:ext cx="8825658" cy="3329581"/>
          </a:xfrm>
        </p:spPr>
        <p:txBody>
          <a:bodyPr/>
          <a:lstStyle/>
          <a:p>
            <a:r>
              <a:rPr lang="en-US" sz="8000" dirty="0" smtClean="0"/>
              <a:t>Carnival POS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Coding 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1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Goals: Tech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55357"/>
            <a:ext cx="8946541" cy="4195481"/>
          </a:xfrm>
        </p:spPr>
        <p:txBody>
          <a:bodyPr/>
          <a:lstStyle/>
          <a:p>
            <a:r>
              <a:rPr lang="en-US" dirty="0" smtClean="0"/>
              <a:t>Tech stack</a:t>
            </a:r>
          </a:p>
          <a:p>
            <a:pPr lvl="1"/>
            <a:r>
              <a:rPr lang="en-US" dirty="0" smtClean="0"/>
              <a:t>Use Angular 4 / Typescript</a:t>
            </a:r>
          </a:p>
          <a:p>
            <a:pPr lvl="1"/>
            <a:r>
              <a:rPr lang="en-US" dirty="0" smtClean="0"/>
              <a:t>Bootstrap 4 (Alpha 6)</a:t>
            </a:r>
          </a:p>
          <a:p>
            <a:pPr lvl="1"/>
            <a:r>
              <a:rPr lang="en-US" dirty="0" smtClean="0"/>
              <a:t>Firebase </a:t>
            </a:r>
            <a:endParaRPr lang="en-US" dirty="0" smtClean="0"/>
          </a:p>
          <a:p>
            <a:pPr lvl="1"/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23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Goals: Angular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31496"/>
            <a:ext cx="8946541" cy="4554619"/>
          </a:xfrm>
        </p:spPr>
        <p:txBody>
          <a:bodyPr/>
          <a:lstStyle/>
          <a:p>
            <a:r>
              <a:rPr lang="en-US" dirty="0" smtClean="0"/>
              <a:t>Best practices, coding style</a:t>
            </a:r>
          </a:p>
          <a:p>
            <a:r>
              <a:rPr lang="en-US" dirty="0" smtClean="0"/>
              <a:t>Real-time behavior</a:t>
            </a:r>
            <a:endParaRPr lang="en-US" dirty="0"/>
          </a:p>
          <a:p>
            <a:r>
              <a:rPr lang="en-US" dirty="0" smtClean="0"/>
              <a:t>Make use of my Angular starter</a:t>
            </a:r>
          </a:p>
          <a:p>
            <a:r>
              <a:rPr lang="en-US" dirty="0" smtClean="0"/>
              <a:t>Continue practice</a:t>
            </a:r>
          </a:p>
          <a:p>
            <a:pPr lvl="1"/>
            <a:r>
              <a:rPr lang="en-US" dirty="0" smtClean="0"/>
              <a:t>Typescript</a:t>
            </a:r>
          </a:p>
          <a:p>
            <a:pPr lvl="1"/>
            <a:r>
              <a:rPr lang="en-US" dirty="0" smtClean="0"/>
              <a:t>NPM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Angular </a:t>
            </a:r>
            <a:r>
              <a:rPr lang="en-US" b="1" dirty="0"/>
              <a:t>is a </a:t>
            </a:r>
            <a:r>
              <a:rPr lang="en-US" b="1" dirty="0" err="1"/>
              <a:t>TypeScript</a:t>
            </a:r>
            <a:r>
              <a:rPr lang="en-US" b="1" dirty="0"/>
              <a:t>-based open source front-end web application platform.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213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Goals: Bootstrap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39446"/>
            <a:ext cx="8946541" cy="4665938"/>
          </a:xfrm>
        </p:spPr>
        <p:txBody>
          <a:bodyPr>
            <a:normAutofit/>
          </a:bodyPr>
          <a:lstStyle/>
          <a:p>
            <a:r>
              <a:rPr lang="en-US" dirty="0" smtClean="0"/>
              <a:t>Flexbox</a:t>
            </a:r>
          </a:p>
          <a:p>
            <a:r>
              <a:rPr lang="en-US" dirty="0" smtClean="0"/>
              <a:t>New responsive utility classes</a:t>
            </a:r>
            <a:endParaRPr lang="en-US" dirty="0"/>
          </a:p>
          <a:p>
            <a:r>
              <a:rPr lang="en-US" dirty="0" smtClean="0"/>
              <a:t>Focused on</a:t>
            </a:r>
          </a:p>
          <a:p>
            <a:pPr lvl="1"/>
            <a:r>
              <a:rPr lang="en-US" dirty="0" smtClean="0"/>
              <a:t>Alerts</a:t>
            </a:r>
          </a:p>
          <a:p>
            <a:pPr lvl="1"/>
            <a:r>
              <a:rPr lang="en-US" dirty="0" smtClean="0"/>
              <a:t>Buttons</a:t>
            </a:r>
          </a:p>
          <a:p>
            <a:pPr lvl="1"/>
            <a:r>
              <a:rPr lang="en-US" dirty="0" smtClean="0"/>
              <a:t>Cards</a:t>
            </a:r>
          </a:p>
          <a:p>
            <a:endParaRPr lang="en-US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Bootstrap </a:t>
            </a:r>
            <a:r>
              <a:rPr lang="en-US" b="1" dirty="0"/>
              <a:t>is a free and open-source front-end web framework for designing websites and web applications.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740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Goals: Firebase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71255"/>
            <a:ext cx="8946541" cy="4785204"/>
          </a:xfrm>
        </p:spPr>
        <p:txBody>
          <a:bodyPr/>
          <a:lstStyle/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Rules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uthentication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ndexing</a:t>
            </a:r>
          </a:p>
          <a:p>
            <a:r>
              <a:rPr lang="en-US" dirty="0" smtClean="0"/>
              <a:t>Hosting</a:t>
            </a:r>
          </a:p>
          <a:p>
            <a:pPr lvl="1"/>
            <a:r>
              <a:rPr lang="en-US" dirty="0" smtClean="0"/>
              <a:t>AOT compiling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eployment</a:t>
            </a:r>
            <a:endParaRPr lang="en-US" dirty="0"/>
          </a:p>
          <a:p>
            <a:r>
              <a:rPr lang="en-US" dirty="0" smtClean="0"/>
              <a:t>Use the firebase module for angular integration</a:t>
            </a:r>
          </a:p>
          <a:p>
            <a:endParaRPr lang="en-US" dirty="0"/>
          </a:p>
          <a:p>
            <a:r>
              <a:rPr lang="en-US" b="1" dirty="0" smtClean="0"/>
              <a:t>Firebase </a:t>
            </a:r>
            <a:r>
              <a:rPr lang="en-US" b="1" dirty="0"/>
              <a:t>is a mobile and web application development platform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478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Goals: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71255"/>
            <a:ext cx="8946541" cy="4785204"/>
          </a:xfrm>
        </p:spPr>
        <p:txBody>
          <a:bodyPr/>
          <a:lstStyle/>
          <a:p>
            <a:r>
              <a:rPr lang="en-US" dirty="0" smtClean="0"/>
              <a:t>Rapid Prototyping</a:t>
            </a:r>
          </a:p>
          <a:p>
            <a:r>
              <a:rPr lang="en-US" dirty="0" smtClean="0"/>
              <a:t>Just in time development</a:t>
            </a:r>
          </a:p>
          <a:p>
            <a:r>
              <a:rPr lang="en-US" dirty="0" smtClean="0"/>
              <a:t>Simulated multiple users in a </a:t>
            </a:r>
            <a:r>
              <a:rPr lang="en-US" dirty="0" err="1" smtClean="0"/>
              <a:t>git</a:t>
            </a:r>
            <a:r>
              <a:rPr lang="en-US" dirty="0" smtClean="0"/>
              <a:t>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498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Features: Customers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55349"/>
            <a:ext cx="8946541" cy="4195481"/>
          </a:xfrm>
        </p:spPr>
        <p:txBody>
          <a:bodyPr/>
          <a:lstStyle/>
          <a:p>
            <a:r>
              <a:rPr lang="en-US" dirty="0" smtClean="0"/>
              <a:t>Anyone can order</a:t>
            </a:r>
          </a:p>
          <a:p>
            <a:r>
              <a:rPr lang="en-US" dirty="0" smtClean="0"/>
              <a:t>Orders are instantly delivered for fulfillment</a:t>
            </a:r>
          </a:p>
          <a:p>
            <a:r>
              <a:rPr lang="en-US" dirty="0" smtClean="0"/>
              <a:t>Menu includes individual items and combos</a:t>
            </a:r>
          </a:p>
          <a:p>
            <a:r>
              <a:rPr lang="en-US" dirty="0" smtClean="0"/>
              <a:t>Includes limiting menu items per order</a:t>
            </a:r>
          </a:p>
          <a:p>
            <a:r>
              <a:rPr lang="en-US" dirty="0" smtClean="0"/>
              <a:t>Does not include</a:t>
            </a:r>
          </a:p>
          <a:p>
            <a:pPr lvl="1"/>
            <a:r>
              <a:rPr lang="en-US" dirty="0" smtClean="0"/>
              <a:t>Extras</a:t>
            </a:r>
          </a:p>
          <a:p>
            <a:pPr lvl="1"/>
            <a:r>
              <a:rPr lang="en-US" dirty="0" smtClean="0"/>
              <a:t>Inventory control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0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Features: Carnival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71255"/>
            <a:ext cx="8946541" cy="4195481"/>
          </a:xfrm>
        </p:spPr>
        <p:txBody>
          <a:bodyPr/>
          <a:lstStyle/>
          <a:p>
            <a:r>
              <a:rPr lang="en-US" dirty="0" smtClean="0"/>
              <a:t>Dashboard to manage fulfillment</a:t>
            </a:r>
          </a:p>
          <a:p>
            <a:pPr lvl="1"/>
            <a:r>
              <a:rPr lang="en-US" dirty="0" smtClean="0"/>
              <a:t>Real-time updates for new and fulfilled orders</a:t>
            </a:r>
          </a:p>
          <a:p>
            <a:pPr lvl="1"/>
            <a:r>
              <a:rPr lang="en-US" dirty="0" smtClean="0"/>
              <a:t>Reject all the clowns you want (which is all of them)</a:t>
            </a:r>
          </a:p>
          <a:p>
            <a:r>
              <a:rPr lang="en-US" dirty="0" smtClean="0"/>
              <a:t>View order history</a:t>
            </a:r>
          </a:p>
          <a:p>
            <a:pPr lvl="1"/>
            <a:r>
              <a:rPr lang="en-US" dirty="0" smtClean="0"/>
              <a:t>Manage returns here</a:t>
            </a:r>
          </a:p>
          <a:p>
            <a:pPr lvl="1"/>
            <a:r>
              <a:rPr lang="en-US" dirty="0" smtClean="0"/>
              <a:t>Can print order history </a:t>
            </a:r>
          </a:p>
          <a:p>
            <a:pPr lvl="2"/>
            <a:r>
              <a:rPr lang="en-US" dirty="0" smtClean="0"/>
              <a:t>Cannot print individual orders</a:t>
            </a:r>
          </a:p>
          <a:p>
            <a:pPr lvl="2"/>
            <a:r>
              <a:rPr lang="en-US" dirty="0" smtClean="0"/>
              <a:t>No daily summary</a:t>
            </a:r>
          </a:p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Must login to be able to process orders or view order history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23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Carnival POS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://carnival-pos.firebaseapp.com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https://github.com/code-monkie/carnival-pos</a:t>
            </a:r>
            <a:endParaRPr lang="en-US" dirty="0"/>
          </a:p>
          <a:p>
            <a:r>
              <a:rPr lang="en-US" dirty="0" smtClean="0"/>
              <a:t>Firebase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console.firebase.google.com/u/3/project/carnival-pos/overview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48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234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Carnival POS</vt:lpstr>
      <vt:lpstr>Goals: Tech Stack</vt:lpstr>
      <vt:lpstr>Goals: Angular 4</vt:lpstr>
      <vt:lpstr>Goals: Bootstrap 4</vt:lpstr>
      <vt:lpstr>Goals: Firebase</vt:lpstr>
      <vt:lpstr>Goals: Techniques</vt:lpstr>
      <vt:lpstr>The Features: Customers</vt:lpstr>
      <vt:lpstr>The Features: Carnival</vt:lpstr>
      <vt:lpstr>Links of interest</vt:lpstr>
    </vt:vector>
  </TitlesOfParts>
  <Company>Rural Sourcing,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Challenge</dc:title>
  <dc:creator>Mike Dunn</dc:creator>
  <cp:lastModifiedBy>Mike Dunn</cp:lastModifiedBy>
  <cp:revision>10</cp:revision>
  <dcterms:created xsi:type="dcterms:W3CDTF">2017-07-17T15:18:46Z</dcterms:created>
  <dcterms:modified xsi:type="dcterms:W3CDTF">2017-07-17T16:05:10Z</dcterms:modified>
</cp:coreProperties>
</file>