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1" r:id="rId6"/>
    <p:sldId id="260" r:id="rId7"/>
    <p:sldId id="259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D4F1-1A56-4064-8F67-DD24DD71B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BA9DE-65D4-4E03-825F-712EB4CAE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906B-6AA6-4DE1-B4F9-9E2A585E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971C-C7BA-4ED5-BEB3-160B6731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BB1B-88FA-4CB5-A0FD-BF96864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29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6AB2-D7E2-431F-B7F3-61B37D28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7A98-4C9B-4328-B37A-A534252F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DB76-B190-4CEF-B170-08229F32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5CD9-CCCE-41C9-B622-47B445FB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67A84-8193-4D7A-A532-E796CDCD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15455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72FC8-5A5A-4109-AFD4-F751740E3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0D06D-9A3C-4DFB-A8A7-8E76D42BC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E140-4512-4AF0-9264-1B7F9A15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9990-1D4A-444D-84E8-B7C6AD29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0946-EA69-4B67-B5E6-0F7BAA37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5584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1E66-B787-46FB-B2B2-5D346F07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78FF-24B5-4D41-B8F0-9B436F34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D287-388B-4821-A6AA-7ED9D5F1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E9CF-1E38-43B7-95CB-545DF72A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1F2F-0B03-4182-A153-8D7AD88E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35178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D4AF-23B9-4F87-9589-5D47D5AC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B2C53-A905-45AD-B30A-72B1AA69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F527-FD3F-4C81-AA12-11D60413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B873-144A-41D4-A3CD-3D55058D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4988-F0CE-4C84-B006-432802CC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25044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CC2A-5F5B-422C-88AD-7E18166F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EB33-CF35-40AE-B5C6-251353441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4AC05-2128-4426-81DC-7DC98FEF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F9C27-7A09-4726-94F3-0A36A9BF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2FDB9-EF8E-420D-933D-A2C75883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1878A-1681-4FA1-A636-DDD0CC0A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8195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9174-EAC6-4668-86E9-D2F3F288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B0367-4BF0-4D82-8E7A-10B689B81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D61A4-BD58-4F65-953C-C5A02500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B089-C6FC-4937-8043-CC9776C9B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1BAC9-E945-4650-A1B4-7453A999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AFA7F-288B-4BEA-8FB1-7330C8B5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AC486-21C3-4160-8670-0750C9F5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5BDCD-E634-4D6B-9222-770586D2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2076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B7CD-03F5-47DA-94EE-E15D7D05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651BD-CB7E-4738-BF47-40C8AFC6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A1876-0C7C-41D9-94D7-A02E3CD9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388F4-FC6F-43AA-9BD7-93D03185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17378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81579-B278-4185-A9C5-5C0A429C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4E533-60E3-4C8F-905D-93FC054E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FFE8-2D90-45CE-BF40-C2E4D3ED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69827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D719-39F4-4AAA-8A39-9C5091FF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7607-4D1E-499C-A2D1-C7EF76AF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F36C9-D5B5-4203-98AB-5BC76C0D6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C7342-0480-4724-8EB3-33966BCF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611EF-0A94-46B6-B6EB-78062383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365E7-6E3F-4F90-A9DE-65359F1C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6311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485A-01C6-452D-91BA-CCD06454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89948-5997-47E9-AD97-1C374241B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4C075-07E3-4601-8646-54C0E1374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1066-F9DD-462C-A57E-48F0A6C9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DD47B-A8C0-4599-B896-734F1E4E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128A0-EA98-42E3-8E09-0A6E3F79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4714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0A0E2-9F32-4EA2-A2F1-367BE93A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6CD84-2BC5-4971-9F91-E2D4060D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C63B4-A461-461F-B5CF-C51E48DB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B416-D999-403D-B591-92175F97C712}" type="datetimeFigureOut">
              <a:rPr lang="ms-MY" smtClean="0"/>
              <a:t>07/11/2017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43F1-AB71-4128-997F-311645D2E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4B7E-7604-44A4-963C-F90126A1B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BF1FF-51BE-4F58-9813-5E1CCC4D4FD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2658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BB93-8753-4B09-9585-4D79EA9E0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chatbots with MS Bot Framework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B3A30-05D8-4D8E-8F85-7F9B6402D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67342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3D2-2D3E-44B6-A6C9-E5847AEB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B0FF6-9F3E-4E3D-836C-584DBF88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538"/>
            <a:ext cx="8408037" cy="53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78F9-F4D5-445A-AAAF-10EBBBF9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Application 1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12FF2-9C78-4B77-84AB-05617688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7" y="1828800"/>
            <a:ext cx="493221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3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352E-00A9-48AE-A2DF-BD486D3B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Run to Bot_Application1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1B088-3A23-4FA0-A193-8DF0A6A0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633"/>
            <a:ext cx="10499144" cy="34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9E8-2379-46DA-8ED4-8DD4BD26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application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E92E5-0A88-476F-BF03-2BBEED13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94" y="1530923"/>
            <a:ext cx="9457846" cy="522276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7D670DE-B82D-43AE-B2AC-1F85809EFD49}"/>
              </a:ext>
            </a:extLst>
          </p:cNvPr>
          <p:cNvSpPr/>
          <p:nvPr/>
        </p:nvSpPr>
        <p:spPr>
          <a:xfrm>
            <a:off x="6069496" y="3405809"/>
            <a:ext cx="2146852" cy="58309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9C33C-7EC1-48E0-A389-BDB591B25A9D}"/>
              </a:ext>
            </a:extLst>
          </p:cNvPr>
          <p:cNvSpPr txBox="1"/>
          <p:nvPr/>
        </p:nvSpPr>
        <p:spPr>
          <a:xfrm>
            <a:off x="6785113" y="4142306"/>
            <a:ext cx="482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Make a note of the app URL</a:t>
            </a:r>
            <a:endParaRPr lang="ms-MY" sz="3200" dirty="0"/>
          </a:p>
        </p:txBody>
      </p:sp>
    </p:spTree>
    <p:extLst>
      <p:ext uri="{BB962C8B-B14F-4D97-AF65-F5344CB8AC3E}">
        <p14:creationId xmlns:p14="http://schemas.microsoft.com/office/powerpoint/2010/main" val="231336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4C86-0634-451B-B15C-4747C903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Bot Framework Emulator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65135-CE95-4FD3-B249-1407ED99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36" y="1690688"/>
            <a:ext cx="854736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4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E4EF-4314-400C-B8C6-42B9E069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 your URL  “{bot app </a:t>
            </a:r>
            <a:r>
              <a:rPr lang="en-US" dirty="0" err="1"/>
              <a:t>url</a:t>
            </a:r>
            <a:r>
              <a:rPr lang="en-US" dirty="0"/>
              <a:t>}/</a:t>
            </a:r>
            <a:r>
              <a:rPr lang="en-US" dirty="0" err="1"/>
              <a:t>api</a:t>
            </a:r>
            <a:r>
              <a:rPr lang="en-US" dirty="0"/>
              <a:t>/messages”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27413-9891-40DB-A0B0-2CCF517D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28" y="1510748"/>
            <a:ext cx="8883338" cy="5347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A29AB-762D-4BDA-BDD1-7267D0B1ABE5}"/>
              </a:ext>
            </a:extLst>
          </p:cNvPr>
          <p:cNvSpPr txBox="1"/>
          <p:nvPr/>
        </p:nvSpPr>
        <p:spPr>
          <a:xfrm>
            <a:off x="4956312" y="4184374"/>
            <a:ext cx="2877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 click connect</a:t>
            </a:r>
            <a:endParaRPr lang="ms-MY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692FAE-8C11-4BCA-BB36-21849FD8497C}"/>
              </a:ext>
            </a:extLst>
          </p:cNvPr>
          <p:cNvCxnSpPr/>
          <p:nvPr/>
        </p:nvCxnSpPr>
        <p:spPr>
          <a:xfrm flipH="1" flipV="1">
            <a:off x="4704522" y="3670852"/>
            <a:ext cx="225287" cy="513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8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34641-3DC1-48C0-BDF9-8DF25494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7" b="17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8B74F9-2C26-49FB-83B7-CF40C8DC8377}"/>
              </a:ext>
            </a:extLst>
          </p:cNvPr>
          <p:cNvSpPr txBox="1"/>
          <p:nvPr/>
        </p:nvSpPr>
        <p:spPr>
          <a:xfrm>
            <a:off x="3484302" y="4694295"/>
            <a:ext cx="391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Your should see this</a:t>
            </a:r>
            <a:endParaRPr lang="ms-MY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09A54D-91AA-463A-83DC-320A496132F4}"/>
              </a:ext>
            </a:extLst>
          </p:cNvPr>
          <p:cNvSpPr/>
          <p:nvPr/>
        </p:nvSpPr>
        <p:spPr>
          <a:xfrm>
            <a:off x="8984974" y="4532243"/>
            <a:ext cx="3021496" cy="80838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9FFE8A-3B70-448B-A19C-01805280BEB9}"/>
              </a:ext>
            </a:extLst>
          </p:cNvPr>
          <p:cNvCxnSpPr>
            <a:cxnSpLocks/>
          </p:cNvCxnSpPr>
          <p:nvPr/>
        </p:nvCxnSpPr>
        <p:spPr>
          <a:xfrm>
            <a:off x="7460974" y="5049078"/>
            <a:ext cx="1364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5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7750B-1D39-4926-90DC-FA886058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5" y="1"/>
            <a:ext cx="1137664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FC6FC6-D4F1-48D8-94FC-2854D9A9D664}"/>
              </a:ext>
            </a:extLst>
          </p:cNvPr>
          <p:cNvSpPr txBox="1"/>
          <p:nvPr/>
        </p:nvSpPr>
        <p:spPr>
          <a:xfrm>
            <a:off x="3226191" y="3110949"/>
            <a:ext cx="548098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“Hello World” and if you see the bot respond.</a:t>
            </a:r>
          </a:p>
          <a:p>
            <a:r>
              <a:rPr lang="en-US" sz="2000" dirty="0"/>
              <a:t>Congratulations! You’ve just created your first bot</a:t>
            </a:r>
          </a:p>
          <a:p>
            <a:r>
              <a:rPr lang="en-US" sz="2000" dirty="0"/>
              <a:t>and ready for the next step!</a:t>
            </a:r>
            <a:endParaRPr lang="ms-MY" sz="2000" dirty="0"/>
          </a:p>
        </p:txBody>
      </p:sp>
    </p:spTree>
    <p:extLst>
      <p:ext uri="{BB962C8B-B14F-4D97-AF65-F5344CB8AC3E}">
        <p14:creationId xmlns:p14="http://schemas.microsoft.com/office/powerpoint/2010/main" val="364661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C11A-7B11-4E96-A7C5-7D5CE5F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A2F7-0D0E-4131-831F-3C6085EA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2017 - Free Community version or higher</a:t>
            </a:r>
          </a:p>
          <a:p>
            <a:r>
              <a:rPr lang="en-GB" dirty="0"/>
              <a:t>Bot Template for Visual Studio</a:t>
            </a:r>
          </a:p>
          <a:p>
            <a:r>
              <a:rPr lang="en-US" dirty="0"/>
              <a:t>Bot Framework emulator</a:t>
            </a:r>
          </a:p>
          <a:p>
            <a:r>
              <a:rPr lang="en-US" dirty="0"/>
              <a:t>Luis.ai account</a:t>
            </a:r>
          </a:p>
          <a:p>
            <a:r>
              <a:rPr lang="en-US" dirty="0" err="1"/>
              <a:t>Botframework</a:t>
            </a:r>
            <a:r>
              <a:rPr lang="en-US" dirty="0"/>
              <a:t> account</a:t>
            </a:r>
          </a:p>
          <a:p>
            <a:r>
              <a:rPr lang="en-US" dirty="0"/>
              <a:t>Microsoft Azure account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48308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A3A-FC6A-4511-BB4C-289545F2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6" y="226993"/>
            <a:ext cx="10515600" cy="1111477"/>
          </a:xfrm>
        </p:spPr>
        <p:txBody>
          <a:bodyPr/>
          <a:lstStyle/>
          <a:p>
            <a:r>
              <a:rPr lang="ms-MY" dirty="0"/>
              <a:t>https://www.visualstudio.com/downloads/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78C73-D91D-4F89-9827-E64CF4B7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286"/>
            <a:ext cx="12192000" cy="54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0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50D9C-9392-455C-A56B-5584C06E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08" y="4165"/>
            <a:ext cx="11296356" cy="685383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8A6A46-22EE-4A46-A07E-A857B369E416}"/>
              </a:ext>
            </a:extLst>
          </p:cNvPr>
          <p:cNvCxnSpPr>
            <a:cxnSpLocks/>
          </p:cNvCxnSpPr>
          <p:nvPr/>
        </p:nvCxnSpPr>
        <p:spPr>
          <a:xfrm flipH="1">
            <a:off x="1444488" y="1152939"/>
            <a:ext cx="914399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3BE651-52B5-4026-B68A-2D016DB87FC0}"/>
              </a:ext>
            </a:extLst>
          </p:cNvPr>
          <p:cNvCxnSpPr>
            <a:cxnSpLocks/>
          </p:cNvCxnSpPr>
          <p:nvPr/>
        </p:nvCxnSpPr>
        <p:spPr>
          <a:xfrm flipH="1">
            <a:off x="1828801" y="2186609"/>
            <a:ext cx="120594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071123-78D0-4959-84E0-28C9609D7CCC}"/>
              </a:ext>
            </a:extLst>
          </p:cNvPr>
          <p:cNvCxnSpPr>
            <a:cxnSpLocks/>
          </p:cNvCxnSpPr>
          <p:nvPr/>
        </p:nvCxnSpPr>
        <p:spPr>
          <a:xfrm flipH="1">
            <a:off x="1702905" y="1543878"/>
            <a:ext cx="914399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BEFB4F-8588-4E3F-AF4F-BD2438530314}"/>
              </a:ext>
            </a:extLst>
          </p:cNvPr>
          <p:cNvSpPr/>
          <p:nvPr/>
        </p:nvSpPr>
        <p:spPr>
          <a:xfrm>
            <a:off x="8507896" y="212035"/>
            <a:ext cx="901147" cy="59634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0C8DB6-D793-49B8-9651-90AB8766AE2D}"/>
              </a:ext>
            </a:extLst>
          </p:cNvPr>
          <p:cNvSpPr txBox="1"/>
          <p:nvPr/>
        </p:nvSpPr>
        <p:spPr>
          <a:xfrm>
            <a:off x="1909181" y="4134679"/>
            <a:ext cx="843501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FF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To Install Bot Template for Visual Studio</a:t>
            </a:r>
          </a:p>
          <a:p>
            <a:pPr algn="ctr"/>
            <a:r>
              <a:rPr lang="en-GB" sz="2800" dirty="0"/>
              <a:t>File-&gt; New Project -&gt; Online -&gt; Templates -&gt; Visual C# -&gt;</a:t>
            </a:r>
            <a:br>
              <a:rPr lang="en-GB" sz="2800" dirty="0"/>
            </a:br>
            <a:r>
              <a:rPr lang="en-GB" sz="2800" dirty="0"/>
              <a:t>Search for “bot” -&gt; </a:t>
            </a:r>
            <a:br>
              <a:rPr lang="en-GB" sz="2800" dirty="0"/>
            </a:br>
            <a:r>
              <a:rPr lang="en-GB" sz="2800" dirty="0"/>
              <a:t>install “Bot Application Core (.NET Framework)”</a:t>
            </a:r>
          </a:p>
        </p:txBody>
      </p:sp>
    </p:spTree>
    <p:extLst>
      <p:ext uri="{BB962C8B-B14F-4D97-AF65-F5344CB8AC3E}">
        <p14:creationId xmlns:p14="http://schemas.microsoft.com/office/powerpoint/2010/main" val="68631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DF97-4EA6-42B4-927E-FEBAE54C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https://emulator.botframework.com/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456F3-850A-43C9-B312-6C5E153A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24" y="1690688"/>
            <a:ext cx="7792537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66DE-B78F-4918-B7C6-3CF3397F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285612"/>
            <a:ext cx="10515600" cy="1325563"/>
          </a:xfrm>
        </p:spPr>
        <p:txBody>
          <a:bodyPr/>
          <a:lstStyle/>
          <a:p>
            <a:r>
              <a:rPr lang="ms-MY" dirty="0"/>
              <a:t>https://www.luis.ai/home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12F9C-7002-4C66-8B37-A246B26D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055"/>
            <a:ext cx="12192000" cy="50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9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9B47-5278-45DB-9B4B-9F55E7F2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179593"/>
            <a:ext cx="10515600" cy="880579"/>
          </a:xfrm>
        </p:spPr>
        <p:txBody>
          <a:bodyPr/>
          <a:lstStyle/>
          <a:p>
            <a:r>
              <a:rPr lang="ms-MY" dirty="0"/>
              <a:t>https://dev.botframework.com/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AD840-A813-4FF9-AF09-9C73D42EC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689"/>
            <a:ext cx="12192000" cy="54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0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D7E3D7-E1C9-41A6-BDDE-DDBAB15D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677"/>
            <a:ext cx="12192000" cy="57741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E0D969-A84E-4C33-90F2-38C6A274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40" y="1"/>
            <a:ext cx="10515600" cy="1086676"/>
          </a:xfrm>
        </p:spPr>
        <p:txBody>
          <a:bodyPr>
            <a:normAutofit/>
          </a:bodyPr>
          <a:lstStyle/>
          <a:p>
            <a:r>
              <a:rPr lang="ms-MY" sz="4000" dirty="0"/>
              <a:t>https://azure.microsoft.com/en-us/free/</a:t>
            </a:r>
          </a:p>
        </p:txBody>
      </p:sp>
    </p:spTree>
    <p:extLst>
      <p:ext uri="{BB962C8B-B14F-4D97-AF65-F5344CB8AC3E}">
        <p14:creationId xmlns:p14="http://schemas.microsoft.com/office/powerpoint/2010/main" val="238249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A235-607F-4B81-8830-FE14D09F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Hello World Bot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1120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181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Building chatbots with MS Bot Framework</vt:lpstr>
      <vt:lpstr>Getting started</vt:lpstr>
      <vt:lpstr>https://www.visualstudio.com/downloads/</vt:lpstr>
      <vt:lpstr>PowerPoint Presentation</vt:lpstr>
      <vt:lpstr>https://emulator.botframework.com/</vt:lpstr>
      <vt:lpstr>https://www.luis.ai/home</vt:lpstr>
      <vt:lpstr>https://dev.botframework.com/</vt:lpstr>
      <vt:lpstr>https://azure.microsoft.com/en-us/free/</vt:lpstr>
      <vt:lpstr>Create Hello World Bot</vt:lpstr>
      <vt:lpstr>Create new project</vt:lpstr>
      <vt:lpstr>Bot Application 1</vt:lpstr>
      <vt:lpstr>Change Run to Bot_Application1</vt:lpstr>
      <vt:lpstr>Start the application</vt:lpstr>
      <vt:lpstr>Start Bot Framework Emulator</vt:lpstr>
      <vt:lpstr>Key in your URL  “{bot app url}/api/messages”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chatbots with MS Bot Framework</dc:title>
  <dc:creator>Wu Tse Ek</dc:creator>
  <cp:lastModifiedBy>Wu Tse Ek</cp:lastModifiedBy>
  <cp:revision>28</cp:revision>
  <dcterms:created xsi:type="dcterms:W3CDTF">2017-11-06T09:09:49Z</dcterms:created>
  <dcterms:modified xsi:type="dcterms:W3CDTF">2017-11-07T04:39:20Z</dcterms:modified>
</cp:coreProperties>
</file>