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B84E-C4DB-46ED-A0A8-EBCF467DE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2CD2B-6428-471F-B373-852DB506C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242C-8901-4AE2-A20B-BEEC5CC8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4D5B-8782-4F5E-88EF-A937A81DA8DC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BE68-03B2-4008-B5FA-A7C4D759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D26A-CAE9-47C4-842C-24FE4FFF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C9AE-6905-47EC-9F66-16280318DE1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46085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A9A1-A1A3-4449-AADA-027F1D19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8602E-2445-4D09-BEFA-552B09A4A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4E7B-A2FA-4EFA-9181-5A6B6288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4D5B-8782-4F5E-88EF-A937A81DA8DC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C97F-F3A1-4917-A2A3-8C9E624D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31E60-EAAE-49C1-AE5B-B270B083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C9AE-6905-47EC-9F66-16280318DE1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27996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B7377-DCBA-49B2-AF09-2E7D7E758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00608-CA50-4C9C-9B48-8AD330ECE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9564-E799-4AD0-8C60-379EC258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4D5B-8782-4F5E-88EF-A937A81DA8DC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D4DF-EBEB-4A5D-BCD9-00707F36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C4759-6059-4B95-B220-7FFA4FDE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C9AE-6905-47EC-9F66-16280318DE1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7898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C56C-47DF-4EF8-AA27-1FF86147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DB3D-06C3-4402-BC8A-D61C3ECA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A029C-C9FF-4ABD-ABF0-41DE4477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4D5B-8782-4F5E-88EF-A937A81DA8DC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536D8-B629-47DE-8599-3E66294D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4447-83A8-44DA-9D1F-4D1BC36E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C9AE-6905-47EC-9F66-16280318DE1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93427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1108-972E-427A-9712-7EF23D2E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7DB95-9A70-4A4A-8B15-56D6766A4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38AAD-6F0B-4544-B9E3-EF6FFC6B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4D5B-8782-4F5E-88EF-A937A81DA8DC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0CC1-E2CF-4B6F-A051-FEE8CB6C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9881-D7C7-46E2-87D2-3DE88163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C9AE-6905-47EC-9F66-16280318DE1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59756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3D8C-9032-40D1-9F06-6E0CEE3F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58D4-29DD-4614-B92F-5160FA186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57AA8-35F1-432B-B4C7-1723B621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8F0D7-32FD-4D13-8D6C-D11085EB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4D5B-8782-4F5E-88EF-A937A81DA8DC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1C316-1218-48B7-9365-3198DDDE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6655-240C-47DE-92E2-C9481DE7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C9AE-6905-47EC-9F66-16280318DE1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07346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9779-07E0-44AE-B3AA-6C8673D2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0480B-5331-43DA-981B-B56847EA6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81584-D1BB-4EB4-B66C-FA5FF3FBF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396CE-FA8E-40A6-91AF-7169E6978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3341C-5A9B-45DE-9DB7-86B9C1C31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F5169-04A6-48A9-B7B7-66BA0BE1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4D5B-8782-4F5E-88EF-A937A81DA8DC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381CF-047D-42C5-9BC4-5B8600A2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EB638-AB34-4D66-92E9-B5877144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C9AE-6905-47EC-9F66-16280318DE1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95647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4431-FB00-4107-8926-A9174497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0731C-825D-4904-B3DF-D9D0F973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4D5B-8782-4F5E-88EF-A937A81DA8DC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FF835-918A-4FB4-98E1-2EE2B12F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A0E5D-4EFA-419C-B31D-73BBB1E5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C9AE-6905-47EC-9F66-16280318DE1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0194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D265E-920E-4486-8765-C6CB160A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4D5B-8782-4F5E-88EF-A937A81DA8DC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86E34-3A6D-4005-A3C4-2532D2A7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75B3F-E62B-4D8E-8473-16E8929D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C9AE-6905-47EC-9F66-16280318DE1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5294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BADB-BDB3-4522-8B30-816ED5F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B9BA-F316-4B1A-86FB-9577B11C5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824B7-A8EC-4F38-8CBB-FA8ADC54E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6B9B4-0472-42E0-A20D-7949035E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4D5B-8782-4F5E-88EF-A937A81DA8DC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50331-8BBA-4AEC-A33B-042ACC2F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8E3D-81DF-422A-91F7-BF3B8DE9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C9AE-6905-47EC-9F66-16280318DE1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1240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C055-174C-43F7-BD3A-FF861514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7363F-F729-4370-9BA3-5548F110F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0F800-91D9-43EF-B76A-868820ABF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863B0-294C-49E4-833A-89B2B046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4D5B-8782-4F5E-88EF-A937A81DA8DC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76155-5490-48FF-945F-2E8EECAE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3D833-F772-4A43-8DEA-44182808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C9AE-6905-47EC-9F66-16280318DE1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9865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D6A56-C88E-495A-B587-62B0E3CC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A0F9B-CB64-4734-B75F-D68F596FB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53EF-7196-4360-A356-DAF21C2F6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D4D5B-8782-4F5E-88EF-A937A81DA8DC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47E2-88B0-4051-8BB9-78FB81685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08AB-4989-479C-ABBD-2E440A37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C9AE-6905-47EC-9F66-16280318DE1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63710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bf-bc-vscontrollertemplate" TargetMode="External"/><Relationship Id="rId2" Type="http://schemas.openxmlformats.org/officeDocument/2006/relationships/hyperlink" Target="http://aka.ms/bf-bc-vstemp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ka.ms/bf-bc-vsdialogtemplat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BB93-8753-4B09-9585-4D79EA9E0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chatbots with MS Bot Framework</a:t>
            </a:r>
            <a:endParaRPr lang="ms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B3A30-05D8-4D8E-8F85-7F9B6402D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67342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4C86-0634-451B-B15C-4747C903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Bot Framework Emulator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65135-CE95-4FD3-B249-1407ED99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36" y="1690688"/>
            <a:ext cx="854736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4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E4EF-4314-400C-B8C6-42B9E069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 your URL  “{bot app </a:t>
            </a:r>
            <a:r>
              <a:rPr lang="en-US" dirty="0" err="1"/>
              <a:t>url</a:t>
            </a:r>
            <a:r>
              <a:rPr lang="en-US" dirty="0"/>
              <a:t>}/</a:t>
            </a:r>
            <a:r>
              <a:rPr lang="en-US" dirty="0" err="1"/>
              <a:t>api</a:t>
            </a:r>
            <a:r>
              <a:rPr lang="en-US" dirty="0"/>
              <a:t>/messages”</a:t>
            </a:r>
            <a:endParaRPr lang="ms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27413-9891-40DB-A0B0-2CCF517D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228" y="1510748"/>
            <a:ext cx="8883338" cy="5347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A29AB-762D-4BDA-BDD1-7267D0B1ABE5}"/>
              </a:ext>
            </a:extLst>
          </p:cNvPr>
          <p:cNvSpPr txBox="1"/>
          <p:nvPr/>
        </p:nvSpPr>
        <p:spPr>
          <a:xfrm>
            <a:off x="4956312" y="4184374"/>
            <a:ext cx="2877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Then click connect</a:t>
            </a:r>
            <a:endParaRPr lang="ms-MY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692FAE-8C11-4BCA-BB36-21849FD8497C}"/>
              </a:ext>
            </a:extLst>
          </p:cNvPr>
          <p:cNvCxnSpPr/>
          <p:nvPr/>
        </p:nvCxnSpPr>
        <p:spPr>
          <a:xfrm flipH="1" flipV="1">
            <a:off x="4704522" y="3670852"/>
            <a:ext cx="225287" cy="513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98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434641-3DC1-48C0-BDF9-8DF25494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7" b="17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8B74F9-2C26-49FB-83B7-CF40C8DC8377}"/>
              </a:ext>
            </a:extLst>
          </p:cNvPr>
          <p:cNvSpPr txBox="1"/>
          <p:nvPr/>
        </p:nvSpPr>
        <p:spPr>
          <a:xfrm>
            <a:off x="3484302" y="4694295"/>
            <a:ext cx="391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Your should see this</a:t>
            </a:r>
            <a:endParaRPr lang="ms-MY" sz="3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09A54D-91AA-463A-83DC-320A496132F4}"/>
              </a:ext>
            </a:extLst>
          </p:cNvPr>
          <p:cNvSpPr/>
          <p:nvPr/>
        </p:nvSpPr>
        <p:spPr>
          <a:xfrm>
            <a:off x="8984974" y="4532243"/>
            <a:ext cx="3021496" cy="80838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9FFE8A-3B70-448B-A19C-01805280BEB9}"/>
              </a:ext>
            </a:extLst>
          </p:cNvPr>
          <p:cNvCxnSpPr>
            <a:cxnSpLocks/>
          </p:cNvCxnSpPr>
          <p:nvPr/>
        </p:nvCxnSpPr>
        <p:spPr>
          <a:xfrm>
            <a:off x="7460974" y="5049078"/>
            <a:ext cx="13649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5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7750B-1D39-4926-90DC-FA886058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5" y="1"/>
            <a:ext cx="1137664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FC6FC6-D4F1-48D8-94FC-2854D9A9D664}"/>
              </a:ext>
            </a:extLst>
          </p:cNvPr>
          <p:cNvSpPr txBox="1"/>
          <p:nvPr/>
        </p:nvSpPr>
        <p:spPr>
          <a:xfrm>
            <a:off x="3226191" y="3110949"/>
            <a:ext cx="548098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Type “Hello World” and if you see the bot respond.</a:t>
            </a:r>
          </a:p>
          <a:p>
            <a:r>
              <a:rPr lang="en-US" sz="2000" dirty="0"/>
              <a:t>Congratulations! You’ve just created your first bot</a:t>
            </a:r>
          </a:p>
          <a:p>
            <a:r>
              <a:rPr lang="en-US" sz="2000" dirty="0"/>
              <a:t>and ready for the next step!</a:t>
            </a:r>
            <a:endParaRPr lang="ms-MY" sz="2000" dirty="0"/>
          </a:p>
        </p:txBody>
      </p:sp>
    </p:spTree>
    <p:extLst>
      <p:ext uri="{BB962C8B-B14F-4D97-AF65-F5344CB8AC3E}">
        <p14:creationId xmlns:p14="http://schemas.microsoft.com/office/powerpoint/2010/main" val="364661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C11A-7B11-4E96-A7C5-7D5CE5F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A2F7-0D0E-4131-831F-3C6085EA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Studio 2017 - Free Community version or higher</a:t>
            </a:r>
          </a:p>
          <a:p>
            <a:r>
              <a:rPr lang="en-GB" dirty="0"/>
              <a:t>Bot Template for Visual Studio</a:t>
            </a:r>
          </a:p>
          <a:p>
            <a:r>
              <a:rPr lang="en-US" dirty="0"/>
              <a:t>Bot Framework emulator</a:t>
            </a:r>
          </a:p>
          <a:p>
            <a:r>
              <a:rPr lang="en-US" dirty="0"/>
              <a:t>Luis.ai account</a:t>
            </a:r>
          </a:p>
          <a:p>
            <a:r>
              <a:rPr lang="en-US" dirty="0" err="1"/>
              <a:t>Botframework</a:t>
            </a:r>
            <a:r>
              <a:rPr lang="en-US" dirty="0"/>
              <a:t> account</a:t>
            </a:r>
          </a:p>
          <a:p>
            <a:r>
              <a:rPr lang="en-US" dirty="0"/>
              <a:t>Microsoft Azure account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48308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A3A-FC6A-4511-BB4C-289545F2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6" y="226993"/>
            <a:ext cx="10515600" cy="1111477"/>
          </a:xfrm>
        </p:spPr>
        <p:txBody>
          <a:bodyPr/>
          <a:lstStyle/>
          <a:p>
            <a:r>
              <a:rPr lang="ms-MY" dirty="0"/>
              <a:t>https://www.visualstudio.com/downloads/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78C73-D91D-4F89-9827-E64CF4B7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286"/>
            <a:ext cx="12192000" cy="54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0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69B6-957D-4717-9955-5FAA53AE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from Microsoft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6D7B-1267-4213-B9D5-EA50D789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 Application.zip </a:t>
            </a:r>
            <a:r>
              <a:rPr lang="en-US" dirty="0">
                <a:hlinkClick r:id="rId2"/>
              </a:rPr>
              <a:t>http://aka.ms/bf-bc-vstemplate</a:t>
            </a:r>
            <a:endParaRPr lang="en-US" dirty="0"/>
          </a:p>
          <a:p>
            <a:r>
              <a:rPr lang="en-US" dirty="0"/>
              <a:t>Bot Controller.zip </a:t>
            </a:r>
            <a:r>
              <a:rPr lang="en-US" dirty="0">
                <a:hlinkClick r:id="rId3"/>
              </a:rPr>
              <a:t>http://aka.ms/bf-bc-vscontrollertemplate</a:t>
            </a:r>
            <a:endParaRPr lang="en-US" dirty="0"/>
          </a:p>
          <a:p>
            <a:r>
              <a:rPr lang="en-US" dirty="0"/>
              <a:t>Bot Dialog.zip </a:t>
            </a:r>
            <a:r>
              <a:rPr lang="en-US" dirty="0">
                <a:hlinkClick r:id="rId4"/>
              </a:rPr>
              <a:t>http://aka.ms/bf-bc-vsdialogtemplate</a:t>
            </a:r>
            <a:endParaRPr lang="en-US" dirty="0"/>
          </a:p>
          <a:p>
            <a:pPr marL="0" indent="0">
              <a:buNone/>
            </a:pP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60528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EA19-75F4-49BB-AFA6-D18949FE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templates in Visual Studio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0D28-29BA-46D4-877D-593A7230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“Bot Application.zip” to Visual Studio Project Template, Visual C# folder</a:t>
            </a:r>
            <a:endParaRPr lang="ms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A49CC-F786-444F-8997-26F161043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32" y="3177266"/>
            <a:ext cx="6668431" cy="164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722A5D-900B-4462-AB72-B0729ED41128}"/>
              </a:ext>
            </a:extLst>
          </p:cNvPr>
          <p:cNvCxnSpPr/>
          <p:nvPr/>
        </p:nvCxnSpPr>
        <p:spPr>
          <a:xfrm flipH="1" flipV="1">
            <a:off x="3756074" y="4262511"/>
            <a:ext cx="1167618" cy="1167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0EC53-2420-49E5-AF3A-DF89EC56158C}"/>
              </a:ext>
            </a:extLst>
          </p:cNvPr>
          <p:cNvSpPr txBox="1"/>
          <p:nvPr/>
        </p:nvSpPr>
        <p:spPr>
          <a:xfrm>
            <a:off x="4923692" y="5316476"/>
            <a:ext cx="391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downloaded file to this folder</a:t>
            </a:r>
            <a:endParaRPr lang="ms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63A78-7374-49B4-86CF-161443D5D02F}"/>
              </a:ext>
            </a:extLst>
          </p:cNvPr>
          <p:cNvSpPr txBox="1"/>
          <p:nvPr/>
        </p:nvSpPr>
        <p:spPr>
          <a:xfrm>
            <a:off x="1420838" y="568580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 NOT UNZIP</a:t>
            </a:r>
            <a:endParaRPr lang="ms-MY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55348E-9A1B-4FBB-9516-E37B3FFA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49" y="3045429"/>
            <a:ext cx="6487430" cy="1524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9DEA19-75F4-49BB-AFA6-D18949FE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templates in Visual Studio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0D28-29BA-46D4-877D-593A7230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“Bot Controller.zip” and “Bot Dialog.zip” to Visual Studio Project Template, Visual C# folder</a:t>
            </a:r>
            <a:endParaRPr lang="ms-MY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722A5D-900B-4462-AB72-B0729ED41128}"/>
              </a:ext>
            </a:extLst>
          </p:cNvPr>
          <p:cNvCxnSpPr/>
          <p:nvPr/>
        </p:nvCxnSpPr>
        <p:spPr>
          <a:xfrm flipH="1" flipV="1">
            <a:off x="3756074" y="4262511"/>
            <a:ext cx="1167618" cy="1167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0EC53-2420-49E5-AF3A-DF89EC56158C}"/>
              </a:ext>
            </a:extLst>
          </p:cNvPr>
          <p:cNvSpPr txBox="1"/>
          <p:nvPr/>
        </p:nvSpPr>
        <p:spPr>
          <a:xfrm>
            <a:off x="4923692" y="5316476"/>
            <a:ext cx="391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downloaded file to this folder</a:t>
            </a:r>
            <a:endParaRPr lang="ms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A2A3F-B882-4B7D-9249-CB81FEDFCED0}"/>
              </a:ext>
            </a:extLst>
          </p:cNvPr>
          <p:cNvSpPr txBox="1"/>
          <p:nvPr/>
        </p:nvSpPr>
        <p:spPr>
          <a:xfrm>
            <a:off x="942536" y="523953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 NOT UNZIP</a:t>
            </a:r>
            <a:endParaRPr lang="ms-MY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2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05975-0243-4E22-BB42-30E8FF4F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5" y="830413"/>
            <a:ext cx="9078592" cy="5534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7C5128-FD5B-460E-9D69-D98AE0B0CF22}"/>
              </a:ext>
            </a:extLst>
          </p:cNvPr>
          <p:cNvSpPr txBox="1"/>
          <p:nvPr/>
        </p:nvSpPr>
        <p:spPr>
          <a:xfrm>
            <a:off x="9397218" y="886265"/>
            <a:ext cx="24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visual studio,</a:t>
            </a:r>
            <a:br>
              <a:rPr lang="en-US" dirty="0"/>
            </a:br>
            <a:r>
              <a:rPr lang="en-US" dirty="0"/>
              <a:t>start a new project.</a:t>
            </a:r>
          </a:p>
          <a:p>
            <a:r>
              <a:rPr lang="en-US" dirty="0"/>
              <a:t>You should see a </a:t>
            </a:r>
            <a:br>
              <a:rPr lang="en-US" dirty="0"/>
            </a:br>
            <a:r>
              <a:rPr lang="en-US" dirty="0"/>
              <a:t>“Bot Application”</a:t>
            </a:r>
            <a:br>
              <a:rPr lang="en-US" dirty="0"/>
            </a:br>
            <a:r>
              <a:rPr lang="en-US" dirty="0"/>
              <a:t>template in Visual C# top panel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69169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A551EC-A74E-4901-B5CA-EEE92C8E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8" y="979413"/>
            <a:ext cx="6639852" cy="3858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3C3FB1-CBD5-4D35-91B6-9E4128CA083F}"/>
              </a:ext>
            </a:extLst>
          </p:cNvPr>
          <p:cNvSpPr txBox="1"/>
          <p:nvPr/>
        </p:nvSpPr>
        <p:spPr>
          <a:xfrm>
            <a:off x="7033846" y="984738"/>
            <a:ext cx="3784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project is loaded.</a:t>
            </a:r>
          </a:p>
          <a:p>
            <a:r>
              <a:rPr lang="en-US" dirty="0"/>
              <a:t>Go to NuGet Package Manager.</a:t>
            </a:r>
          </a:p>
          <a:p>
            <a:endParaRPr lang="en-US" dirty="0"/>
          </a:p>
          <a:p>
            <a:r>
              <a:rPr lang="en-US" dirty="0"/>
              <a:t>Make sure all the packages are updated to the latest version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60798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C9E8-2379-46DA-8ED4-8DD4BD26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application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E92E5-0A88-476F-BF03-2BBEED13F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94" y="1530923"/>
            <a:ext cx="9457846" cy="522276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7D670DE-B82D-43AE-B2AC-1F85809EFD49}"/>
              </a:ext>
            </a:extLst>
          </p:cNvPr>
          <p:cNvSpPr/>
          <p:nvPr/>
        </p:nvSpPr>
        <p:spPr>
          <a:xfrm>
            <a:off x="6069496" y="3405809"/>
            <a:ext cx="2146852" cy="58309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9C33C-7EC1-48E0-A389-BDB591B25A9D}"/>
              </a:ext>
            </a:extLst>
          </p:cNvPr>
          <p:cNvSpPr txBox="1"/>
          <p:nvPr/>
        </p:nvSpPr>
        <p:spPr>
          <a:xfrm>
            <a:off x="6785113" y="4142306"/>
            <a:ext cx="482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Make a note of the app URL</a:t>
            </a:r>
            <a:endParaRPr lang="ms-MY" sz="3200" dirty="0"/>
          </a:p>
        </p:txBody>
      </p:sp>
    </p:spTree>
    <p:extLst>
      <p:ext uri="{BB962C8B-B14F-4D97-AF65-F5344CB8AC3E}">
        <p14:creationId xmlns:p14="http://schemas.microsoft.com/office/powerpoint/2010/main" val="231336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244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Building chatbots with MS Bot Framework</vt:lpstr>
      <vt:lpstr>Getting started</vt:lpstr>
      <vt:lpstr>https://www.visualstudio.com/downloads/</vt:lpstr>
      <vt:lpstr>Download from Microsoft</vt:lpstr>
      <vt:lpstr>Setup the templates in Visual Studio</vt:lpstr>
      <vt:lpstr>Setup the templates in Visual Studio</vt:lpstr>
      <vt:lpstr>PowerPoint Presentation</vt:lpstr>
      <vt:lpstr>PowerPoint Presentation</vt:lpstr>
      <vt:lpstr>Start the application</vt:lpstr>
      <vt:lpstr>Start Bot Framework Emulator</vt:lpstr>
      <vt:lpstr>Key in your URL  “{bot app url}/api/messages”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chatbots with MS Bot Framework</dc:title>
  <dc:creator>Wu Tse Ek</dc:creator>
  <cp:lastModifiedBy>Wu Tse Ek</cp:lastModifiedBy>
  <cp:revision>5</cp:revision>
  <dcterms:created xsi:type="dcterms:W3CDTF">2017-12-01T08:54:19Z</dcterms:created>
  <dcterms:modified xsi:type="dcterms:W3CDTF">2017-12-01T09:07:19Z</dcterms:modified>
</cp:coreProperties>
</file>