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B018-D507-470A-995C-AE23853E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D182B-B661-424E-B050-677BA00E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7747-142A-4F9E-99B5-73369902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6D05-9990-4325-926C-06EF9FA9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A45C-44A3-483C-B548-0B55274C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2558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5D3D-10B4-439B-A2F7-A134211D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74E71-9EEA-4A33-AE16-063E62742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C90-83B0-4AD0-9007-92B588E1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4E34-8472-4807-BFF6-7DE724BD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DE15-5204-42F3-AAEA-1FA7532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825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C9700-AB29-4501-BB53-94775EFDB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9549-ED9C-4C07-9DF5-DAD7AA211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6BAA-8740-4FD7-B801-C72EE6C8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BE4B-DA08-40F9-864F-9FFC8CE5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F4BD-54D2-4464-A600-D73450EE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6420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8A41-E91C-4ADF-8E61-460FEDC7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9838-C16C-4FF2-B70A-5122BA49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7488-0625-49A2-BD1E-EF1E5BC9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5A3E-092B-4F60-8AB3-7FF22794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5E24-FDE4-429F-BE30-9168F9A6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34624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0A20-A68C-47BF-8FAB-44760AE9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C241-1BE1-4051-81DE-5199C9BB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E869-EC7E-4C41-897F-DF192E4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FD0E-24FC-4352-BC99-7D65B66A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6A1F-8FE8-406D-825E-AAFEF259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2971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6629-996E-409C-864E-8EB8E64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66C-4636-40BD-9970-71686FFF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0EFEC-6EC5-4B4F-B4ED-01A9C2A9A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0418F-DD46-48F3-A9A8-BBF85167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112D-B986-4A43-822A-3638B1AE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2DACB-5DCC-4C7A-A6AF-9DD1E175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1248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D551-8BF0-43CE-B0F7-77A75AB1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57E39-7BAA-40F2-994F-F1DE1878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22A5E-29B6-4445-A6DB-DA93C338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97FD4-091A-4C35-85A7-3AF6E8498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6975A-27C8-463D-8256-310D33D1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E2AA1-E268-40FB-84D7-9E97184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5CA09-7D35-4A09-8793-9F61E67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A1012-12C1-4004-AE89-781CBE90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131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8AE-14F6-4CC5-8C3B-DD928609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BC3DF-23F6-4E49-A24F-3B16A69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1DDA7-A8AE-438F-8C84-DDBD24FE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AA64-BA66-4FB9-9102-47F541DB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310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0D126-ECB8-4F1B-9D6B-A061702D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67413-8340-45D2-9C83-D8E8A055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134C-0D65-4070-858A-6E802C04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039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601B-58C7-480C-8BA1-D14A6193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C024-EC32-49DA-9F3E-C59D0565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37C53-2636-4DA2-B77F-F9AFE47C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8ED28-C1DA-4595-887A-2F8DE2CF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1B9C0-BC86-4FBC-BCB6-E6EF8B30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003A4-2B22-4DA1-92E8-BFB6019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52549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73BB-F780-4760-8102-C80D0476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FB5B-9204-4263-AB2C-3072B3F07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752C5-FB6B-4165-A2D0-505DD658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C68E9-8729-44C1-B712-86F78D51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5FF7-90F2-4ECA-81AC-99BDF36E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F4ECF-D3A3-4BE1-8CA3-5134DBD4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2503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758DE-66DD-42EA-BC1C-80D1B85C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D4CDA-DA3C-4ED5-BEA0-A49616CC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E0F1-26E6-47E5-B272-E43A2AF6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F5A5-F4AB-42F2-8B72-868CE440865D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A038-9452-4646-901D-CC5233AD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EFB6-3FA0-4F85-A4BE-5356D0CAB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1F83-9C30-419A-8EE4-20FCF1B57FF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6074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7445-344F-41F0-984B-470FA0337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3BDA9-EB86-49F1-A882-F1F46C4B0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Anatomy of MS Bot Framework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3183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B223-E5E3-4E9C-8351-F285912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B8FF-E938-40B8-9981-69DC3BFA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Activity</a:t>
            </a:r>
          </a:p>
          <a:p>
            <a:r>
              <a:rPr lang="en-US" sz="8000" dirty="0"/>
              <a:t>Intent Detection</a:t>
            </a:r>
          </a:p>
          <a:p>
            <a:r>
              <a:rPr lang="en-US" sz="8000" dirty="0"/>
              <a:t>Response</a:t>
            </a:r>
            <a:endParaRPr lang="ms-MY" sz="8000" dirty="0"/>
          </a:p>
        </p:txBody>
      </p:sp>
    </p:spTree>
    <p:extLst>
      <p:ext uri="{BB962C8B-B14F-4D97-AF65-F5344CB8AC3E}">
        <p14:creationId xmlns:p14="http://schemas.microsoft.com/office/powerpoint/2010/main" val="59004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95A4-CCF4-44A4-AB68-AA535C0A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A16E8-C530-4761-980B-18D0B042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1" y="1690688"/>
            <a:ext cx="4267796" cy="3867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5061A-71C8-452D-8DDF-AE9A2E1D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07" y="3095726"/>
            <a:ext cx="1667108" cy="733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38EB77-F397-4093-8A44-6F44F72E344A}"/>
              </a:ext>
            </a:extLst>
          </p:cNvPr>
          <p:cNvSpPr/>
          <p:nvPr/>
        </p:nvSpPr>
        <p:spPr>
          <a:xfrm>
            <a:off x="8037443" y="2849607"/>
            <a:ext cx="1510748" cy="12257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BOT Application</a:t>
            </a:r>
            <a:endParaRPr lang="ms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3A2A6-DDD5-4AF9-8623-F28E36BCE9DD}"/>
              </a:ext>
            </a:extLst>
          </p:cNvPr>
          <p:cNvSpPr/>
          <p:nvPr/>
        </p:nvSpPr>
        <p:spPr>
          <a:xfrm>
            <a:off x="7474225" y="1131948"/>
            <a:ext cx="1126435" cy="7421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LUIS.AI</a:t>
            </a:r>
            <a:endParaRPr lang="ms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A3CD01-E715-41AF-BEB9-E1FDD37B79B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597215" y="3462489"/>
            <a:ext cx="144022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88FDE-AF24-4BB5-812B-52CD826A9D84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8037443" y="1874070"/>
            <a:ext cx="755374" cy="97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1F703C-C33C-4519-A5CE-55D7A9AEA352}"/>
              </a:ext>
            </a:extLst>
          </p:cNvPr>
          <p:cNvSpPr/>
          <p:nvPr/>
        </p:nvSpPr>
        <p:spPr>
          <a:xfrm>
            <a:off x="9163878" y="1172899"/>
            <a:ext cx="1371600" cy="8349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DialogFlow</a:t>
            </a:r>
            <a:endParaRPr lang="ms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3F262D-EA72-4E2C-8092-E1F08144D795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8792817" y="2007862"/>
            <a:ext cx="1056861" cy="841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B6414-4F78-4CDC-91A2-5983D75DDBCE}"/>
              </a:ext>
            </a:extLst>
          </p:cNvPr>
          <p:cNvSpPr/>
          <p:nvPr/>
        </p:nvSpPr>
        <p:spPr>
          <a:xfrm>
            <a:off x="6957391" y="914400"/>
            <a:ext cx="4028661" cy="1389170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067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Building chatbots with MS Bot Framework</vt:lpstr>
      <vt:lpstr>Components</vt:lpstr>
      <vt:lpstr>Bot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MS Bot Framework</dc:title>
  <dc:creator>Wu Tse Ek</dc:creator>
  <cp:lastModifiedBy>Wu Tse Ek</cp:lastModifiedBy>
  <cp:revision>7</cp:revision>
  <dcterms:created xsi:type="dcterms:W3CDTF">2017-11-07T09:44:17Z</dcterms:created>
  <dcterms:modified xsi:type="dcterms:W3CDTF">2017-12-02T01:13:59Z</dcterms:modified>
</cp:coreProperties>
</file>