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8" r:id="rId10"/>
    <p:sldId id="266" r:id="rId11"/>
    <p:sldId id="267" r:id="rId12"/>
    <p:sldId id="264" r:id="rId13"/>
    <p:sldId id="265" r:id="rId14"/>
    <p:sldId id="271" r:id="rId15"/>
    <p:sldId id="269" r:id="rId16"/>
    <p:sldId id="270" r:id="rId17"/>
  </p:sldIdLst>
  <p:sldSz cx="12192000" cy="6858000"/>
  <p:notesSz cx="6858000" cy="9144000"/>
  <p:defaultTextStyle>
    <a:defPPr>
      <a:defRPr lang="ms-M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0590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s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8E6B6-85BA-4ED5-86AA-1CA397569531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s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s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27ED1-F818-423B-9F34-12C0C7709E30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263233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ChannelAccount</a:t>
            </a:r>
            <a:r>
              <a:rPr lang="en-US" dirty="0"/>
              <a:t> type holds identity for users</a:t>
            </a:r>
          </a:p>
          <a:p>
            <a:r>
              <a:rPr lang="en-US" dirty="0" err="1"/>
              <a:t>ConversationAccount</a:t>
            </a:r>
            <a:r>
              <a:rPr lang="en-US" dirty="0"/>
              <a:t> type holds identity for conversation</a:t>
            </a:r>
          </a:p>
          <a:p>
            <a:r>
              <a:rPr lang="en-US" dirty="0"/>
              <a:t>ID represents a unique identifier for a user on a channel</a:t>
            </a:r>
          </a:p>
          <a:p>
            <a:endParaRPr lang="ms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27ED1-F818-423B-9F34-12C0C7709E30}" type="slidenum">
              <a:rPr lang="ms-MY" smtClean="0"/>
              <a:t>4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888840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s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27ED1-F818-423B-9F34-12C0C7709E30}" type="slidenum">
              <a:rPr lang="ms-MY" smtClean="0"/>
              <a:t>5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239308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B5F06-8B0D-4A8A-97AF-18A911661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2CBF5E-E473-43DB-8666-E300A4289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ms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B5CC8-8F4E-44F3-B0DB-C6DE8262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4EDD-4C47-4371-B49A-EFD7F6FF0E5F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1F747-755F-4E7A-9C41-9A2D65FB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D625D-CE1B-4C40-B7A3-A8DBA1D4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1C1-45E5-4B96-BD57-00A1136A182F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81803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AA703-1595-417B-A8F3-F85B96A33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38EB9-80CE-477C-B8EB-F89551D78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B4E07-387C-4A8F-9C9D-3B2AF3DE6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4EDD-4C47-4371-B49A-EFD7F6FF0E5F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AA23B-8E8C-4C85-92B7-4133AA93F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CD8C6-8FFD-4781-9FC2-077D0E16B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1C1-45E5-4B96-BD57-00A1136A182F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536893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937073-DA39-4CD8-9419-DC6F06E8D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AA0AC-0329-4CC4-AF39-EDC103B8F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8E98F-3967-4E48-8C80-17AFE3915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4EDD-4C47-4371-B49A-EFD7F6FF0E5F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903B3-D738-4399-A526-195440096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93AF8-89B9-4598-B8B8-7C14D22F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1C1-45E5-4B96-BD57-00A1136A182F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438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39A5D-CE77-42E1-A0A7-86482DCA9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20A1B-347B-44A6-ADC0-52510CE56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1B5DF-8D45-4727-B450-D6E0255B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4EDD-4C47-4371-B49A-EFD7F6FF0E5F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8458E-ECC4-4CA6-BD4C-3AC6D96E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80669-37FB-4738-BB7A-0F4ACF64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1C1-45E5-4B96-BD57-00A1136A182F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8034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2BCA5-2F1B-422D-909B-7F30F3700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5C63B-0305-4A57-98A8-C4283868F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E1E0B-1AFE-4C76-A55B-01E85C6D3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4EDD-4C47-4371-B49A-EFD7F6FF0E5F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D20E1-4AD1-4367-AAD7-D3CD605A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295C7-A7FE-4E0C-BB66-479B311F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1C1-45E5-4B96-BD57-00A1136A182F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60089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5B76-8D3F-4EB9-A224-79362DAB9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9351-ECF3-44C6-BCA2-E0D964E39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67F40-EB90-42DF-834A-9254984C0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98162-9144-428D-A2AD-7774235C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4EDD-4C47-4371-B49A-EFD7F6FF0E5F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5A7C4-6B61-4FB2-AFB4-AD1CA2F1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7016C-6FCF-47CC-B9F1-E24306D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1C1-45E5-4B96-BD57-00A1136A182F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91937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ADE8-82A6-44CA-9D36-04823D9D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55A67-EC31-47BD-8252-BB3051DB3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34718-ABC5-4754-ABB3-A291FAC6D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AFAF7-A4EA-4027-930A-11C097A04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5E98B-52FA-478E-9CF0-5276A90735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369E30-2988-428F-94E2-BA25B4B19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4EDD-4C47-4371-B49A-EFD7F6FF0E5F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413ACB-65CC-42F7-8D9E-C3C5AFC1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A90313-15EB-454A-BD6B-1A826A17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1C1-45E5-4B96-BD57-00A1136A182F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98416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85E69-85E6-422C-9869-A9C93D2D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FFECB-D3D7-4CDB-9396-46DF9339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4EDD-4C47-4371-B49A-EFD7F6FF0E5F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1F071F-C84C-4FE3-8083-30B1A5C2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484FEE-8A0A-4C93-B79C-7C70BF135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1C1-45E5-4B96-BD57-00A1136A182F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403421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314778-9779-4AEF-B79D-B1D717864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4EDD-4C47-4371-B49A-EFD7F6FF0E5F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CCA83E-FF91-4D56-99F5-E2C6C15F2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8ADD4-EDFB-408A-A375-8725BA48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1C1-45E5-4B96-BD57-00A1136A182F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82113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9D1A1-350D-4C5A-BF13-0C649BFA4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FCA00-1627-45AF-ACCE-139882CE0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D755E-524C-44A3-8F92-C67C8CC03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49076-FD1F-4B8F-B05A-D7EF2BDE6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4EDD-4C47-4371-B49A-EFD7F6FF0E5F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E12F9-FCD5-417A-8A4E-E4963CD1D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005CE-B1FF-461F-BA45-09E98707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1C1-45E5-4B96-BD57-00A1136A182F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646710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F90D8-70BE-4492-9CBC-9472C70D3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96F1EE-54B0-4827-B2E1-4A727C4FE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s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C5078-FBF8-4D6C-8619-B042D6824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1952E-FCF4-45E0-B362-0D697D4C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4EDD-4C47-4371-B49A-EFD7F6FF0E5F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9C787-B57F-4CB4-AF57-1E7FAE8DD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43A48-D187-40E8-9F68-8D0C9DFF2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1C1-45E5-4B96-BD57-00A1136A182F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97050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B90878-6F8D-4233-8B63-BAB8A75A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A1E14-E430-4796-BC45-1BAA3095E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961C7-5401-4AC6-B021-7AFCFEC1F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84EDD-4C47-4371-B49A-EFD7F6FF0E5F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577A6-9595-4F01-92CB-499A4649F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D29BA-266B-47FB-98D8-3E3842973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A01C1-45E5-4B96-BD57-00A1136A182F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83842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s-M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0F6A7-B430-43EF-93A7-1DC7D1A95D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chatbots with MS Bot Framework</a:t>
            </a:r>
            <a:endParaRPr lang="ms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D1BBB-EF7E-40A7-B2C9-B035911A4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Bot Activity</a:t>
            </a:r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1619351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2D8EA-068D-4FC3-921E-43EA6AE68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“Entity” folder</a:t>
            </a:r>
            <a:endParaRPr lang="ms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5282E1-B759-415E-9064-FBDDF45B9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089" y="1597742"/>
            <a:ext cx="3775587" cy="484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53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59DA-D17C-4A36-A769-77EE0DDDE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“</a:t>
            </a:r>
            <a:r>
              <a:rPr lang="en-US" dirty="0" err="1"/>
              <a:t>ActivityLog.cs</a:t>
            </a:r>
            <a:r>
              <a:rPr lang="en-US" dirty="0"/>
              <a:t>” class</a:t>
            </a:r>
            <a:endParaRPr lang="ms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8CB499-6236-40EB-BDB7-5905F2832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555" y="1446605"/>
            <a:ext cx="8560995" cy="521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33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FFEA-614A-4808-99B0-39E4CF1EF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new folder in Project</a:t>
            </a:r>
            <a:endParaRPr lang="ms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C01615-10E3-4CC8-8488-9E255FC1D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632" y="1513845"/>
            <a:ext cx="4468761" cy="493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31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9E26F-8DA9-4B64-A034-36AD8825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new “</a:t>
            </a:r>
            <a:r>
              <a:rPr lang="en-US" dirty="0" err="1"/>
              <a:t>LogService.cs</a:t>
            </a:r>
            <a:r>
              <a:rPr lang="en-US" dirty="0"/>
              <a:t>” Class</a:t>
            </a:r>
            <a:endParaRPr lang="ms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F6CB6C-E374-49B0-86E6-3E048C2FD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955" y="1731992"/>
            <a:ext cx="7950630" cy="484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48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B9FAB-6C7C-4AD1-9B26-4794AB878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the code from this location</a:t>
            </a:r>
            <a:endParaRPr lang="ms-MY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DBF9BD-7197-4329-BC4C-97DACB978D46}"/>
              </a:ext>
            </a:extLst>
          </p:cNvPr>
          <p:cNvSpPr txBox="1"/>
          <p:nvPr/>
        </p:nvSpPr>
        <p:spPr>
          <a:xfrm>
            <a:off x="646471" y="1799302"/>
            <a:ext cx="10397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s-MY" sz="2800" dirty="0"/>
              <a:t>https://github.com/code-monster-kevin/chatbot-102/tree/log-activity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71872E-B76F-4544-8EB2-2766FEF4E0C9}"/>
              </a:ext>
            </a:extLst>
          </p:cNvPr>
          <p:cNvSpPr/>
          <p:nvPr/>
        </p:nvSpPr>
        <p:spPr>
          <a:xfrm>
            <a:off x="1591688" y="3214838"/>
            <a:ext cx="24529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ActivityLog.cs</a:t>
            </a:r>
            <a:endParaRPr lang="ms-MY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5064B-05F8-47D1-9396-D5919ECA320F}"/>
              </a:ext>
            </a:extLst>
          </p:cNvPr>
          <p:cNvSpPr/>
          <p:nvPr/>
        </p:nvSpPr>
        <p:spPr>
          <a:xfrm>
            <a:off x="1591688" y="4217728"/>
            <a:ext cx="24021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LogService.cs</a:t>
            </a:r>
            <a:endParaRPr lang="ms-MY" sz="3200" dirty="0"/>
          </a:p>
        </p:txBody>
      </p:sp>
    </p:spTree>
    <p:extLst>
      <p:ext uri="{BB962C8B-B14F-4D97-AF65-F5344CB8AC3E}">
        <p14:creationId xmlns:p14="http://schemas.microsoft.com/office/powerpoint/2010/main" val="3665790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9BCB-C0B5-4D23-8909-4FE54E22F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Logger code</a:t>
            </a:r>
            <a:endParaRPr lang="ms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C02559-8385-4EB7-A82F-0E3500C9D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57" y="1474838"/>
            <a:ext cx="7790310" cy="21385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CB97F1-4BF9-43C4-9E10-2E55CF015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7" y="4380271"/>
            <a:ext cx="9394629" cy="200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58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BD26D-40D1-4129-B813-6416B6BF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application and type something in the bot emulator</a:t>
            </a:r>
            <a:endParaRPr lang="ms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EA7A32-C52B-4148-855D-A5534FD9A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136" y="1690688"/>
            <a:ext cx="7535602" cy="47668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1EDA89-096B-47AC-B0B6-A9EA7058E44C}"/>
              </a:ext>
            </a:extLst>
          </p:cNvPr>
          <p:cNvSpPr txBox="1"/>
          <p:nvPr/>
        </p:nvSpPr>
        <p:spPr>
          <a:xfrm>
            <a:off x="8760542" y="2212258"/>
            <a:ext cx="24667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find the logs</a:t>
            </a:r>
          </a:p>
          <a:p>
            <a:r>
              <a:rPr lang="en-US" dirty="0"/>
              <a:t>Under the project folder</a:t>
            </a:r>
          </a:p>
          <a:p>
            <a:r>
              <a:rPr lang="en-US" dirty="0"/>
              <a:t>Inside “Logs” folder</a:t>
            </a:r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1087382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DA7C-3146-4F6C-BBC6-72C4D0B28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s-MY" dirty="0"/>
              <a:t>Microsoft.Bot.Connector.Activity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F7E3E9-CE28-40ED-B95A-5E76E8C4E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10962"/>
            <a:ext cx="7968175" cy="49410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41031A-2784-4B1A-B7A8-0E840CF1FB44}"/>
              </a:ext>
            </a:extLst>
          </p:cNvPr>
          <p:cNvSpPr txBox="1"/>
          <p:nvPr/>
        </p:nvSpPr>
        <p:spPr>
          <a:xfrm>
            <a:off x="7580243" y="3140765"/>
            <a:ext cx="4106189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Highlight “Activity” -&gt; Press F12</a:t>
            </a:r>
            <a:endParaRPr lang="ms-MY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06FA9E2-EC6A-40F8-A1A2-FF6B45E46304}"/>
              </a:ext>
            </a:extLst>
          </p:cNvPr>
          <p:cNvCxnSpPr/>
          <p:nvPr/>
        </p:nvCxnSpPr>
        <p:spPr>
          <a:xfrm flipH="1">
            <a:off x="6838122" y="3405809"/>
            <a:ext cx="702365" cy="50358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02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5FC0-9F59-4E63-BF02-CE657DD08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s-MY" dirty="0"/>
              <a:t>Microsoft.Bot.Connector.Activity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AC7F83-4EF8-448E-8981-B469A4372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9" y="1589940"/>
            <a:ext cx="11984122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98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3118A-7604-4624-85B6-591F825FC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s-MY" dirty="0"/>
              <a:t>Microsoft.Bot.Connector.Activity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C4F82-AB57-4CC0-B998-A0FAC05D1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Channel Account</a:t>
            </a:r>
          </a:p>
          <a:p>
            <a:r>
              <a:rPr lang="en-US" dirty="0"/>
              <a:t>Conversation Account</a:t>
            </a:r>
          </a:p>
          <a:p>
            <a:r>
              <a:rPr lang="en-US" dirty="0"/>
              <a:t>User ID</a:t>
            </a:r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2740544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B285-B2EF-40DA-B329-78EBDDF67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s-MY" dirty="0"/>
              <a:t>Microsoft.Bot.Connector.Activity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E0894D-1140-4399-89BC-827E018B6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74" y="1415035"/>
            <a:ext cx="10533433" cy="54429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750784-682B-4462-A0A1-0623C50E9BF4}"/>
              </a:ext>
            </a:extLst>
          </p:cNvPr>
          <p:cNvSpPr txBox="1"/>
          <p:nvPr/>
        </p:nvSpPr>
        <p:spPr>
          <a:xfrm>
            <a:off x="7127879" y="4316032"/>
            <a:ext cx="1927579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/>
              <a:t>Channel: emulator</a:t>
            </a:r>
            <a:endParaRPr lang="ms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281663-ABC2-425E-B34C-75F300F69E74}"/>
              </a:ext>
            </a:extLst>
          </p:cNvPr>
          <p:cNvSpPr txBox="1"/>
          <p:nvPr/>
        </p:nvSpPr>
        <p:spPr>
          <a:xfrm>
            <a:off x="6828504" y="5139588"/>
            <a:ext cx="147457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/>
              <a:t>From: User ID</a:t>
            </a:r>
            <a:endParaRPr lang="ms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ED8908-02D9-409C-A204-87D2E03CEF20}"/>
              </a:ext>
            </a:extLst>
          </p:cNvPr>
          <p:cNvSpPr txBox="1"/>
          <p:nvPr/>
        </p:nvSpPr>
        <p:spPr>
          <a:xfrm>
            <a:off x="6828503" y="5998794"/>
            <a:ext cx="126316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/>
              <a:t>Message ID</a:t>
            </a:r>
            <a:endParaRPr lang="ms-MY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542C37-D05B-41B4-857B-76D3156AB830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6017342" y="4316032"/>
            <a:ext cx="1110537" cy="18466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E9290C-74DA-4DE7-AF26-4800AEC1B36F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883692" y="5275012"/>
            <a:ext cx="944812" cy="4924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C44489-59D1-458C-8B33-C5FDDAFF27D0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5883690" y="5998794"/>
            <a:ext cx="944813" cy="18466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258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7ED07-140C-4772-B377-2B24BC79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s-MY" dirty="0"/>
              <a:t>Microsoft.Bot.Connector.Activity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26346D-448F-494C-AD07-B0E08B5DA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72" y="1580413"/>
            <a:ext cx="9716856" cy="52775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B79804-3848-4F3B-AAC8-F9F8E59D2C31}"/>
              </a:ext>
            </a:extLst>
          </p:cNvPr>
          <p:cNvSpPr txBox="1"/>
          <p:nvPr/>
        </p:nvSpPr>
        <p:spPr>
          <a:xfrm>
            <a:off x="7197214" y="4509696"/>
            <a:ext cx="1927579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Recipient: Bot</a:t>
            </a:r>
            <a:endParaRPr lang="ms-MY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97E96F2-0AEE-469D-9F16-A493A0212834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5855110" y="4557252"/>
            <a:ext cx="1342104" cy="1371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370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32606-FA8B-4092-A9E2-D25CA9B6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s-MY" dirty="0"/>
              <a:t>Microsoft.Bot.Connector.Activity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7B4CD7-5214-4708-BA58-58BCC0C45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56" y="1799303"/>
            <a:ext cx="10637837" cy="505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24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C4DA-D268-4AD5-A593-B23D712B9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NLog</a:t>
            </a:r>
            <a:endParaRPr lang="ms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DEBFD-5FF5-4E3F-A6F7-DB55739A1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48" y="1457049"/>
            <a:ext cx="11525945" cy="491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63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14DE-B3B9-469D-9702-9DCA90A2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Nlog.Config</a:t>
            </a:r>
            <a:endParaRPr lang="ms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756686-0A54-424B-A748-9C6F172B8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551" y="1844068"/>
            <a:ext cx="10458419" cy="402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63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189</Words>
  <Application>Microsoft Office PowerPoint</Application>
  <PresentationFormat>Widescreen</PresentationFormat>
  <Paragraphs>36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Building chatbots with MS Bot Framework</vt:lpstr>
      <vt:lpstr>Microsoft.Bot.Connector.Activity</vt:lpstr>
      <vt:lpstr>Microsoft.Bot.Connector.Activity</vt:lpstr>
      <vt:lpstr>Microsoft.Bot.Connector.Activity</vt:lpstr>
      <vt:lpstr>Microsoft.Bot.Connector.Activity</vt:lpstr>
      <vt:lpstr>Microsoft.Bot.Connector.Activity</vt:lpstr>
      <vt:lpstr>Microsoft.Bot.Connector.Activity</vt:lpstr>
      <vt:lpstr>Install NLog</vt:lpstr>
      <vt:lpstr>Install Nlog.Config</vt:lpstr>
      <vt:lpstr>Create a new “Entity” folder</vt:lpstr>
      <vt:lpstr>Create a new “ActivityLog.cs” class</vt:lpstr>
      <vt:lpstr>Add a new folder in Project</vt:lpstr>
      <vt:lpstr>Add a new “LogService.cs” Class</vt:lpstr>
      <vt:lpstr>Copy the code from this location</vt:lpstr>
      <vt:lpstr>Add Logger code</vt:lpstr>
      <vt:lpstr>Run the application and type something in the bot emulator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Tse Ek</dc:creator>
  <cp:lastModifiedBy>Wu Tse Ek</cp:lastModifiedBy>
  <cp:revision>26</cp:revision>
  <dcterms:created xsi:type="dcterms:W3CDTF">2017-11-07T04:43:43Z</dcterms:created>
  <dcterms:modified xsi:type="dcterms:W3CDTF">2017-12-01T09:55:26Z</dcterms:modified>
</cp:coreProperties>
</file>