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EA95-7D18-41C4-A5C2-B9ECE5517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394DA-ABC6-4CC3-9885-F589284F0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8A43C-1FDE-47BE-99C9-5521244A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B4FE-6BB5-4185-BE07-A921CE332F18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893A-9FD8-4807-9316-2563ABE3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CDC5-AE86-44FE-B1D3-113593D4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3A51-6914-4AB0-B892-11AFEB3D59E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86106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73B2-5F2C-44B4-9130-606EB631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1DD4D-48C9-4783-A818-C803B4A8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084E0-52D7-4D6E-A149-E66DF3D7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B4FE-6BB5-4185-BE07-A921CE332F18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1941-6B72-4F5A-8A11-C00681AB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DBD0B-486C-41D1-9DB2-ACD45329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3A51-6914-4AB0-B892-11AFEB3D59E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6097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C7A3B-201C-4755-ABD2-54C6A0E08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FCD6A-632C-47E6-AF8D-0FEAD5B92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B353-0D82-4AEB-AC2F-BEBF365D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B4FE-6BB5-4185-BE07-A921CE332F18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FE3DB-7734-423C-8E17-A966FA1B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FC88-2663-4DD4-9616-28C97034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3A51-6914-4AB0-B892-11AFEB3D59E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99169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8873-CAFC-4331-A555-77C01A20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DC6E-1D65-47A0-8644-4F0E4B829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F78FB-FA25-44AE-8662-03B3E2D2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B4FE-6BB5-4185-BE07-A921CE332F18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592B-5042-444E-8476-82F638C4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7759-D969-4108-893F-D06DCE5A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3A51-6914-4AB0-B892-11AFEB3D59E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21543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39FD-F0CD-419F-BCCF-9E5FBE63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EF40D-7379-441B-BFD7-6C2DC256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18EBB-4584-4066-9E52-5319F637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B4FE-6BB5-4185-BE07-A921CE332F18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6FCD-4F9E-449C-AEAF-5B166A48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8FA48-88BD-4BDA-8AD4-D1E71777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3A51-6914-4AB0-B892-11AFEB3D59E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401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9D20-4060-4DD7-9E60-8649E9BF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C664-8161-434F-9D14-1A595476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0E8B7-C4C0-4C95-92E3-B41E5BBD1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DE889-DF57-4508-9490-EEE4CDE3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B4FE-6BB5-4185-BE07-A921CE332F18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C1382-F206-4EAE-BDF0-69A829C5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0084D-505C-4AD9-9943-9D9D5C3D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3A51-6914-4AB0-B892-11AFEB3D59E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94473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4728-C9B0-40E1-9BDB-A63D1F54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B8D8-BAB9-43F0-A3B6-35698144B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046A6-2FBB-48F9-ABD6-46CBE120D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66BCE-D729-4896-BD38-D0CE2EED0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0C276-42FD-4592-8802-F4A05C011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387F9-69B5-46EE-8CEA-5DFEBB6C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B4FE-6BB5-4185-BE07-A921CE332F18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15175-C52E-4146-9CC7-30A7C6CD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3BD41-A5C2-4563-8E35-3143826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3A51-6914-4AB0-B892-11AFEB3D59E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37541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DA7C-8EC4-4B9F-9A62-092942A7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97F9C-8CCE-49E8-A54A-99FC0875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B4FE-6BB5-4185-BE07-A921CE332F18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1F13E-07CC-4206-BE64-AF48124E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89EB2-674A-4F24-86FF-E1C405F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3A51-6914-4AB0-B892-11AFEB3D59E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84031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B9F36-8134-49E9-883A-78F895B0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B4FE-6BB5-4185-BE07-A921CE332F18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16FB8-B2D8-4DF3-9590-E8FA061D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2DC85-D604-4919-856C-D066EE53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3A51-6914-4AB0-B892-11AFEB3D59E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14251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673D-44F4-48D6-BF5E-90E967E9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E9F8-D39D-431C-8BCB-352BB6B5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B66F4-535B-424C-9A65-7B0D77780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48741-C322-40AB-BD0F-54467531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B4FE-6BB5-4185-BE07-A921CE332F18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E4813-AA28-4C55-876C-AFAD0102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6EBEA-DAF7-43D1-B31E-19357DC8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3A51-6914-4AB0-B892-11AFEB3D59E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74834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6CE7-FC64-4A99-86B6-FD477EB7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AD37D-2760-4483-B8BB-A163630D2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A64BC-6EA9-4AD6-A21C-F4174ECB2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B59F-BF83-406F-9D1F-96AA3BC2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B4FE-6BB5-4185-BE07-A921CE332F18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FC575-E791-441D-B3DF-B3786B8D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9A19-7F29-4B7B-9F0C-02BA4A7C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3A51-6914-4AB0-B892-11AFEB3D59E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1020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3C6B6-A72E-40C7-8061-10E04AE2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7DCA-7834-4D4E-9478-B7DEDE5A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2DF1D-ABF9-4B75-96E5-127FF50D5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FB4FE-6BB5-4185-BE07-A921CE332F18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C46E-289A-4462-A8D4-F85DCAE00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BEFA-BB25-474A-8B43-D7D6C4115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3A51-6914-4AB0-B892-11AFEB3D59E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25443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F6A7-B430-43EF-93A7-1DC7D1A95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chatbots with MS Bot Framework</a:t>
            </a:r>
            <a:endParaRPr lang="ms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D1BBB-EF7E-40A7-B2C9-B035911A4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Small Talk Dialog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61935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D5EE-DC37-4D79-A41A-41A2A37A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files from here</a:t>
            </a:r>
            <a:endParaRPr lang="ms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0911CC-822C-49A5-AEB7-B45520DCA69A}"/>
              </a:ext>
            </a:extLst>
          </p:cNvPr>
          <p:cNvSpPr/>
          <p:nvPr/>
        </p:nvSpPr>
        <p:spPr>
          <a:xfrm>
            <a:off x="511126" y="1994487"/>
            <a:ext cx="11169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2800" dirty="0"/>
              <a:t>https://github.com/code-monster-kevin/chatbot-102/tree/small-talk-dialog</a:t>
            </a:r>
          </a:p>
        </p:txBody>
      </p:sp>
    </p:spTree>
    <p:extLst>
      <p:ext uri="{BB962C8B-B14F-4D97-AF65-F5344CB8AC3E}">
        <p14:creationId xmlns:p14="http://schemas.microsoft.com/office/powerpoint/2010/main" val="59920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2FC5-0808-4ECC-A3C7-60D51E5B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“Services” folder create “</a:t>
            </a:r>
            <a:r>
              <a:rPr lang="en-US" dirty="0" err="1"/>
              <a:t>SmallTalkService.cs</a:t>
            </a:r>
            <a:r>
              <a:rPr lang="en-US" dirty="0"/>
              <a:t>” class</a:t>
            </a:r>
            <a:endParaRPr lang="ms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B13CF-F79D-4981-AB31-2EA1272D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15" y="1584066"/>
            <a:ext cx="8671476" cy="52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9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2FC5-0808-4ECC-A3C7-60D51E5B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“Services” folder create “</a:t>
            </a:r>
            <a:r>
              <a:rPr lang="en-US" dirty="0" err="1"/>
              <a:t>IntentDetectionService.cs</a:t>
            </a:r>
            <a:r>
              <a:rPr lang="en-US" dirty="0"/>
              <a:t>” class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FCA00-73EE-4F25-A25C-BF642AF3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372" y="1773042"/>
            <a:ext cx="8421684" cy="50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2FC5-0808-4ECC-A3C7-60D51E5B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“Dialogs” folder create “</a:t>
            </a:r>
            <a:r>
              <a:rPr lang="en-US" dirty="0" err="1"/>
              <a:t>SmallTalkDialog.cs</a:t>
            </a:r>
            <a:r>
              <a:rPr lang="en-US" dirty="0"/>
              <a:t>” class</a:t>
            </a:r>
            <a:endParaRPr lang="ms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BD14C-51C8-427A-9799-BF99D8A99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94" y="1841143"/>
            <a:ext cx="10007811" cy="50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0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229E-7259-4B6C-9811-837AAAD0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</a:t>
            </a:r>
            <a:r>
              <a:rPr lang="en-US" dirty="0" err="1"/>
              <a:t>RootDialog</a:t>
            </a:r>
            <a:r>
              <a:rPr lang="en-US" dirty="0"/>
              <a:t> with </a:t>
            </a:r>
            <a:r>
              <a:rPr lang="en-US" dirty="0" err="1"/>
              <a:t>SmallTalkDialog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070C1-5A72-4853-9EB7-72B1BC86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41" y="2190577"/>
            <a:ext cx="8472293" cy="34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A0FF-181A-41F2-A1C0-EEC4CD82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 and test on bot emulator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BD963-6635-435F-9061-FC8ADBEA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4" y="1690688"/>
            <a:ext cx="9521371" cy="5030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2406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58D7-F4C4-4CE6-99EC-49BA7864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Conversation Flow</a:t>
            </a:r>
            <a:endParaRPr lang="ms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C7D87A-5DD8-4A7E-AE9B-4F36B7ACD397}"/>
              </a:ext>
            </a:extLst>
          </p:cNvPr>
          <p:cNvSpPr/>
          <p:nvPr/>
        </p:nvSpPr>
        <p:spPr>
          <a:xfrm>
            <a:off x="1350497" y="2131253"/>
            <a:ext cx="1842868" cy="12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message from user</a:t>
            </a:r>
            <a:endParaRPr lang="ms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0C5ED-A31C-457E-9CB1-2DE11D5E4FB1}"/>
              </a:ext>
            </a:extLst>
          </p:cNvPr>
          <p:cNvSpPr/>
          <p:nvPr/>
        </p:nvSpPr>
        <p:spPr>
          <a:xfrm>
            <a:off x="4614203" y="2131252"/>
            <a:ext cx="1899138" cy="12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Intent</a:t>
            </a:r>
            <a:endParaRPr lang="ms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312FD-884F-43B7-AD0B-B8A1ADFDDD1B}"/>
              </a:ext>
            </a:extLst>
          </p:cNvPr>
          <p:cNvSpPr/>
          <p:nvPr/>
        </p:nvSpPr>
        <p:spPr>
          <a:xfrm>
            <a:off x="7469945" y="2131252"/>
            <a:ext cx="2082018" cy="12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appropriate response</a:t>
            </a:r>
            <a:endParaRPr lang="ms-MY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E76D2F-D78C-4DAC-8C95-F81C5FE173E5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193365" y="2732647"/>
            <a:ext cx="1420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3A96D7-F921-4E49-BB68-1F357EF251A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513341" y="2732647"/>
            <a:ext cx="956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B4D5C23-FF1B-4F6C-9639-A629F0D01762}"/>
              </a:ext>
            </a:extLst>
          </p:cNvPr>
          <p:cNvCxnSpPr>
            <a:cxnSpLocks/>
            <a:stCxn id="34" idx="1"/>
            <a:endCxn id="3" idx="2"/>
          </p:cNvCxnSpPr>
          <p:nvPr/>
        </p:nvCxnSpPr>
        <p:spPr>
          <a:xfrm rot="10800000">
            <a:off x="2271931" y="3334041"/>
            <a:ext cx="2342272" cy="1158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27E8462-0B1C-4C35-BBE2-DE76B96D0F86}"/>
              </a:ext>
            </a:extLst>
          </p:cNvPr>
          <p:cNvSpPr/>
          <p:nvPr/>
        </p:nvSpPr>
        <p:spPr>
          <a:xfrm>
            <a:off x="4614203" y="3935435"/>
            <a:ext cx="1899138" cy="11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response back to connector</a:t>
            </a:r>
            <a:endParaRPr lang="ms-MY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5778767-8EC4-447F-8290-2A657DF3C809}"/>
              </a:ext>
            </a:extLst>
          </p:cNvPr>
          <p:cNvCxnSpPr>
            <a:cxnSpLocks/>
            <a:stCxn id="6" idx="2"/>
            <a:endCxn id="34" idx="3"/>
          </p:cNvCxnSpPr>
          <p:nvPr/>
        </p:nvCxnSpPr>
        <p:spPr>
          <a:xfrm rot="5400000">
            <a:off x="6932734" y="2914649"/>
            <a:ext cx="1158828" cy="1997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7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50DFBF-4C8A-4021-A149-9797EB5D5FB7}"/>
              </a:ext>
            </a:extLst>
          </p:cNvPr>
          <p:cNvSpPr/>
          <p:nvPr/>
        </p:nvSpPr>
        <p:spPr>
          <a:xfrm>
            <a:off x="458242" y="1690688"/>
            <a:ext cx="3916810" cy="385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34C42-4E08-45B3-9CB1-FD6EFFC6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Framework Connector</a:t>
            </a:r>
            <a:endParaRPr lang="ms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F5980-5352-47A2-93BF-7F6F04010F64}"/>
              </a:ext>
            </a:extLst>
          </p:cNvPr>
          <p:cNvSpPr/>
          <p:nvPr/>
        </p:nvSpPr>
        <p:spPr>
          <a:xfrm>
            <a:off x="7287886" y="3094892"/>
            <a:ext cx="1519311" cy="102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  <a:endParaRPr lang="ms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960D3-1685-42A2-AE87-26044C099BD4}"/>
              </a:ext>
            </a:extLst>
          </p:cNvPr>
          <p:cNvSpPr/>
          <p:nvPr/>
        </p:nvSpPr>
        <p:spPr>
          <a:xfrm>
            <a:off x="9833317" y="3094892"/>
            <a:ext cx="1688123" cy="102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Bot Application</a:t>
            </a:r>
            <a:endParaRPr lang="ms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2DACF-AEFC-4135-881F-A93E21F75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2" y="1784071"/>
            <a:ext cx="4048690" cy="36485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D9246D-7D53-42D5-AF5E-3503A2EA005B}"/>
              </a:ext>
            </a:extLst>
          </p:cNvPr>
          <p:cNvSpPr/>
          <p:nvPr/>
        </p:nvSpPr>
        <p:spPr>
          <a:xfrm>
            <a:off x="4925339" y="3094892"/>
            <a:ext cx="1519311" cy="102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 Connector</a:t>
            </a:r>
            <a:endParaRPr lang="ms-MY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4A87C6-EAAC-45EC-A303-D3F60F0728D2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6444650" y="3608363"/>
            <a:ext cx="843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65804-8ED2-423C-B1A6-AF1F40740F69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8807197" y="3608363"/>
            <a:ext cx="1026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827141-758A-4E69-9822-076051FE3F4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06932" y="3608363"/>
            <a:ext cx="4184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16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Building chatbots with MS Bot Framework</vt:lpstr>
      <vt:lpstr>Copy the files from here</vt:lpstr>
      <vt:lpstr>In “Services” folder create “SmallTalkService.cs” class</vt:lpstr>
      <vt:lpstr>In “Services” folder create “IntentDetectionService.cs” class</vt:lpstr>
      <vt:lpstr>In “Dialogs” folder create “SmallTalkDialog.cs” class</vt:lpstr>
      <vt:lpstr>Replace RootDialog with SmallTalkDialog</vt:lpstr>
      <vt:lpstr>Run the application and test on bot emulator</vt:lpstr>
      <vt:lpstr>Basic Conversation Flow</vt:lpstr>
      <vt:lpstr>Bot Framework Connector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chatbots with MS Bot Framework</dc:title>
  <dc:creator>Wu Tse Ek</dc:creator>
  <cp:lastModifiedBy>Wu Tse Ek</cp:lastModifiedBy>
  <cp:revision>14</cp:revision>
  <dcterms:created xsi:type="dcterms:W3CDTF">2017-12-01T09:51:02Z</dcterms:created>
  <dcterms:modified xsi:type="dcterms:W3CDTF">2017-12-01T10:21:18Z</dcterms:modified>
</cp:coreProperties>
</file>