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  <p:sldId id="261" r:id="rId5"/>
    <p:sldId id="262" r:id="rId6"/>
    <p:sldId id="257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ms-M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E119-EBB1-435D-8725-6DD5123DB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CDF85-521C-41FB-8867-8519E968D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A5204-666C-4DA5-B67C-7FAE1FDB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5039-E7D4-4868-B081-DD433F792580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EEB84-FAD3-4B83-A108-2A9CBFC1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43BBF-E3A5-4967-A301-AF736FA2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68BE-A570-43CE-86C2-7267E4E67FF7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92712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4B1D-69D7-4DAB-8429-8675FE5D4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FD156-2C23-4DB6-9840-F106FCA4A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326B1-A6A6-4A33-B01C-F701C8D0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5039-E7D4-4868-B081-DD433F792580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65D7A-A0C4-4B09-ABAA-201AEE109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0D578-8FA5-45DE-890E-CBF43A61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68BE-A570-43CE-86C2-7267E4E67FF7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35984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076927-2C09-40BE-AEAC-B54CE91CC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53138-C2EA-422E-B804-723E37D0D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98B4B-F0CE-4249-8F97-2F2831A37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5039-E7D4-4868-B081-DD433F792580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E1DF9-85FE-4DB0-838B-7E4E668B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6DE6A-1DB9-4A4E-B4A0-38484929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68BE-A570-43CE-86C2-7267E4E67FF7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400289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9875-468F-471F-9DFA-FA704EF75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E137C-7AE3-4A4A-AED3-A75ABDBF3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A53C4-088D-43A7-A34F-9956F3BD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5039-E7D4-4868-B081-DD433F792580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ABD67-A8F4-4959-A791-CB1AF970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2CC9C-3CD2-479A-9326-FA6BDBD4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68BE-A570-43CE-86C2-7267E4E67FF7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05452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3872-70CE-4F02-A644-00E9B800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6B96E-5113-4242-BACA-DB486796D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287AC-9EFB-4BF6-AF02-56DC37FC1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5039-E7D4-4868-B081-DD433F792580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1D835-FC67-4322-8A2E-15CCF206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DC999-47F8-4B71-A5DD-CDB0B5C25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68BE-A570-43CE-86C2-7267E4E67FF7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86067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2F3D-0289-438B-8DB7-1671A6CA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480E0-F89E-47C2-9AD8-AD98D95FC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FCC9C-150A-42CD-84CF-0BF539E43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664B6-C9ED-4E37-8D0A-D17F15FE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5039-E7D4-4868-B081-DD433F792580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C67D2-C7D1-40E2-9646-3DEE5DA1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91969-DC61-424A-912F-0AFB19A95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68BE-A570-43CE-86C2-7267E4E67FF7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408967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97B6E-8893-4BC6-B4DC-51ADC1D7C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660E6-C9C3-419A-8B84-BA002D8E4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48050-0516-48FC-B20F-62DD56C04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13AE8-950C-49A4-BA4C-8DCDD6237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98D849-1071-4AF9-B678-450233081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5797E-358A-4AFA-81C6-DF978247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5039-E7D4-4868-B081-DD433F792580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12081A-06F5-4A46-9226-F17967CA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EB4EF4-4B66-4A7F-8DD8-3A92FFC9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68BE-A570-43CE-86C2-7267E4E67FF7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56236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FBF7-7576-4562-A9A3-FDE0DE0C2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F075A-9DFC-4443-9C91-88071A9D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5039-E7D4-4868-B081-DD433F792580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3600C-07F6-40A0-A4E2-E3654C59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B97E1-1AC0-498D-B4D2-F864BAE6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68BE-A570-43CE-86C2-7267E4E67FF7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78642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C5F22C-D1A7-4DEF-9571-735561C4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5039-E7D4-4868-B081-DD433F792580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D1A859-61F7-4A2A-9D1B-C3B3F621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E6A82-AAAD-4270-BBB4-9052D942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68BE-A570-43CE-86C2-7267E4E67FF7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428402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A7B1-3B12-4BDB-A59B-074BDA99E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2A108-5DB0-4E63-BAB8-02B3987B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339E5-62E1-4B7D-8D52-D304012F4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733C3-0C0A-4446-AA36-558CA172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5039-E7D4-4868-B081-DD433F792580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E5042-903D-4313-96E9-A11E64B6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EF6B2-8D7D-4201-A02E-7B76858A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68BE-A570-43CE-86C2-7267E4E67FF7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38550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FC942-493D-4F74-8F93-2B0DC7A2A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F1B8CE-A2D3-44B4-83FC-135996E53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s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B0D1B-1ABE-4F7F-B980-31B4ADBCC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FB821-79D9-4BDA-BB36-5375D78C1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5039-E7D4-4868-B081-DD433F792580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01D25-BDC3-4BFB-A95A-1EF9031A8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4272E-6722-48DE-A58C-327B050B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68BE-A570-43CE-86C2-7267E4E67FF7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52383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E8004D-6965-4AD8-A874-A4A5EB716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D798B-E510-4479-A60F-CA7D3FE8F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F1B7E-C7BD-4C80-8B74-C8E22E44F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15039-E7D4-4868-B081-DD433F792580}" type="datetimeFigureOut">
              <a:rPr lang="ms-MY" smtClean="0"/>
              <a:t>01/12/2017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52BD5-686A-4C9E-84D8-701AC39CF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11B05-9D28-4A49-9948-4C96B43F9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E68BE-A570-43CE-86C2-7267E4E67FF7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77147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s-M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0F6A7-B430-43EF-93A7-1DC7D1A95D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chatbots with MS Bot Framework</a:t>
            </a:r>
            <a:endParaRPr lang="ms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D1BBB-EF7E-40A7-B2C9-B035911A4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Rock Paper Scissors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161935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C49A-ABDB-4AF2-83C4-6467008C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the files from here</a:t>
            </a:r>
            <a:endParaRPr lang="ms-M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1307E5-709C-47DE-8E7D-60793017F28B}"/>
              </a:ext>
            </a:extLst>
          </p:cNvPr>
          <p:cNvSpPr txBox="1"/>
          <p:nvPr/>
        </p:nvSpPr>
        <p:spPr>
          <a:xfrm>
            <a:off x="295854" y="2672861"/>
            <a:ext cx="11600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s-MY" sz="2800" dirty="0"/>
              <a:t>https://github.com/code-monster-kevin/chatbot-102/tree/rock-paper-scissors</a:t>
            </a:r>
          </a:p>
        </p:txBody>
      </p:sp>
    </p:spTree>
    <p:extLst>
      <p:ext uri="{BB962C8B-B14F-4D97-AF65-F5344CB8AC3E}">
        <p14:creationId xmlns:p14="http://schemas.microsoft.com/office/powerpoint/2010/main" val="405141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D1EB-EB59-426A-8C38-159DDA16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IntentDetectionService</a:t>
            </a:r>
            <a:r>
              <a:rPr lang="en-US" dirty="0"/>
              <a:t>, add a new “ROCKPAPERSCISSORS” in </a:t>
            </a:r>
            <a:r>
              <a:rPr lang="en-US" dirty="0" err="1"/>
              <a:t>IntentState</a:t>
            </a:r>
            <a:r>
              <a:rPr lang="en-US" dirty="0"/>
              <a:t> </a:t>
            </a:r>
            <a:r>
              <a:rPr lang="en-US" dirty="0" err="1"/>
              <a:t>enum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EFCE43-15F1-4B4C-B690-285477CEC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513" y="1947631"/>
            <a:ext cx="7404069" cy="465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7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B7446-9E8B-4362-823C-37190B8A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static string[] </a:t>
            </a:r>
            <a:r>
              <a:rPr lang="en-US" dirty="0" err="1"/>
              <a:t>RockPaperScissors_Words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F009B4-1B4B-4EA4-A493-267182AA0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92" y="2064073"/>
            <a:ext cx="6641727" cy="408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49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BE32-739C-4203-A3CF-50784497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CheckIntent</a:t>
            </a:r>
            <a:r>
              <a:rPr lang="en-US" dirty="0"/>
              <a:t> function, add code to detect </a:t>
            </a:r>
            <a:r>
              <a:rPr lang="en-US" dirty="0" err="1"/>
              <a:t>RockPaperScissor</a:t>
            </a:r>
            <a:r>
              <a:rPr lang="en-US" dirty="0"/>
              <a:t> words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BBFCC6-0858-4CF5-9B56-B164994D0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290" y="1928602"/>
            <a:ext cx="6961260" cy="459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01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3845A-F3D6-465D-B6EA-89DBDB77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“Services” folder, add “</a:t>
            </a:r>
            <a:r>
              <a:rPr lang="en-US" dirty="0" err="1"/>
              <a:t>RockPaperScissorService.cs</a:t>
            </a:r>
            <a:r>
              <a:rPr lang="en-US" dirty="0"/>
              <a:t>” class</a:t>
            </a:r>
            <a:endParaRPr lang="ms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B3794B-AE59-4C5C-8611-8C480CB18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90" y="2142490"/>
            <a:ext cx="10640910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7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56301-9A6B-4490-A9E8-044DC553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“Dialogs” folder, add “</a:t>
            </a:r>
            <a:r>
              <a:rPr lang="en-US" dirty="0" err="1"/>
              <a:t>RockPaperScissorsDialog.cs</a:t>
            </a:r>
            <a:r>
              <a:rPr lang="en-US" dirty="0"/>
              <a:t>” class</a:t>
            </a:r>
            <a:endParaRPr lang="ms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CAF42-F23E-408D-B2C3-3AC5F63D0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71" y="2751510"/>
            <a:ext cx="10802858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11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8095-391E-4173-8D78-BAF25A77F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</a:t>
            </a:r>
            <a:r>
              <a:rPr lang="en-US" dirty="0" err="1"/>
              <a:t>SmallTalkDialog.cs</a:t>
            </a:r>
            <a:r>
              <a:rPr lang="en-US" dirty="0"/>
              <a:t>, add code to detect </a:t>
            </a:r>
            <a:r>
              <a:rPr lang="en-US" dirty="0" err="1"/>
              <a:t>RockPaperScissors</a:t>
            </a:r>
            <a:r>
              <a:rPr lang="en-US" dirty="0"/>
              <a:t> intention and also to handle event after game is over</a:t>
            </a:r>
            <a:endParaRPr lang="ms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C1DC44-E4D3-48DD-A5D4-D4BE374E5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01" y="4840077"/>
            <a:ext cx="11583195" cy="13192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D2E123-5EF5-437D-A2E4-1F5AE05DC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71" y="2148114"/>
            <a:ext cx="11567853" cy="239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0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E652-601C-410E-9400-24953967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application and play the game!</a:t>
            </a:r>
            <a:endParaRPr lang="ms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0C7BA6-9149-46B2-8CBE-B8B3FD0A0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43" y="1775926"/>
            <a:ext cx="9361714" cy="508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51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112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Building chatbots with MS Bot Framework</vt:lpstr>
      <vt:lpstr>Copy the files from here</vt:lpstr>
      <vt:lpstr>In IntentDetectionService, add a new “ROCKPAPERSCISSORS” in IntentState enum</vt:lpstr>
      <vt:lpstr>Add new static string[] RockPaperScissors_Words</vt:lpstr>
      <vt:lpstr>In the CheckIntent function, add code to detect RockPaperScissor words</vt:lpstr>
      <vt:lpstr>Under “Services” folder, add “RockPaperScissorService.cs” class</vt:lpstr>
      <vt:lpstr>In “Dialogs” folder, add “RockPaperScissorsDialog.cs” class</vt:lpstr>
      <vt:lpstr>In SmallTalkDialog.cs, add code to detect RockPaperScissors intention and also to handle event after game is over</vt:lpstr>
      <vt:lpstr>Run the application and play the game!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chatbots with MS Bot Framework</dc:title>
  <dc:creator>Wu Tse Ek</dc:creator>
  <cp:lastModifiedBy>Wu Tse Ek</cp:lastModifiedBy>
  <cp:revision>15</cp:revision>
  <dcterms:created xsi:type="dcterms:W3CDTF">2017-12-01T10:22:20Z</dcterms:created>
  <dcterms:modified xsi:type="dcterms:W3CDTF">2017-12-01T11:01:15Z</dcterms:modified>
</cp:coreProperties>
</file>