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1" r:id="rId3"/>
    <p:sldId id="263" r:id="rId4"/>
    <p:sldId id="266" r:id="rId5"/>
    <p:sldId id="264" r:id="rId6"/>
    <p:sldId id="265" r:id="rId7"/>
    <p:sldId id="267" r:id="rId8"/>
    <p:sldId id="268" r:id="rId9"/>
    <p:sldId id="269" r:id="rId10"/>
    <p:sldId id="257" r:id="rId11"/>
    <p:sldId id="258" r:id="rId12"/>
    <p:sldId id="259" r:id="rId13"/>
    <p:sldId id="270" r:id="rId14"/>
    <p:sldId id="260" r:id="rId15"/>
    <p:sldId id="261" r:id="rId16"/>
  </p:sldIdLst>
  <p:sldSz cx="12192000" cy="6858000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CCA2-44E4-40BB-A4F3-D50927AEC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982B3-DF6F-4662-AA89-E6EC0F95D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3AFBA-3C60-4C8F-B7B3-64DFA9D1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9115-63DA-4AF7-BE37-71C8D08299FD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3CEB8-D901-41E1-B5AA-3AE76AFD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7080D-3E61-4A32-855B-0DED03C3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0E37-4607-47D9-8973-87209960D8F9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73975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D3CB-2CE9-446D-A1CF-118FAAD5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CE696-5654-43F9-A311-04965449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7B48C-F462-4488-88DA-A9BD1789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9115-63DA-4AF7-BE37-71C8D08299FD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2DBD4-3F8E-4D66-8DBA-06AD84B8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C7C84-7E26-41BF-AD51-FCFD1CE3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0E37-4607-47D9-8973-87209960D8F9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55875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8D115-6D80-4164-AE23-4773D5C5A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99590-A1F7-40B6-9450-F600320C8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A71E2-E4DE-4C4D-BC57-F1893918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9115-63DA-4AF7-BE37-71C8D08299FD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CF05-E67C-4CD2-A6BC-8E6FE371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C8CE4-22BE-47F4-B41C-1255B880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0E37-4607-47D9-8973-87209960D8F9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9800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0338-3F87-4567-9E1B-9BA54BC1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0187-4342-4B5C-A9E5-0BBE9AF5A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F78C4-D1B4-4759-BF17-7D5D9764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9115-63DA-4AF7-BE37-71C8D08299FD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9F0D-48A0-4CE9-A01E-A1E4C6F0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2742-A987-4D73-A370-2C852B5B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0E37-4607-47D9-8973-87209960D8F9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6991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3EAC-B4BD-471D-A4E4-65AAD49B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0368A-A0D0-46F6-8675-5135218E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69E5A-0100-4269-B65E-1629527C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9115-63DA-4AF7-BE37-71C8D08299FD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D45A3-6B38-422D-AC36-6DDB4AD9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6913-6264-416A-896A-36DE341C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0E37-4607-47D9-8973-87209960D8F9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09434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53EE-4617-47E4-8852-A6F25748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33D9C-A747-4400-9121-300EB4090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7AD55-2B8A-4208-B414-A4A1BED18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45314-7DAE-4BCF-8433-3DF88851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9115-63DA-4AF7-BE37-71C8D08299FD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C23DD-A889-44A8-958C-BB887CE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63062-5B82-4572-96AD-53F64A43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0E37-4607-47D9-8973-87209960D8F9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11089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A7C6-3CD9-4EE0-8616-61C4453E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2AF25-69BF-4B5C-82A9-FB353F9B9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169B9-EB5B-4385-84CC-4F667105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E594D-E841-443A-AA5A-1DEC88B82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D86A4-C030-44C4-AEA6-BD9B2F054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28C50-A8F6-419A-B53C-70613A33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9115-63DA-4AF7-BE37-71C8D08299FD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DF1E5-890F-4F6C-B313-624F548C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7D533-6214-4F23-95D6-FCDB0AAC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0E37-4607-47D9-8973-87209960D8F9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47427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E24D-22B4-4492-87EF-267537B5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B4E1F-B1EA-4CDE-B13C-D55EAD26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9115-63DA-4AF7-BE37-71C8D08299FD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F5206-9748-4D12-8150-23C83F93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11CF2-1D38-4736-A4FE-31B560B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0E37-4607-47D9-8973-87209960D8F9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1712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A97CC-DDEC-4C86-BC88-8EDA94FA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9115-63DA-4AF7-BE37-71C8D08299FD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81310-92D8-439D-ADCA-812EB38E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9FCF1-BE98-469C-9FE2-5DD55DA1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0E37-4607-47D9-8973-87209960D8F9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27094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789F-0C2E-4E2D-9373-AA0C324F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690E-FAC3-4415-9615-9530FBF8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D60D7-9726-4169-B148-FFE4558C4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E7FDA-AECD-467E-B00A-F1C71019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9115-63DA-4AF7-BE37-71C8D08299FD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D7D05-97F8-4914-B99E-11017E47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52832-CAF4-4B66-A08E-F05FF436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0E37-4607-47D9-8973-87209960D8F9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79471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37D5-979B-4A42-A6FE-28682841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49E67-162E-4470-9C66-DBBD3CCC3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8D1A7-7BD6-4874-85D2-AF5DE49AE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A4519-BA02-40CB-B36C-0FDB267A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9115-63DA-4AF7-BE37-71C8D08299FD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A851A-30F4-45DF-AFA5-E78F05F0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ED734-383A-44FC-A7E8-C7623EBB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0E37-4607-47D9-8973-87209960D8F9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20903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9E571-90AB-49D8-8244-8EE15A4C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D96EB-4C04-4396-AE6B-20AAC8CA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4B702-B5BD-495C-B494-818124887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9115-63DA-4AF7-BE37-71C8D08299FD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4BBB-FED8-4904-AF4A-246785B32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477D-7DF8-464C-9413-EE08AC2E5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0E37-4607-47D9-8973-87209960D8F9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49250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F6A7-B430-43EF-93A7-1DC7D1A95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chatbots with MS Bot Framework</a:t>
            </a:r>
            <a:endParaRPr lang="ms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D1BBB-EF7E-40A7-B2C9-B035911A4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Saving to Database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6193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EC7A-9ABC-44B4-9BDC-92111471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Migrations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DFB7B7-F913-486D-A5C4-441571A4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83" y="1690688"/>
            <a:ext cx="10487952" cy="33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1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A29F-4071-473D-B1C5-4D55DF34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212B8-35F2-402F-8835-12CFDAC0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81" y="2349305"/>
            <a:ext cx="10609687" cy="21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4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22B8-B07F-4C2C-AFC9-34D7965E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Update-database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6D3E5-5AA3-4CAF-BC8F-F7981335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32" y="1543194"/>
            <a:ext cx="10653568" cy="2128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C9BE13-CBB4-447D-9598-B4064F666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947" y="3004390"/>
            <a:ext cx="313416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6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661B-59EE-48E9-9927-CA19A1D4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the </a:t>
            </a:r>
            <a:r>
              <a:rPr lang="en-US" dirty="0" err="1"/>
              <a:t>LeaveForm</a:t>
            </a:r>
            <a:r>
              <a:rPr lang="en-US" dirty="0"/>
              <a:t> data to database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39BFE-1A17-4A0A-B899-00CB498B7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9" y="1842866"/>
            <a:ext cx="1105054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0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C989-93A8-443E-8FA5-60F5F33E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application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530C4-E042-420D-85E8-4FA140E2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51" y="1990373"/>
            <a:ext cx="9664504" cy="486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96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667F-921C-4458-8E53-22E9F8C0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now in the database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71D17-06BF-4338-B1CC-949077E9D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59" y="2321169"/>
            <a:ext cx="10351036" cy="272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5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33F5-4ED2-4CB9-BE38-5A9EB62A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files from here</a:t>
            </a:r>
            <a:endParaRPr lang="ms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A485E-92D2-4D44-B126-FC302E1C5BBA}"/>
              </a:ext>
            </a:extLst>
          </p:cNvPr>
          <p:cNvSpPr txBox="1"/>
          <p:nvPr/>
        </p:nvSpPr>
        <p:spPr>
          <a:xfrm>
            <a:off x="404991" y="2226365"/>
            <a:ext cx="10337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s-MY" sz="2800" dirty="0"/>
              <a:t>https://github.com/code-monster-kevin/chatbot-102/tree/save-to-db</a:t>
            </a:r>
          </a:p>
        </p:txBody>
      </p:sp>
    </p:spTree>
    <p:extLst>
      <p:ext uri="{BB962C8B-B14F-4D97-AF65-F5344CB8AC3E}">
        <p14:creationId xmlns:p14="http://schemas.microsoft.com/office/powerpoint/2010/main" val="202587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3D90-515B-4512-A2BB-30B75304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Class Library Project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1BA5B1-A19A-43B5-934B-68B211A97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731" y="1690688"/>
            <a:ext cx="840902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0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11C6-2B7D-48CE-B706-BAE23013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 </a:t>
            </a:r>
            <a:r>
              <a:rPr lang="en-US" dirty="0" err="1"/>
              <a:t>EntityFramework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  <a:br>
              <a:rPr lang="en-US" dirty="0"/>
            </a:br>
            <a:r>
              <a:rPr lang="en-US" dirty="0"/>
              <a:t>to both Chatbot102.Data project and Chatbot project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249F7-0D02-408E-A613-7BDE3D015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11" y="2362051"/>
            <a:ext cx="9128804" cy="32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0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B168-80D3-41E0-BE57-0F48FD5B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“</a:t>
            </a:r>
            <a:r>
              <a:rPr lang="ms-MY" dirty="0"/>
              <a:t>ChatbotDataContext.cs”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6EE5E-3E22-4E6F-8A8E-44CBE46D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24" y="1313676"/>
            <a:ext cx="9069066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4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DEDC-7E84-4D8F-BF32-D359E0A8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“Entity” Folder and “</a:t>
            </a:r>
            <a:r>
              <a:rPr lang="ms-MY" dirty="0"/>
              <a:t>LeaveApplication.cs”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F54AC-968A-43A0-B102-C0E6B406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58" y="1938129"/>
            <a:ext cx="5156265" cy="454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2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CFEA-A571-4EA0-B3EE-F949B2C9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Chatbot102 - Add Reference to Chatbot102.Data project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7BBED-B690-4F69-B03A-2B9D049F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06" y="1742361"/>
            <a:ext cx="10278909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3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1DB0-F74E-4752-9FBB-5ECDAD03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Chatbot102 </a:t>
            </a:r>
            <a:r>
              <a:rPr lang="en-US" dirty="0" err="1"/>
              <a:t>Web.config</a:t>
            </a:r>
            <a:r>
              <a:rPr lang="en-US" dirty="0"/>
              <a:t> add “</a:t>
            </a:r>
            <a:r>
              <a:rPr lang="en-US" dirty="0" err="1"/>
              <a:t>ConnectionString</a:t>
            </a:r>
            <a:r>
              <a:rPr lang="en-US" dirty="0"/>
              <a:t>”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31F770-9196-4CAB-B116-1F41041A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5" y="2704829"/>
            <a:ext cx="11812649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2D98-B1C9-4D0E-86BC-39B8E025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connection string to YOUR database</a:t>
            </a:r>
            <a:endParaRPr lang="ms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58A1E6-7B09-438E-B083-3DD2C503E235}"/>
              </a:ext>
            </a:extLst>
          </p:cNvPr>
          <p:cNvSpPr/>
          <p:nvPr/>
        </p:nvSpPr>
        <p:spPr>
          <a:xfrm>
            <a:off x="1068456" y="5654054"/>
            <a:ext cx="10638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ms-MY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ms-MY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ms-MY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ms-MY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ms-MY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ms-MY" dirty="0">
                <a:solidFill>
                  <a:srgbClr val="0000FF"/>
                </a:solidFill>
                <a:latin typeface="Consolas" panose="020B0609020204030204" pitchFamily="49" charset="0"/>
              </a:rPr>
              <a:t>ChatbotDatabase</a:t>
            </a:r>
            <a:r>
              <a:rPr lang="ms-MY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ms-MY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ms-MY" dirty="0">
                <a:solidFill>
                  <a:srgbClr val="FF0000"/>
                </a:solidFill>
                <a:latin typeface="Consolas" panose="020B0609020204030204" pitchFamily="49" charset="0"/>
              </a:rPr>
              <a:t>connectionString</a:t>
            </a:r>
            <a:r>
              <a:rPr lang="ms-MY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ms-MY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ms-MY" dirty="0">
                <a:solidFill>
                  <a:srgbClr val="0000FF"/>
                </a:solidFill>
                <a:latin typeface="Consolas" panose="020B0609020204030204" pitchFamily="49" charset="0"/>
              </a:rPr>
              <a:t>data source=.;Initial Catalog=ChatbotDatabase;User Id=chatbot;password=123;Integrated Security=False;</a:t>
            </a:r>
            <a:r>
              <a:rPr lang="ms-MY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ms-MY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ms-MY" dirty="0">
                <a:solidFill>
                  <a:srgbClr val="FF0000"/>
                </a:solidFill>
                <a:latin typeface="Consolas" panose="020B0609020204030204" pitchFamily="49" charset="0"/>
              </a:rPr>
              <a:t>providerName</a:t>
            </a:r>
            <a:r>
              <a:rPr lang="ms-MY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ms-MY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ms-MY" dirty="0">
                <a:solidFill>
                  <a:srgbClr val="0000FF"/>
                </a:solidFill>
                <a:latin typeface="Consolas" panose="020B0609020204030204" pitchFamily="49" charset="0"/>
              </a:rPr>
              <a:t>System.Data.SqlClient</a:t>
            </a:r>
            <a:r>
              <a:rPr lang="ms-MY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ms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98B08-266D-4BAB-B1BB-AE49A535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59" y="2037064"/>
            <a:ext cx="7532014" cy="295900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3AFAE-1C43-455E-BD9F-555403E7DE99}"/>
              </a:ext>
            </a:extLst>
          </p:cNvPr>
          <p:cNvCxnSpPr>
            <a:cxnSpLocks/>
          </p:cNvCxnSpPr>
          <p:nvPr/>
        </p:nvCxnSpPr>
        <p:spPr>
          <a:xfrm flipH="1">
            <a:off x="3511826" y="3339548"/>
            <a:ext cx="1577009" cy="23145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8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141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Building chatbots with MS Bot Framework</vt:lpstr>
      <vt:lpstr>Copy files from here</vt:lpstr>
      <vt:lpstr>Create a new Class Library Project</vt:lpstr>
      <vt:lpstr>Install EntityFramework Nuget Package to both Chatbot102.Data project and Chatbot project</vt:lpstr>
      <vt:lpstr>Add a new “ChatbotDataContext.cs” class</vt:lpstr>
      <vt:lpstr>Add a new “Entity” Folder and “LeaveApplication.cs” class</vt:lpstr>
      <vt:lpstr>Chatbot102 - Add Reference to Chatbot102.Data project</vt:lpstr>
      <vt:lpstr>Chatbot102 Web.config add “ConnectionString”</vt:lpstr>
      <vt:lpstr>Fill in the connection string to YOUR database</vt:lpstr>
      <vt:lpstr>Enable Migrations</vt:lpstr>
      <vt:lpstr>Add-migration</vt:lpstr>
      <vt:lpstr>Update-database</vt:lpstr>
      <vt:lpstr>Save the LeaveForm data to database</vt:lpstr>
      <vt:lpstr>Run the application</vt:lpstr>
      <vt:lpstr>Data is now in the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Tse Ek</dc:creator>
  <cp:lastModifiedBy>Wu Tse Ek</cp:lastModifiedBy>
  <cp:revision>20</cp:revision>
  <dcterms:created xsi:type="dcterms:W3CDTF">2017-12-01T13:16:57Z</dcterms:created>
  <dcterms:modified xsi:type="dcterms:W3CDTF">2017-12-01T13:59:25Z</dcterms:modified>
</cp:coreProperties>
</file>