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65" r:id="rId9"/>
    <p:sldId id="268" r:id="rId10"/>
    <p:sldId id="267" r:id="rId11"/>
    <p:sldId id="27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750F-4B71-4459-84EE-16BD482B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B4D75-7987-4DCF-B849-D21267979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AE26-A508-4548-A268-AF55D41F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647A-B9EA-4270-9828-813ED47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443D-AE7A-495C-A7EA-8551E10D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014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13A5-CFB5-48D9-B28F-A8B2DB3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3677A-2225-4905-A842-3DDC9B63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E835-AB76-4B3C-8230-B36110D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E592-C602-488D-BD35-83533D38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BA32-77B8-4EB2-8582-E8082500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9520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74F3D-8250-4F1C-9FD4-67B0536ED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C0DE4-F980-49AE-B5AA-24FAD4FBA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9515-5993-4C58-A7B3-4C8B99A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C8A5-2858-4413-835A-D57C0A9E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0ECC-2433-4FB5-BC3F-1CF0F3DC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07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8EF5-D35D-4AD7-9BC1-103A9CA5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5944-8601-4B66-89B8-F809A546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640B-9661-4A65-8104-A38942F4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DB71-FB4D-4BF6-860A-93CA2C18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D8DE-C837-4AD9-8A2C-954A09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1032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781-1124-4097-A024-8422549E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31F2-1F02-4C89-A768-5B1692D8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B85E-847F-49D4-BAAE-60C29647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20A0-29F7-4CED-A3EB-CB04F0D3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E085-D1C4-4B8D-9A52-5B888E36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10950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B1D6-D728-4841-99AD-3F99D793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6BE9-F392-4BEB-9565-FE53F9671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2A253-5743-4996-86D5-78A2E946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FEAB-891A-4D12-81D6-2A19F5B0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4336-E721-4E43-8A89-A7BE9AE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2796D-2811-4B87-B39D-F1188B88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684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83A4-9E1F-4E16-B81B-BA67AAB1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C71F-F8A0-46AD-AC40-8A36CD3E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22E06-ED34-490B-AB7C-31C60582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7C008-057B-45EC-96D3-6D2776131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CE954-F196-447A-8A46-9726E000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EE342-3196-4A2D-A2D2-61659CA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62A3-CC78-464F-BDBF-B1E1757D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55923-C67E-438C-9362-DE5C99B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2860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6111-6CFA-4C68-A02A-FE1295BF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B69CF-3FDE-408B-B895-FA6A9747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85B9B-6E93-4B0C-9223-08D2AED3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7120A-0B7B-4828-820F-260A3CBE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540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8EFDB-36BB-4484-A013-B28D50F2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EF191-7591-44FC-A554-5A58DFEE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D448-F2CA-487F-A7D4-92689187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62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E5E3-FAFC-4330-A047-5D7E1B26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B878-02A7-4842-8D27-185AA97B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B9730-6CE3-4E24-A817-CFA2B994D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D07A-DBFE-4084-8C65-F9A0E0E6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606E-2653-4356-A0C1-DEF5BEE3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D8794-AB6F-40E2-9BAF-79D5AF39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225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DF-AA34-465D-81F8-E30878A6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6C774-C271-43ED-91F9-0C35F9841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E693-3368-47D7-A07A-EE65DE73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206D3-A243-4498-83A0-2E1F30D8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445BA-E37B-4F7C-876A-647C321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B77E-7CF5-4B9C-871B-4CDEE09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5812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A3889-AEC6-42C9-A398-82F5E627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FC9C-33C6-4CE1-87E9-B172CD5D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D59F-22E6-4745-81F3-AC8C9E34F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E3EF-374F-4393-A658-B03EBE150E5F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A42-D4CC-43DF-A848-F4A8E4E99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0F74-5CF1-42E8-9AF9-929468056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7C4C-5AE1-4BBD-BA31-45C925FF1B5E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7227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6A7-B430-43EF-93A7-1DC7D1A9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1BBB-EF7E-40A7-B2C9-B035911A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Publishing Your Bot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193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92A0-FCDD-4D16-A1C9-2B357D99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firewall in SQL server to access remotely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10D3-EE78-497C-82AA-7ACDB04B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5151"/>
            <a:ext cx="914527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C14-E2ED-4CB3-A0B8-B5460730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again with “Enabled migrations”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23AB6-0BF4-4314-9B1A-453D900C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30" y="1392700"/>
            <a:ext cx="6516532" cy="5106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41C85-CFBA-49A1-9A64-770004DD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7" y="1969803"/>
            <a:ext cx="5382693" cy="32764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7E790F-14D1-437F-A989-FF93B6512FE0}"/>
              </a:ext>
            </a:extLst>
          </p:cNvPr>
          <p:cNvSpPr/>
          <p:nvPr/>
        </p:nvSpPr>
        <p:spPr>
          <a:xfrm>
            <a:off x="3854548" y="3657600"/>
            <a:ext cx="815926" cy="520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3714C6-F1AD-428E-9325-9969D3D4B1BF}"/>
              </a:ext>
            </a:extLst>
          </p:cNvPr>
          <p:cNvCxnSpPr/>
          <p:nvPr/>
        </p:nvCxnSpPr>
        <p:spPr>
          <a:xfrm flipV="1">
            <a:off x="4698609" y="3798277"/>
            <a:ext cx="1083213" cy="112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3A1E-C975-4DA4-81FA-00A07C37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dev.botframework</a:t>
            </a:r>
            <a:r>
              <a:rPr lang="en-US" dirty="0"/>
              <a:t> and create a bot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A6D02-F3FF-4428-A6E3-E9062E2E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" y="2143795"/>
            <a:ext cx="11814629" cy="26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5B6D-188E-43DE-99CC-BD4A5170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932C3-0B9B-44BD-BC2C-B43926B9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059"/>
            <a:ext cx="664937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7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6EF7-671E-44E0-BA0B-7FEADB9F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profile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FA642-EBB3-4F31-8548-77071C40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7" y="1544328"/>
            <a:ext cx="6192114" cy="4782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215BA-B037-4E54-AF49-87BCCD8E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68" y="4281689"/>
            <a:ext cx="3648584" cy="1305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2E0BCA-0DA7-447D-96C2-E88F80307834}"/>
              </a:ext>
            </a:extLst>
          </p:cNvPr>
          <p:cNvCxnSpPr>
            <a:cxnSpLocks/>
          </p:cNvCxnSpPr>
          <p:nvPr/>
        </p:nvCxnSpPr>
        <p:spPr>
          <a:xfrm flipH="1">
            <a:off x="3080826" y="4417255"/>
            <a:ext cx="5233180" cy="9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9C5838-22B4-4749-B48E-D07F57E657AC}"/>
              </a:ext>
            </a:extLst>
          </p:cNvPr>
          <p:cNvSpPr txBox="1"/>
          <p:nvPr/>
        </p:nvSpPr>
        <p:spPr>
          <a:xfrm>
            <a:off x="7385538" y="3179298"/>
            <a:ext cx="414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handle is the first part of your bot URL</a:t>
            </a:r>
          </a:p>
          <a:p>
            <a:r>
              <a:rPr lang="en-US" dirty="0"/>
              <a:t>On Azure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5293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EBDF-53A2-4F48-9C43-BDA6150A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endpoint is your bot </a:t>
            </a:r>
            <a:r>
              <a:rPr lang="en-US" dirty="0" err="1"/>
              <a:t>url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“/api/messages”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2FC93-C080-4817-B503-7494A0E7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33" y="2704998"/>
            <a:ext cx="9503284" cy="2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3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A152-88E9-4964-80D0-5212247E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Paste your Microsoft App ID</a:t>
            </a:r>
            <a:br>
              <a:rPr lang="en-US" dirty="0"/>
            </a:br>
            <a:r>
              <a:rPr lang="en-US" dirty="0"/>
              <a:t>Make sure you copy your App ID and Password!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59A32-F367-43CA-BFDF-64FCD2A6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5" y="2447787"/>
            <a:ext cx="10233192" cy="31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6CA5-4173-4AC5-9C85-CBC5F8AF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to Terms and Register!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CB328-BC32-42C2-BD67-F7E563C2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02" y="2320058"/>
            <a:ext cx="621116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8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9844-3D6A-48D4-83A6-9392954C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see your bot’s channels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52567-EB6C-4DC4-92FC-EDE5FC02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91281"/>
            <a:ext cx="11353800" cy="35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E244-825F-4D01-A9BA-BAC4D914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back to Azure App Service…</a:t>
            </a:r>
            <a:br>
              <a:rPr lang="en-US" dirty="0"/>
            </a:br>
            <a:r>
              <a:rPr lang="en-US" dirty="0"/>
              <a:t>update the </a:t>
            </a:r>
            <a:r>
              <a:rPr lang="en-US" dirty="0" err="1"/>
              <a:t>BotId</a:t>
            </a:r>
            <a:r>
              <a:rPr lang="en-US" dirty="0"/>
              <a:t>, </a:t>
            </a:r>
            <a:r>
              <a:rPr lang="en-US" dirty="0" err="1"/>
              <a:t>MicrosoftAppId</a:t>
            </a:r>
            <a:r>
              <a:rPr lang="en-US" dirty="0"/>
              <a:t>, </a:t>
            </a:r>
            <a:r>
              <a:rPr lang="en-US" dirty="0" err="1"/>
              <a:t>AppPassword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FF113-BE95-4F3A-B49B-1078168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28" y="2963856"/>
            <a:ext cx="945964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C032-2E64-4078-A0B1-725F7EB1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Azure App Service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5615C-3393-4AE9-AB26-B04CF233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0" y="2203924"/>
            <a:ext cx="8086090" cy="44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B83350-B469-486C-B24E-EB860C18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920" y="1448630"/>
            <a:ext cx="348663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6217-B267-4D91-B193-A72C6ECB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Test!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A624E-7600-4403-8D1B-3B795EE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61" y="768492"/>
            <a:ext cx="525853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3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67E2-9813-4D38-8552-D72D0800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Slack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48BE1-7EDD-441A-A379-03BA0F1B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05" y="1503678"/>
            <a:ext cx="6455438" cy="4201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7EF75-7A47-4483-8912-98D6CAA8A614}"/>
              </a:ext>
            </a:extLst>
          </p:cNvPr>
          <p:cNvSpPr txBox="1"/>
          <p:nvPr/>
        </p:nvSpPr>
        <p:spPr>
          <a:xfrm>
            <a:off x="1886705" y="5824025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dirty="0"/>
              <a:t>https://docs.microsoft.com/en-us/bot-framework/channel-connect-slack</a:t>
            </a:r>
          </a:p>
        </p:txBody>
      </p:sp>
    </p:spTree>
    <p:extLst>
      <p:ext uri="{BB962C8B-B14F-4D97-AF65-F5344CB8AC3E}">
        <p14:creationId xmlns:p14="http://schemas.microsoft.com/office/powerpoint/2010/main" val="355049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947A-2BC6-4A0B-AB15-9B8B5AD8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 Service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07FE4-9490-4293-A64C-BB05A27B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4" y="1705178"/>
            <a:ext cx="6905128" cy="51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0CD3-0C60-4020-BD77-B7842F6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12AF6-9BD6-4CAE-B62E-7B49FD7F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3" y="1923361"/>
            <a:ext cx="905001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BFBD-D19B-488A-BF46-3E4C9892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of your chatbot is online!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1FA66-84E0-4CC0-ABD4-652D8626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6" y="2042918"/>
            <a:ext cx="10188898" cy="3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C68-6EED-48F7-BAAF-4F17E2D7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App Service on Azure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C83DB-A37B-4142-89CC-219161DA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1608992"/>
            <a:ext cx="101169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6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0A79-2880-437A-97A0-D12084EC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make sure pricing tier is </a:t>
            </a:r>
            <a:br>
              <a:rPr lang="en-US" dirty="0"/>
            </a:br>
            <a:r>
              <a:rPr lang="en-US" dirty="0"/>
              <a:t>“F1 Free”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CAB6E-37C4-499F-9346-7C817611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4" y="1998126"/>
            <a:ext cx="5945093" cy="46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5846-2F4B-4AE4-BF91-FE7CE00E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“</a:t>
            </a:r>
            <a:r>
              <a:rPr lang="en-US" dirty="0" err="1"/>
              <a:t>ChatbotDatabase</a:t>
            </a:r>
            <a:r>
              <a:rPr lang="en-US" dirty="0"/>
              <a:t>”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E7FF4-6555-485F-A1F4-1EE7567A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0" y="2032727"/>
            <a:ext cx="73448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7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87A-1C74-450A-8008-8DE90B4A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Connection String in App Service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C6FD8-AD10-4DB3-8A0B-4B0D7CDB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652"/>
            <a:ext cx="10144801" cy="36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137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Building chatbots with MS Bot Framework</vt:lpstr>
      <vt:lpstr>Publish to Azure App Service</vt:lpstr>
      <vt:lpstr>Create App Service</vt:lpstr>
      <vt:lpstr>Publishing</vt:lpstr>
      <vt:lpstr>The URL of your chatbot is online!</vt:lpstr>
      <vt:lpstr>Your App Service on Azure</vt:lpstr>
      <vt:lpstr>Double-check make sure pricing tier is  “F1 Free”</vt:lpstr>
      <vt:lpstr>Create “ChatbotDatabase”</vt:lpstr>
      <vt:lpstr>Update Connection String in App Service</vt:lpstr>
      <vt:lpstr>Set firewall in SQL server to access remotely</vt:lpstr>
      <vt:lpstr>Publish again with “Enabled migrations”</vt:lpstr>
      <vt:lpstr>Go to dev.botframework and create a bot</vt:lpstr>
      <vt:lpstr>Step 1</vt:lpstr>
      <vt:lpstr>Bot profile</vt:lpstr>
      <vt:lpstr>Messaging endpoint is your bot url +  “/api/messages”</vt:lpstr>
      <vt:lpstr>Create and Paste your Microsoft App ID Make sure you copy your App ID and Password!</vt:lpstr>
      <vt:lpstr>Agree to Terms and Register!</vt:lpstr>
      <vt:lpstr>You should see your bot’s channels</vt:lpstr>
      <vt:lpstr>Go back to Azure App Service… update the BotId, MicrosoftAppId, AppPassword</vt:lpstr>
      <vt:lpstr>Test!</vt:lpstr>
      <vt:lpstr>Configure 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26</cp:revision>
  <dcterms:created xsi:type="dcterms:W3CDTF">2017-12-01T14:30:46Z</dcterms:created>
  <dcterms:modified xsi:type="dcterms:W3CDTF">2017-12-01T16:19:30Z</dcterms:modified>
</cp:coreProperties>
</file>