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146B-9E7F-43C3-8767-9B50D377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339ED-100B-497D-BB0D-8B02B2C78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A074-67A2-4ADF-B4D2-3128E239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40B3-F577-49C1-80A2-4B5E5E94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C64F-C293-4ED9-91E1-D63E8B82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1693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8E5-B3A6-4B66-ADF1-9A1EE9CD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665C7-EA4C-4045-B4A5-83F9A87B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5AE8-CB96-4EA3-9CE0-5C74CFA0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2B81-B8F9-4E0B-8987-CE134D86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5A09-9D85-4DC9-86B1-0D3EB01C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52611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49B65-4C68-4E05-B1E3-7FAE3872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85CF4-E020-412C-B2F5-B82EB2C1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C43D-35FB-4F9C-854A-56CC2DFB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8C23-3574-42D8-BD26-A834227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B2B3-11D2-4C46-8A41-D93B0B2B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18343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C35D-A875-423F-B52F-CD0AA710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A12E-26E4-4F4E-B47A-03D7ADF0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1FB55-C9B2-40E6-9EBE-61C9E13A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81B1-62D2-4DC2-B2F5-78497EF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C8F5-D43D-43F6-963C-BD18DCF4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1846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8095-D368-4F87-99F1-78DCAB26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61F4-1D05-47F0-8140-E0F25807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2DC9-F687-44FE-B236-06BE3D19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F357-B994-4C6C-A3D7-CBE0F428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B71D-7635-419A-9415-8AF9AF3F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4775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364F-9684-4AA4-8156-C214B658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A003-E513-4D36-9B69-C8FE447C9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5FFA2-E69E-40A2-B676-412168DB8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142BC-50E5-4D94-A9B2-D168FE00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70FF5-ED6F-4C7E-BBC2-5915D7C5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5E9E2-F16A-478E-B329-F8D670C4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7061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0F21-A0FE-48EB-AD55-E3F80E45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8F0E-2DB0-46BE-A239-8D484369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9BF50-A01D-42EC-9B7E-65F38E86D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2E7E4-F760-4027-82C9-CAE49CDD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1D36-EE6D-4849-B077-73644B1B2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986B1-066F-4771-83CC-38FFB5FD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DE40E-17CF-4902-8B61-3AD6C3E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A8C6-D684-4D4B-9CB8-7581F174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99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6BA5-8990-4441-9F11-BAB40530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A4F4F-58BF-43D4-B732-2C7A061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79BEF-328C-4DA2-9429-2B0BF3D4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EE85-BFD0-49B2-AECB-54E233B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53877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9228E-145F-44F4-B4E4-CADA37A6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29EEC-CF56-4EAD-B595-B919205A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3D8D-D242-42DF-90F8-71BADEFF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061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F2CB-8A01-4798-8815-682188AE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0097-C72D-47BC-ABAD-89871E55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75FF-C145-4A10-A370-ADF7BA50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5651-0020-488F-8B39-DEA05336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E5D8-966B-473C-88A6-DEF847DD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A715-F733-4C1D-A70F-1E180DF1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577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16DE-8932-4A4D-9E08-5A935D89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86576-4116-4AE7-96D7-E43148765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0B9E6-9E8D-4B06-ABDF-D7B8D941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A51C-1DA7-4B0A-8628-92F09931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0F04-A648-431D-882C-ED6DE0B4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D740B-0CCE-425C-9764-6185EFCE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3387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0E110-08CA-4652-8C7E-D3EB240E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6C99E-5FE5-430A-9B60-C07031B6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DEA3-132F-4585-BCF6-59663DEA8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FB88-0D6D-4927-83FB-84474FC196D7}" type="datetimeFigureOut">
              <a:rPr lang="ms-MY" smtClean="0"/>
              <a:t>02/12/2017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451C-508E-428B-A3CD-05E78E20F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4A9D-486F-4845-81D6-48E939D48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6B3D-5CC5-4FFE-9F4D-98ADDBA4ED2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178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uis.ai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6A7-B430-43EF-93A7-1DC7D1A95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1BBB-EF7E-40A7-B2C9-B035911A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LUIS.AI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193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DD51-F831-409B-8344-078ECFBD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>
                <a:hlinkClick r:id="rId2"/>
              </a:rPr>
              <a:t>www.luis.ai</a:t>
            </a:r>
            <a:r>
              <a:rPr lang="en-US" dirty="0"/>
              <a:t> create a new app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D0DA4-E411-43CD-B064-4C6F405A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07" y="2053100"/>
            <a:ext cx="580153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FE18-AAE9-4DA8-8461-EF9A2C48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Intents, Entities, Training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ED39F-8AFE-4F10-883F-11BB2101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5" y="1635007"/>
            <a:ext cx="7405588" cy="51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0A9E-DD4B-4B90-BA66-5C303DE8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files from here</a:t>
            </a:r>
            <a:endParaRPr lang="ms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606DE-3241-4BC8-9A1A-BD778A03D109}"/>
              </a:ext>
            </a:extLst>
          </p:cNvPr>
          <p:cNvSpPr txBox="1"/>
          <p:nvPr/>
        </p:nvSpPr>
        <p:spPr>
          <a:xfrm>
            <a:off x="703385" y="2912012"/>
            <a:ext cx="994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sz="3600" dirty="0"/>
              <a:t>https://github.com/code-monster-kevin/luis-bot101</a:t>
            </a:r>
          </a:p>
        </p:txBody>
      </p:sp>
    </p:spTree>
    <p:extLst>
      <p:ext uri="{BB962C8B-B14F-4D97-AF65-F5344CB8AC3E}">
        <p14:creationId xmlns:p14="http://schemas.microsoft.com/office/powerpoint/2010/main" val="134654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E72-9E14-48CF-B0D9-6E56631B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Bot Application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EF3F0-C035-42AF-A707-E64001E3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6" y="1420837"/>
            <a:ext cx="8640855" cy="52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12E1-891F-48BE-84A1-FA298AB7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“</a:t>
            </a:r>
            <a:r>
              <a:rPr lang="en-US" dirty="0" err="1"/>
              <a:t>LuisDialog.cs</a:t>
            </a:r>
            <a:r>
              <a:rPr lang="en-US" dirty="0"/>
              <a:t>” class in “Dialogs”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12D7C-21FA-4F51-BDDE-EE8C1E94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03" y="1547446"/>
            <a:ext cx="8124808" cy="4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4B0-75B8-4AE8-92BA-9CA52509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MessageController</a:t>
            </a:r>
            <a:r>
              <a:rPr lang="en-US" dirty="0"/>
              <a:t>, change to </a:t>
            </a:r>
            <a:r>
              <a:rPr lang="en-US" dirty="0" err="1"/>
              <a:t>LuisDialog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9312E-D2A4-4CE3-8DE6-B8ABBAE6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114"/>
            <a:ext cx="8886645" cy="319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Building chatbots with MS Bot Framework</vt:lpstr>
      <vt:lpstr>At www.luis.ai create a new app</vt:lpstr>
      <vt:lpstr>Configure Intents, Entities, Training</vt:lpstr>
      <vt:lpstr>Copy files from here</vt:lpstr>
      <vt:lpstr>Create a new Bot Application</vt:lpstr>
      <vt:lpstr>Create a new “LuisDialog.cs” class in “Dialogs”</vt:lpstr>
      <vt:lpstr>MessageController, change to LuisDialog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MS Bot Framework</dc:title>
  <dc:creator>Wu Tse Ek</dc:creator>
  <cp:lastModifiedBy>Wu Tse Ek</cp:lastModifiedBy>
  <cp:revision>7</cp:revision>
  <dcterms:created xsi:type="dcterms:W3CDTF">2017-12-01T16:33:02Z</dcterms:created>
  <dcterms:modified xsi:type="dcterms:W3CDTF">2017-12-01T16:59:01Z</dcterms:modified>
</cp:coreProperties>
</file>