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ms-M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D189-FAC6-4484-B014-EF9F40B36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6E96F-A2CC-4957-A204-480F4BE4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8519-444B-4657-B0BC-643BBD10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433D-F154-4C7B-A01B-A8F9C4F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BF90-94F5-43B9-B3A2-A4DCB13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30410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731-B6C3-4E0C-A0C8-E3733A54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992E-B495-4890-8675-1C27141CF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EC05-D9BB-4AE1-9CA9-42A3501C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E811-BBAF-4F35-836A-06998271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2A83-8515-498C-BA18-B01EEA8C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483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30064-1233-4D49-A4A6-42B1884C7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444A-9370-4905-8EF4-8B7A22D64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5311-4741-4862-AAE6-9DBD231D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C068-9AE6-48F0-86AC-339C1E49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7416E-C55A-4AB4-BE75-F3C96DAA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842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AB18-930B-414D-97BD-33BA3265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9468-98D4-418B-A9D3-6B5D9DD1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739D-4D41-4F00-A38F-6CB0D21E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35C-3F80-4482-8B61-C28AE659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8CAA-DB99-4F80-A7FB-319E68FE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4138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99D9-3285-4EE3-B29D-175DF284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754F-F84A-4D51-825C-6A3B46CC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5076-C53E-4792-AB7C-9B12DF52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7646-A174-4A9D-8840-0361648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F131-D96C-4BE7-8EF6-C77DFCC0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9048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7542-0B52-4BD9-8322-70013FE5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64F0-EE5E-49CC-86A6-8F5B6D49F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E617-F184-4534-8857-EBFEE8D5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D19B5-7A84-43F1-AF06-13ADFC4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E8F9-2428-4910-B9EA-E3827209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94F1-5C09-4841-9164-8864E544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9218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3D3-38FB-4959-8A0B-68511F39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F381-9FA4-4A3E-A9CC-FC65257C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60757-BF02-4A3B-8AB9-875A9D8F1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C5F03-C679-432C-8C6C-743F28983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187CC-836A-41A9-B661-0ADC070E5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5B3EC-07A0-42F6-BBFA-7EBD92C7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DB370-992D-4F1C-B8CB-69566319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0CF8A-65A9-4C22-92EA-CC264401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047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2DD1-7070-45C2-A59E-CFFD7CD9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07AA1-1A94-4B6A-86A1-232E5757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31ED-4C72-45D1-8AF0-B66AC1AF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5DB9D-4D9E-42B0-89A1-FF6FFA96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85053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7FF2E-8881-4046-8704-E3EE80DA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1AC37-C725-4275-9539-EE0B458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664A4-CD16-4E67-A6FB-427324C5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58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BBEE-FF44-4508-B832-8ED1F3B4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99B2-E73E-4F70-AC37-E2F5199C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F6D89-8FB2-4125-B3E7-FCBF1B86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86B8-BED3-4750-BEA9-5B39214B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8098-02B5-4AEE-A64C-F86D9B5B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C1A6D-59A8-4F13-ABC2-336BE4DC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424845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2C6-ABB6-4B7B-A18D-BCE9FA67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ED83-8FB3-411A-877B-19A9B617C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s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12F50-7ADF-44D8-9660-B7BFC14FD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020DB-74A2-45D4-9E74-7F26B28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4662-585C-40FF-92C8-F7B13BA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1CFF-70DC-4FD3-942C-F32020D6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530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8CCC3-90D4-430C-8C27-4BCACAB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D53B-EF3D-4BF1-A1EE-01B2A969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6BBA-0B9E-41CC-B0C1-875F89F2B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959-2CD9-412A-A03A-6ADF87774150}" type="datetimeFigureOut">
              <a:rPr lang="ms-MY" smtClean="0"/>
              <a:t>19/11/2017</a:t>
            </a:fld>
            <a:endParaRPr lang="ms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7A1B-F4AF-402A-94DA-2DE86F85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CEF4-9FCC-4F5A-A7D5-086F456B3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CE71-27DB-4C35-9339-5384AD8740A4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0866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2CB8-34CC-476A-B755-D65D6EC80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Conversation As A Service</a:t>
            </a:r>
            <a:endParaRPr lang="ms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9DA9D-B889-4347-BDA8-14255761D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Chat Bots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98508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0D7-9C1F-4D50-8BED-4614C6DD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types of bots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0B2D-9613-4A7D-9BC2-ADCA9933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37218"/>
          </a:xfrm>
        </p:spPr>
        <p:txBody>
          <a:bodyPr/>
          <a:lstStyle/>
          <a:p>
            <a:r>
              <a:rPr lang="en-US" dirty="0"/>
              <a:t>Personal Bots (1 to 1 interface)</a:t>
            </a:r>
          </a:p>
          <a:p>
            <a:r>
              <a:rPr lang="en-US" dirty="0"/>
              <a:t>Team Bots (facilitate team activities)</a:t>
            </a:r>
          </a:p>
          <a:p>
            <a:r>
              <a:rPr lang="en-US" dirty="0"/>
              <a:t>Domain specific bot (exposes a specific service)</a:t>
            </a:r>
          </a:p>
          <a:p>
            <a:r>
              <a:rPr lang="en-US" dirty="0"/>
              <a:t>Super bot (exposes multiple services)</a:t>
            </a:r>
          </a:p>
          <a:p>
            <a:r>
              <a:rPr lang="en-US" dirty="0"/>
              <a:t>Business bots (get things done)</a:t>
            </a:r>
          </a:p>
          <a:p>
            <a:r>
              <a:rPr lang="en-US" dirty="0"/>
              <a:t>Consumer bots (entertain, keep fit, news, personal stuff)</a:t>
            </a:r>
          </a:p>
          <a:p>
            <a:endParaRPr lang="ms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60E0C-EC4E-46AE-A342-931DF544F4F0}"/>
              </a:ext>
            </a:extLst>
          </p:cNvPr>
          <p:cNvSpPr txBox="1"/>
          <p:nvPr/>
        </p:nvSpPr>
        <p:spPr>
          <a:xfrm>
            <a:off x="838200" y="5762016"/>
            <a:ext cx="514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All can be voice and/or text bots</a:t>
            </a:r>
            <a:endParaRPr lang="ms-MY" sz="2800" dirty="0"/>
          </a:p>
        </p:txBody>
      </p:sp>
    </p:spTree>
    <p:extLst>
      <p:ext uri="{BB962C8B-B14F-4D97-AF65-F5344CB8AC3E}">
        <p14:creationId xmlns:p14="http://schemas.microsoft.com/office/powerpoint/2010/main" val="196870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CBB3-E2BF-42EA-9BBA-EAEE152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bots are these?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D26C-6256-45C8-B58C-A44A087E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Siri</a:t>
            </a:r>
          </a:p>
          <a:p>
            <a:r>
              <a:rPr lang="en-US" dirty="0"/>
              <a:t>Google Assistant</a:t>
            </a:r>
          </a:p>
          <a:p>
            <a:r>
              <a:rPr lang="en-US" dirty="0"/>
              <a:t>Amazon Echo</a:t>
            </a:r>
          </a:p>
          <a:p>
            <a:r>
              <a:rPr lang="en-US" dirty="0" err="1"/>
              <a:t>Mitsuku</a:t>
            </a:r>
            <a:endParaRPr lang="en-US" dirty="0"/>
          </a:p>
          <a:p>
            <a:r>
              <a:rPr lang="en-US" dirty="0"/>
              <a:t>Polly</a:t>
            </a:r>
          </a:p>
          <a:p>
            <a:r>
              <a:rPr lang="en-US" dirty="0"/>
              <a:t>H&amp;M bot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58709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3551-8015-4BA2-A1E5-32E9AC42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ideas on how to use bots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EFF9-FE20-40D6-B112-C79397B6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Conversational commerce (no need to download Uber)</a:t>
            </a:r>
          </a:p>
          <a:p>
            <a:r>
              <a:rPr lang="en-US" dirty="0"/>
              <a:t>Business bots (office productivity, submit claims..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Personal Assistant (reminders, set appointments)</a:t>
            </a:r>
          </a:p>
          <a:p>
            <a:r>
              <a:rPr lang="en-US" dirty="0"/>
              <a:t>Informational bots (news, alerts, notifications)</a:t>
            </a:r>
          </a:p>
          <a:p>
            <a:r>
              <a:rPr lang="en-US" dirty="0"/>
              <a:t>Bots between humans (360 feedback, filter like IVR)</a:t>
            </a:r>
          </a:p>
          <a:p>
            <a:r>
              <a:rPr lang="en-US" dirty="0"/>
              <a:t>Customer service &amp; FAQ bots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integration bots (links between systems)</a:t>
            </a:r>
          </a:p>
          <a:p>
            <a:r>
              <a:rPr lang="en-US" dirty="0"/>
              <a:t>Entertainment bots (fun facts, jokes)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6465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9B51-C69C-427F-AF73-304600E5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bots?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35C6-28E3-4221-9654-D1DE46E7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another user interface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5277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9923-8BF8-4119-9D1C-CAC5A2D2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evolution and revolution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1934-1A60-401C-BFBE-D1F8C4CB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technology and user behavior</a:t>
            </a:r>
          </a:p>
          <a:p>
            <a:pPr lvl="1"/>
            <a:r>
              <a:rPr lang="en-US" dirty="0"/>
              <a:t>People have become more mobile</a:t>
            </a:r>
          </a:p>
          <a:p>
            <a:pPr lvl="1"/>
            <a:r>
              <a:rPr lang="en-US" dirty="0"/>
              <a:t>More apps competing</a:t>
            </a:r>
          </a:p>
          <a:p>
            <a:pPr lvl="1"/>
            <a:r>
              <a:rPr lang="en-US" dirty="0"/>
              <a:t>App fatigue</a:t>
            </a:r>
          </a:p>
          <a:p>
            <a:pPr lvl="1"/>
            <a:r>
              <a:rPr lang="en-US" dirty="0"/>
              <a:t>Messaging apps becoming standard</a:t>
            </a:r>
          </a:p>
          <a:p>
            <a:pPr lvl="1"/>
            <a:r>
              <a:rPr lang="en-US" dirty="0"/>
              <a:t>People are spending more time on messaging apps</a:t>
            </a:r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03047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38BA-5449-44C4-B251-54D85BF7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bots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5265-86EC-4650-B80C-3495E196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installation needed</a:t>
            </a:r>
          </a:p>
          <a:p>
            <a:r>
              <a:rPr lang="en-US" dirty="0"/>
              <a:t>Can use chat to do transactions/services</a:t>
            </a:r>
          </a:p>
          <a:p>
            <a:r>
              <a:rPr lang="en-US" dirty="0"/>
              <a:t>Can use chat to send notifications and reminders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06379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4B41-7E32-4D71-B76E-81E48702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existing services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8976-37F1-41D3-BEF5-67E4E0E2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chat to purchase movie tickets</a:t>
            </a:r>
          </a:p>
          <a:p>
            <a:r>
              <a:rPr lang="en-US" dirty="0"/>
              <a:t>Reserve meeting rooms</a:t>
            </a:r>
          </a:p>
          <a:p>
            <a:r>
              <a:rPr lang="en-US" dirty="0"/>
              <a:t>Check calendar</a:t>
            </a:r>
          </a:p>
          <a:p>
            <a:r>
              <a:rPr lang="en-US" dirty="0"/>
              <a:t>Check prices for products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13981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7969-B61E-4E2F-806D-2F46E350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Complimenting chat apps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44F0-B36E-4464-B2B1-28495FF4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bot to group chats</a:t>
            </a:r>
          </a:p>
          <a:p>
            <a:r>
              <a:rPr lang="en-US" dirty="0"/>
              <a:t>Help setup meetings via chat</a:t>
            </a:r>
          </a:p>
          <a:p>
            <a:r>
              <a:rPr lang="en-US" dirty="0"/>
              <a:t>Create polls and surveys in chat group</a:t>
            </a:r>
          </a:p>
          <a:p>
            <a:r>
              <a:rPr lang="en-US" dirty="0"/>
              <a:t>Check availability and arrange meetings like a personal assistant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6992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41C-5FBE-454B-876E-C446B95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bot adoption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B4DB-91F2-43AE-9587-7866A203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bots? Why do we need them?</a:t>
            </a:r>
          </a:p>
          <a:p>
            <a:r>
              <a:rPr lang="en-US" dirty="0"/>
              <a:t>Let’s build one to compliment our existing interface</a:t>
            </a:r>
          </a:p>
          <a:p>
            <a:r>
              <a:rPr lang="en-US" dirty="0"/>
              <a:t>Let’s start with building the bot first!</a:t>
            </a:r>
          </a:p>
          <a:p>
            <a:r>
              <a:rPr lang="en-US" dirty="0"/>
              <a:t>We only need bots!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5830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41C-5FBE-454B-876E-C446B95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strike="sngStrike" dirty="0"/>
              <a:t>bot</a:t>
            </a:r>
            <a:r>
              <a:rPr lang="en-US" dirty="0"/>
              <a:t> apps adoption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B4DB-91F2-43AE-9587-7866A203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strike="sngStrike" dirty="0"/>
              <a:t>bots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mobile apps</a:t>
            </a:r>
            <a:r>
              <a:rPr lang="en-US" dirty="0"/>
              <a:t>? Why do we need them?</a:t>
            </a:r>
          </a:p>
          <a:p>
            <a:r>
              <a:rPr lang="en-US" dirty="0"/>
              <a:t>Let’s build one to compliment our existing interface</a:t>
            </a:r>
          </a:p>
          <a:p>
            <a:r>
              <a:rPr lang="en-US" dirty="0"/>
              <a:t>Let’s start with building the </a:t>
            </a:r>
            <a:r>
              <a:rPr lang="en-US" strike="sngStrike" dirty="0"/>
              <a:t>bot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mobile app </a:t>
            </a:r>
            <a:r>
              <a:rPr lang="en-US" dirty="0"/>
              <a:t>first!</a:t>
            </a:r>
          </a:p>
          <a:p>
            <a:r>
              <a:rPr lang="en-US" dirty="0"/>
              <a:t>We only need </a:t>
            </a:r>
            <a:r>
              <a:rPr lang="en-US" strike="sngStrike" dirty="0"/>
              <a:t>bots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mobile apps</a:t>
            </a:r>
            <a:r>
              <a:rPr lang="en-US" dirty="0"/>
              <a:t>!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4117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D41C-5FBE-454B-876E-C446B95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strike="sngStrike" dirty="0"/>
              <a:t>bot</a:t>
            </a:r>
            <a:r>
              <a:rPr lang="en-US" dirty="0"/>
              <a:t> web app adoption</a:t>
            </a:r>
            <a:endParaRPr lang="ms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B4DB-91F2-43AE-9587-7866A203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strike="sngStrike" dirty="0"/>
              <a:t>bots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 apps</a:t>
            </a:r>
            <a:r>
              <a:rPr lang="en-US" dirty="0"/>
              <a:t>? Why do we need them?</a:t>
            </a:r>
          </a:p>
          <a:p>
            <a:r>
              <a:rPr lang="en-US" dirty="0"/>
              <a:t>Let’s build one to compliment our existing interface</a:t>
            </a:r>
          </a:p>
          <a:p>
            <a:r>
              <a:rPr lang="en-US" dirty="0"/>
              <a:t>Let’s start with building the </a:t>
            </a:r>
            <a:r>
              <a:rPr lang="en-US" strike="sngStrike" dirty="0"/>
              <a:t>bot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 app</a:t>
            </a:r>
            <a:r>
              <a:rPr lang="en-US" dirty="0"/>
              <a:t> first!</a:t>
            </a:r>
          </a:p>
          <a:p>
            <a:r>
              <a:rPr lang="en-US" dirty="0"/>
              <a:t>We only need </a:t>
            </a:r>
            <a:r>
              <a:rPr lang="en-US" strike="sngStrike" dirty="0"/>
              <a:t>bots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web apps</a:t>
            </a:r>
            <a:r>
              <a:rPr lang="en-US" dirty="0"/>
              <a:t>!</a:t>
            </a:r>
          </a:p>
          <a:p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17762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398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Conversation As A Service</vt:lpstr>
      <vt:lpstr>What are bots?</vt:lpstr>
      <vt:lpstr>Bot evolution and revolution</vt:lpstr>
      <vt:lpstr>The case for bots</vt:lpstr>
      <vt:lpstr>Extending existing services</vt:lpstr>
      <vt:lpstr>Complimenting chat apps</vt:lpstr>
      <vt:lpstr>Stages of bot adoption</vt:lpstr>
      <vt:lpstr>Stages of bot apps adoption</vt:lpstr>
      <vt:lpstr>Stages of bot web app adoption</vt:lpstr>
      <vt:lpstr>The types of bots</vt:lpstr>
      <vt:lpstr>What type of bots are these?</vt:lpstr>
      <vt:lpstr>Some ideas on how to use 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Tse Ek</dc:creator>
  <cp:lastModifiedBy>Wu Tse Ek</cp:lastModifiedBy>
  <cp:revision>22</cp:revision>
  <dcterms:created xsi:type="dcterms:W3CDTF">2017-11-06T03:54:24Z</dcterms:created>
  <dcterms:modified xsi:type="dcterms:W3CDTF">2017-11-19T00:45:38Z</dcterms:modified>
</cp:coreProperties>
</file>