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4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6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8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474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95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11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795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01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0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3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6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7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47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0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52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748DCD-AB11-4359-A617-2E81137CCEDD}" type="datetimeFigureOut">
              <a:rPr lang="ru-RU" smtClean="0"/>
              <a:t>02.01.2021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22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8779" y="2273860"/>
            <a:ext cx="6514090" cy="1917813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PyRace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9498" y="5145573"/>
            <a:ext cx="2067708" cy="138853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 smtClean="0"/>
              <a:t>Выполнили</a:t>
            </a:r>
            <a:r>
              <a:rPr lang="en-US" dirty="0" smtClean="0"/>
              <a:t>:</a:t>
            </a:r>
          </a:p>
          <a:p>
            <a:pPr algn="ctr"/>
            <a:r>
              <a:rPr lang="ru-RU" dirty="0" smtClean="0"/>
              <a:t>Щукин Егор</a:t>
            </a:r>
          </a:p>
          <a:p>
            <a:pPr algn="ctr"/>
            <a:r>
              <a:rPr lang="ru-RU" dirty="0" smtClean="0"/>
              <a:t>Трофимов Сергей</a:t>
            </a:r>
          </a:p>
          <a:p>
            <a:pPr algn="ctr"/>
            <a:r>
              <a:rPr lang="ru-RU" dirty="0" smtClean="0"/>
              <a:t>Журавлёв Максим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0363" y="-751389"/>
            <a:ext cx="1189221" cy="25054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57371" y="5102558"/>
            <a:ext cx="1097348" cy="25719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9761" y="4846671"/>
            <a:ext cx="1523169" cy="288269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28634" y="-1015045"/>
            <a:ext cx="1293976" cy="30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4197" y="2039193"/>
            <a:ext cx="10078827" cy="46124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Цель нашего проекта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Реализовать на практике знания </a:t>
            </a:r>
            <a:r>
              <a:rPr lang="en-US" dirty="0" smtClean="0"/>
              <a:t>,</a:t>
            </a:r>
            <a:r>
              <a:rPr lang="ru-RU" dirty="0" smtClean="0"/>
              <a:t>полученные в ходе обучения </a:t>
            </a:r>
            <a:r>
              <a:rPr lang="en-US" dirty="0" smtClean="0"/>
              <a:t>PyGame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1 – Углубить знания </a:t>
            </a:r>
            <a:r>
              <a:rPr lang="en-US" dirty="0" smtClean="0"/>
              <a:t>Python </a:t>
            </a:r>
            <a:r>
              <a:rPr lang="ru-RU" dirty="0"/>
              <a:t>,</a:t>
            </a:r>
            <a:r>
              <a:rPr lang="ru-RU" dirty="0" smtClean="0"/>
              <a:t> его Фреймворков и модулей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 – Научиться работать в команде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3 – Усилить навыки работы с </a:t>
            </a:r>
            <a:r>
              <a:rPr lang="en-US" dirty="0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 – </a:t>
            </a:r>
            <a:r>
              <a:rPr lang="ru-RU" dirty="0" smtClean="0"/>
              <a:t>Реализовать гонки на </a:t>
            </a:r>
            <a:r>
              <a:rPr lang="en-US" dirty="0" smtClean="0"/>
              <a:t>PyGame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 проекте?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5825" y="2027728"/>
            <a:ext cx="5685233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 – Реализация собственной генерации игровых объектов</a:t>
            </a:r>
          </a:p>
          <a:p>
            <a:pPr marL="0" indent="0">
              <a:buNone/>
            </a:pPr>
            <a:r>
              <a:rPr lang="ru-RU" dirty="0" smtClean="0"/>
              <a:t>2 – Реализация собственного магазина , а также валюты</a:t>
            </a:r>
          </a:p>
          <a:p>
            <a:pPr marL="0" indent="0">
              <a:buNone/>
            </a:pPr>
            <a:r>
              <a:rPr lang="ru-RU" dirty="0" smtClean="0"/>
              <a:t>3 – Реализация разновидностей транспортных средств с различными характеристиками мотора.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7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3996" y="2357478"/>
            <a:ext cx="9722777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PyGame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PyQt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Sqlite3</a:t>
            </a:r>
          </a:p>
          <a:p>
            <a:pPr marL="0" indent="0">
              <a:buNone/>
            </a:pPr>
            <a:r>
              <a:rPr lang="en-US" dirty="0" smtClean="0"/>
              <a:t>Json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2" y="2027728"/>
            <a:ext cx="292584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Мы реализовали класс </a:t>
            </a:r>
            <a:r>
              <a:rPr lang="en-US" dirty="0" smtClean="0"/>
              <a:t>Button </a:t>
            </a:r>
            <a:r>
              <a:rPr lang="ru-RU" dirty="0" smtClean="0"/>
              <a:t>который </a:t>
            </a:r>
            <a:r>
              <a:rPr lang="ru-RU" dirty="0" smtClean="0"/>
              <a:t>рендерит</a:t>
            </a:r>
            <a:r>
              <a:rPr lang="ru-RU" dirty="0" smtClean="0"/>
              <a:t> кнопки.</a:t>
            </a:r>
          </a:p>
          <a:p>
            <a:pPr marL="0" indent="0">
              <a:buNone/>
            </a:pPr>
            <a:r>
              <a:rPr lang="ru-RU" dirty="0" smtClean="0"/>
              <a:t>А также на задний фон наложили анимированный фон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7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покупок и гараж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666999"/>
            <a:ext cx="260216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Здесь также использовали класс </a:t>
            </a:r>
            <a:r>
              <a:rPr lang="en-US" dirty="0" smtClean="0"/>
              <a:t>Button </a:t>
            </a:r>
            <a:r>
              <a:rPr lang="ru-RU" dirty="0" smtClean="0"/>
              <a:t>, а также </a:t>
            </a:r>
            <a:r>
              <a:rPr lang="en-US" dirty="0" smtClean="0"/>
              <a:t>Sqlite</a:t>
            </a:r>
            <a:r>
              <a:rPr lang="en-US" dirty="0" smtClean="0"/>
              <a:t> 3 </a:t>
            </a:r>
            <a:r>
              <a:rPr lang="ru-RU" dirty="0" smtClean="0"/>
              <a:t>для хранения баланса.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5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Дорога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658907"/>
            <a:ext cx="2140922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Тут мы использовали собственные знания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5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618</TotalTime>
  <Words>96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PyRace</vt:lpstr>
      <vt:lpstr>Цели и задачи </vt:lpstr>
      <vt:lpstr>Что в проекте?</vt:lpstr>
      <vt:lpstr>Технологии</vt:lpstr>
      <vt:lpstr>Главное меню</vt:lpstr>
      <vt:lpstr>Меню покупок и гараж</vt:lpstr>
      <vt:lpstr>Дорога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PyRace</dc:title>
  <dc:creator>Алексей Журавлёв</dc:creator>
  <cp:lastModifiedBy>Алексей Журавлёв</cp:lastModifiedBy>
  <cp:revision>11</cp:revision>
  <dcterms:created xsi:type="dcterms:W3CDTF">2021-01-02T07:51:12Z</dcterms:created>
  <dcterms:modified xsi:type="dcterms:W3CDTF">2021-01-02T18:09:27Z</dcterms:modified>
</cp:coreProperties>
</file>