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06.01.2021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74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06.01.2021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64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06.01.2021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98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06.01.2021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9474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06.01.2021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956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06.01.2021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113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06.01.2021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795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06.01.2021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019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06.01.2021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02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06.01.2021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38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06.01.2021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166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06.01.2021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551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06.01.2021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976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06.01.2021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47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06.01.2021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504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06.01.2021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52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DCD-AB11-4359-A617-2E81137CCEDD}" type="datetimeFigureOut">
              <a:rPr lang="ru-RU" smtClean="0"/>
              <a:t>06.01.2021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47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748DCD-AB11-4359-A617-2E81137CCEDD}" type="datetimeFigureOut">
              <a:rPr lang="ru-RU" smtClean="0"/>
              <a:t>06.01.2021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3DCFE5-B313-4125-B348-0A5CAFB088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22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58779" y="2273860"/>
            <a:ext cx="6514090" cy="1917813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PyRace</a:t>
            </a:r>
            <a:endParaRPr lang="ru-RU" sz="9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34020" y="3981056"/>
            <a:ext cx="3589799" cy="1388534"/>
          </a:xfrm>
        </p:spPr>
        <p:txBody>
          <a:bodyPr>
            <a:noAutofit/>
          </a:bodyPr>
          <a:lstStyle/>
          <a:p>
            <a:pPr algn="ctr"/>
            <a:r>
              <a:rPr lang="ru-RU" sz="1800" dirty="0"/>
              <a:t>Выполнили</a:t>
            </a:r>
            <a:r>
              <a:rPr lang="en-US" sz="1800" dirty="0"/>
              <a:t>:</a:t>
            </a:r>
          </a:p>
          <a:p>
            <a:pPr algn="ctr"/>
            <a:r>
              <a:rPr lang="ru-RU" sz="1800" dirty="0"/>
              <a:t>Щукин Егор</a:t>
            </a:r>
          </a:p>
          <a:p>
            <a:pPr algn="ctr"/>
            <a:r>
              <a:rPr lang="ru-RU" sz="1800" dirty="0"/>
              <a:t>Трофимов Сергей</a:t>
            </a:r>
          </a:p>
          <a:p>
            <a:pPr algn="ctr"/>
            <a:r>
              <a:rPr lang="ru-RU" sz="1800" dirty="0"/>
              <a:t>Журавлёв Максим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1447" y="-751389"/>
            <a:ext cx="1189221" cy="250544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57369" y="5087764"/>
            <a:ext cx="1097348" cy="257191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9761" y="4846671"/>
            <a:ext cx="1523169" cy="288269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28634" y="-1015045"/>
            <a:ext cx="1293976" cy="30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24197" y="2039193"/>
            <a:ext cx="10078827" cy="461246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Цель нашего проекта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Реализовать на практике знания </a:t>
            </a:r>
            <a:r>
              <a:rPr lang="en-US" dirty="0"/>
              <a:t>,</a:t>
            </a:r>
            <a:r>
              <a:rPr lang="ru-RU" dirty="0"/>
              <a:t>полученные в ходе обучения </a:t>
            </a:r>
            <a:r>
              <a:rPr lang="en-US" dirty="0"/>
              <a:t>PyGame</a:t>
            </a:r>
          </a:p>
          <a:p>
            <a:pPr marL="0" indent="0">
              <a:buNone/>
            </a:pPr>
            <a:r>
              <a:rPr lang="ru-RU" dirty="0"/>
              <a:t>Задачи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1 – Углубить знания </a:t>
            </a:r>
            <a:r>
              <a:rPr lang="en-US" dirty="0"/>
              <a:t>Python </a:t>
            </a:r>
            <a:r>
              <a:rPr lang="ru-RU" dirty="0"/>
              <a:t>, его Фреймворков и модулей</a:t>
            </a:r>
          </a:p>
          <a:p>
            <a:pPr marL="0" indent="0">
              <a:buNone/>
            </a:pPr>
            <a:r>
              <a:rPr lang="ru-RU" dirty="0"/>
              <a:t>	2 – Научиться работать в команде</a:t>
            </a:r>
          </a:p>
          <a:p>
            <a:pPr marL="0" indent="0">
              <a:buNone/>
            </a:pPr>
            <a:r>
              <a:rPr lang="ru-RU" dirty="0"/>
              <a:t>	3 – Усилить навыки работы с </a:t>
            </a:r>
            <a:r>
              <a:rPr lang="en-US" dirty="0"/>
              <a:t>git</a:t>
            </a:r>
          </a:p>
          <a:p>
            <a:pPr marL="0" indent="0">
              <a:buNone/>
            </a:pPr>
            <a:r>
              <a:rPr lang="en-US" dirty="0"/>
              <a:t>	4 – </a:t>
            </a:r>
            <a:r>
              <a:rPr lang="ru-RU" dirty="0"/>
              <a:t>Реализовать гонки на </a:t>
            </a:r>
            <a:r>
              <a:rPr lang="en-US" dirty="0"/>
              <a:t>PyGame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7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BC3CA4-909E-4314-877B-0447703ED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955" y="2115410"/>
            <a:ext cx="1836938" cy="183693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2FA8AFA-B07D-434B-B8E1-5F42A5425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30" y="2115410"/>
            <a:ext cx="2776093" cy="183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C1FDDDE-00E4-4594-B8DF-B5A4E93B6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955" y="4078350"/>
            <a:ext cx="4826968" cy="175259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893A96-656B-401B-9BEE-E6A8EAE98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444" y="2422212"/>
            <a:ext cx="4976517" cy="306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1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6643" y="298237"/>
            <a:ext cx="10018713" cy="1752599"/>
          </a:xfrm>
        </p:spPr>
        <p:txBody>
          <a:bodyPr/>
          <a:lstStyle/>
          <a:p>
            <a:r>
              <a:rPr lang="ru-RU" dirty="0"/>
              <a:t>Главное меню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10440" y="2287761"/>
            <a:ext cx="4185560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Мы реализовали класс </a:t>
            </a:r>
            <a:r>
              <a:rPr lang="en-US" sz="3200" dirty="0"/>
              <a:t>Button</a:t>
            </a:r>
            <a:r>
              <a:rPr lang="ru-RU" sz="3200" dirty="0"/>
              <a:t>,</a:t>
            </a:r>
            <a:r>
              <a:rPr lang="en-US" sz="3200" dirty="0"/>
              <a:t> </a:t>
            </a:r>
            <a:r>
              <a:rPr lang="ru-RU" sz="3200" dirty="0"/>
              <a:t>который рендерит кнопки.</a:t>
            </a:r>
          </a:p>
          <a:p>
            <a:pPr marL="0" indent="0">
              <a:buNone/>
            </a:pPr>
            <a:r>
              <a:rPr lang="ru-RU" sz="3200" dirty="0"/>
              <a:t>А также на задний фон наложили анимированный фон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717C85-CDE2-4D3C-B1DB-4921F39FF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512" y="1548334"/>
            <a:ext cx="4637103" cy="460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0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7678" y="375395"/>
            <a:ext cx="10018713" cy="1752599"/>
          </a:xfrm>
        </p:spPr>
        <p:txBody>
          <a:bodyPr/>
          <a:lstStyle/>
          <a:p>
            <a:r>
              <a:rPr lang="ru-RU" dirty="0"/>
              <a:t>Меню покупок и гараж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7878" y="2438399"/>
            <a:ext cx="2788601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Здесь также использовали класс </a:t>
            </a:r>
            <a:r>
              <a:rPr lang="en-US" sz="3200" dirty="0"/>
              <a:t>Button</a:t>
            </a:r>
            <a:r>
              <a:rPr lang="ru-RU" sz="3200" dirty="0"/>
              <a:t>, а также </a:t>
            </a:r>
            <a:r>
              <a:rPr lang="en-US" sz="3200" dirty="0" err="1"/>
              <a:t>Sqlite</a:t>
            </a:r>
            <a:r>
              <a:rPr lang="ru-RU" sz="3200" dirty="0"/>
              <a:t> </a:t>
            </a:r>
            <a:r>
              <a:rPr lang="en-US" sz="3200" dirty="0"/>
              <a:t>3 </a:t>
            </a:r>
            <a:r>
              <a:rPr lang="ru-RU" sz="3200" dirty="0"/>
              <a:t>для хранения баланса.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B9AFC2-C7E2-40D7-B53D-B848B85B2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479" y="2127994"/>
            <a:ext cx="4019044" cy="400718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DC2312-F0F0-4565-8C8E-8F37CB14C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320" y="2157717"/>
            <a:ext cx="3357042" cy="394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1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Дорога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3300" y="2658907"/>
            <a:ext cx="2701955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Тут мы использовали собственные знания </a:t>
            </a:r>
            <a:r>
              <a:rPr lang="en-US" sz="3200" dirty="0" err="1"/>
              <a:t>PyGame</a:t>
            </a:r>
            <a:r>
              <a:rPr lang="en-US" sz="3200" dirty="0"/>
              <a:t>.</a:t>
            </a:r>
            <a:endParaRPr lang="ru-RU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29519C-D01F-4167-A567-134C90FD2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427" y="1879219"/>
            <a:ext cx="3656008" cy="365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2045F2-523E-4508-8387-482867238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255" y="3201992"/>
            <a:ext cx="3618150" cy="365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5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B57CF-223D-415E-A843-FF0DE1F7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77027E-5F2B-46F2-9223-DE0ACFF0C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30642"/>
            <a:ext cx="10018713" cy="390913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 – Добавление </a:t>
            </a:r>
            <a:r>
              <a:rPr lang="ru-RU" dirty="0" err="1"/>
              <a:t>онлайна</a:t>
            </a:r>
            <a:r>
              <a:rPr lang="ru-RU" dirty="0"/>
              <a:t> ( мериться рекордами</a:t>
            </a:r>
            <a:r>
              <a:rPr lang="en-US" dirty="0"/>
              <a:t>, </a:t>
            </a:r>
            <a:r>
              <a:rPr lang="ru-RU" dirty="0"/>
              <a:t>продавать машины и т.п.)</a:t>
            </a:r>
          </a:p>
          <a:p>
            <a:pPr marL="0" indent="0">
              <a:buNone/>
            </a:pPr>
            <a:r>
              <a:rPr lang="ru-RU" dirty="0"/>
              <a:t>2 – Адаптивный интерфейс</a:t>
            </a:r>
          </a:p>
          <a:p>
            <a:pPr marL="0" indent="0">
              <a:buNone/>
            </a:pPr>
            <a:r>
              <a:rPr lang="ru-RU" dirty="0"/>
              <a:t>3 – Улучшение графики</a:t>
            </a:r>
          </a:p>
          <a:p>
            <a:pPr marL="0" indent="0">
              <a:buNone/>
            </a:pPr>
            <a:r>
              <a:rPr lang="ru-RU" dirty="0"/>
              <a:t>4 – Добавление разных режимов</a:t>
            </a:r>
          </a:p>
          <a:p>
            <a:pPr marL="0" indent="0">
              <a:buNone/>
            </a:pPr>
            <a:r>
              <a:rPr lang="ru-RU" dirty="0"/>
              <a:t>5 – Добавление новых машин</a:t>
            </a:r>
          </a:p>
          <a:p>
            <a:pPr marL="0" indent="0">
              <a:buNone/>
            </a:pPr>
            <a:r>
              <a:rPr lang="ru-RU" dirty="0"/>
              <a:t>6 – Более детальные характеристики машин</a:t>
            </a:r>
          </a:p>
          <a:p>
            <a:pPr marL="0" indent="0">
              <a:buNone/>
            </a:pPr>
            <a:r>
              <a:rPr lang="ru-RU" dirty="0"/>
              <a:t>7 – Влияние вида дороги на физику машин</a:t>
            </a:r>
          </a:p>
        </p:txBody>
      </p:sp>
    </p:spTree>
    <p:extLst>
      <p:ext uri="{BB962C8B-B14F-4D97-AF65-F5344CB8AC3E}">
        <p14:creationId xmlns:p14="http://schemas.microsoft.com/office/powerpoint/2010/main" val="39440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437480F-0BEA-4AED-B33E-E205DDF9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1866899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8000" dirty="0"/>
              <a:t>Спасибо за внимание!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749616-B9B1-44E5-A7B1-847823D14C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1447" y="-751389"/>
            <a:ext cx="1189221" cy="250544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2C0B74-1249-4606-90AD-9F68E67EA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57369" y="5087764"/>
            <a:ext cx="1097348" cy="257191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CEBB82-9E6F-4A46-B94E-51C27C37C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9761" y="4846671"/>
            <a:ext cx="1523169" cy="28826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458C34-47B5-467D-86CA-D70A9AD72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28634" y="-1015045"/>
            <a:ext cx="1293976" cy="30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67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882</TotalTime>
  <Words>162</Words>
  <Application>Microsoft Office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Corbel</vt:lpstr>
      <vt:lpstr>Параллакс</vt:lpstr>
      <vt:lpstr>PyRace</vt:lpstr>
      <vt:lpstr>Цели и задачи </vt:lpstr>
      <vt:lpstr>Технологии</vt:lpstr>
      <vt:lpstr>Главное меню</vt:lpstr>
      <vt:lpstr>Меню покупок и гараж</vt:lpstr>
      <vt:lpstr>Дорога</vt:lpstr>
      <vt:lpstr>Дальнейшее развитие проекта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PyRace</dc:title>
  <dc:creator>Алексей Журавлёв</dc:creator>
  <cp:lastModifiedBy>Zhuravlevs</cp:lastModifiedBy>
  <cp:revision>19</cp:revision>
  <dcterms:created xsi:type="dcterms:W3CDTF">2021-01-02T07:51:12Z</dcterms:created>
  <dcterms:modified xsi:type="dcterms:W3CDTF">2021-01-06T16:01:34Z</dcterms:modified>
</cp:coreProperties>
</file>