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70" r:id="rId3"/>
    <p:sldId id="266" r:id="rId4"/>
    <p:sldId id="257" r:id="rId5"/>
    <p:sldId id="258" r:id="rId6"/>
    <p:sldId id="259" r:id="rId7"/>
    <p:sldId id="261" r:id="rId8"/>
    <p:sldId id="260" r:id="rId9"/>
    <p:sldId id="262" r:id="rId10"/>
    <p:sldId id="267" r:id="rId11"/>
    <p:sldId id="263" r:id="rId12"/>
    <p:sldId id="264" r:id="rId13"/>
    <p:sldId id="265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D4F-355A-49AC-9BF3-9C47E1A84AE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F444-F769-4A00-B0D9-32591AE0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D4F-355A-49AC-9BF3-9C47E1A84AE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F444-F769-4A00-B0D9-32591AE0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D4F-355A-49AC-9BF3-9C47E1A84AE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F444-F769-4A00-B0D9-32591AE0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97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D4F-355A-49AC-9BF3-9C47E1A84AE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F444-F769-4A00-B0D9-32591AE0F8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086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D4F-355A-49AC-9BF3-9C47E1A84AE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F444-F769-4A00-B0D9-32591AE0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80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D4F-355A-49AC-9BF3-9C47E1A84AE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F444-F769-4A00-B0D9-32591AE0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63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D4F-355A-49AC-9BF3-9C47E1A84AE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F444-F769-4A00-B0D9-32591AE0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2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D4F-355A-49AC-9BF3-9C47E1A84AE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F444-F769-4A00-B0D9-32591AE0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18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D4F-355A-49AC-9BF3-9C47E1A84AE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F444-F769-4A00-B0D9-32591AE0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4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D4F-355A-49AC-9BF3-9C47E1A84AE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F444-F769-4A00-B0D9-32591AE0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D4F-355A-49AC-9BF3-9C47E1A84AE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F444-F769-4A00-B0D9-32591AE0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D4F-355A-49AC-9BF3-9C47E1A84AE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F444-F769-4A00-B0D9-32591AE0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3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D4F-355A-49AC-9BF3-9C47E1A84AE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F444-F769-4A00-B0D9-32591AE0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1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D4F-355A-49AC-9BF3-9C47E1A84AE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F444-F769-4A00-B0D9-32591AE0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6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D4F-355A-49AC-9BF3-9C47E1A84AE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F444-F769-4A00-B0D9-32591AE0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D4F-355A-49AC-9BF3-9C47E1A84AE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F444-F769-4A00-B0D9-32591AE0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7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D4F-355A-49AC-9BF3-9C47E1A84AE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F444-F769-4A00-B0D9-32591AE0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7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C66D4F-355A-49AC-9BF3-9C47E1A84AE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4F444-F769-4A00-B0D9-32591AE0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96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5DC349E-3217-4424-B858-9F829CFF6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8119" y="1859839"/>
            <a:ext cx="9075761" cy="3138321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C000"/>
                </a:solidFill>
              </a:rPr>
              <a:t>CPU Scheduling</a:t>
            </a:r>
          </a:p>
          <a:p>
            <a:r>
              <a:rPr lang="en-US" sz="5400" b="1" i="1" dirty="0">
                <a:solidFill>
                  <a:srgbClr val="FFC000"/>
                </a:solidFill>
              </a:rPr>
              <a:t>First Come First Serve</a:t>
            </a:r>
          </a:p>
          <a:p>
            <a:r>
              <a:rPr lang="en-US" sz="5400" b="1" i="1" dirty="0">
                <a:solidFill>
                  <a:srgbClr val="FFC000"/>
                </a:solidFill>
              </a:rPr>
              <a:t>Shortest Job First </a:t>
            </a:r>
          </a:p>
          <a:p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9941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490C-B9C5-4387-8282-70FC5B1D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FFC000"/>
                </a:solidFill>
              </a:rPr>
              <a:t>Shortest Job First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CE7F8-DCE8-4FD5-AB57-783330341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249"/>
            <a:ext cx="12192000" cy="5380064"/>
          </a:xfrm>
        </p:spPr>
      </p:pic>
    </p:spTree>
    <p:extLst>
      <p:ext uri="{BB962C8B-B14F-4D97-AF65-F5344CB8AC3E}">
        <p14:creationId xmlns:p14="http://schemas.microsoft.com/office/powerpoint/2010/main" val="344707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7816-8A34-4331-A002-40D449F6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>
                <a:solidFill>
                  <a:srgbClr val="FFC000"/>
                </a:solidFill>
              </a:rPr>
              <a:t>Shortest Job First </a:t>
            </a:r>
            <a:br>
              <a:rPr lang="en-US" sz="4400" b="1" i="1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BF10-6938-4C39-AE4C-2B622EDB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Start the program. Get the number of processes and their burst time.</a:t>
            </a:r>
          </a:p>
          <a:p>
            <a:r>
              <a:rPr lang="en-US" dirty="0"/>
              <a:t>2. Initialize the waiting time for process 1 as 0.</a:t>
            </a:r>
          </a:p>
          <a:p>
            <a:r>
              <a:rPr lang="en-US" dirty="0"/>
              <a:t>3. The processes are stored according to their burst time.</a:t>
            </a:r>
          </a:p>
          <a:p>
            <a:r>
              <a:rPr lang="en-US" dirty="0"/>
              <a:t>4. The waiting time for the processes are calculated a follows: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=2;i&lt;=</a:t>
            </a:r>
            <a:r>
              <a:rPr lang="en-US" dirty="0" err="1"/>
              <a:t>n;i</a:t>
            </a:r>
            <a:r>
              <a:rPr lang="en-US" dirty="0"/>
              <a:t>++).</a:t>
            </a:r>
            <a:r>
              <a:rPr lang="en-US" dirty="0" err="1"/>
              <a:t>wt.p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]=p[</a:t>
            </a:r>
            <a:r>
              <a:rPr lang="en-US" dirty="0" err="1"/>
              <a:t>i</a:t>
            </a:r>
            <a:r>
              <a:rPr lang="en-US" dirty="0"/>
              <a:t>=1]+</a:t>
            </a:r>
            <a:r>
              <a:rPr lang="en-US" dirty="0" err="1"/>
              <a:t>bt.p</a:t>
            </a:r>
            <a:r>
              <a:rPr lang="en-US" dirty="0"/>
              <a:t>[i-1].</a:t>
            </a:r>
          </a:p>
          <a:p>
            <a:r>
              <a:rPr lang="en-US" dirty="0"/>
              <a:t>5. The waiting time of all the processes summed and then the average time is calculate</a:t>
            </a:r>
          </a:p>
          <a:p>
            <a:r>
              <a:rPr lang="en-US" dirty="0"/>
              <a:t>6. The waiting time of each processes and average time are displayed.</a:t>
            </a:r>
          </a:p>
          <a:p>
            <a:r>
              <a:rPr lang="en-US" dirty="0"/>
              <a:t> Stop the program.</a:t>
            </a:r>
          </a:p>
        </p:txBody>
      </p:sp>
    </p:spTree>
    <p:extLst>
      <p:ext uri="{BB962C8B-B14F-4D97-AF65-F5344CB8AC3E}">
        <p14:creationId xmlns:p14="http://schemas.microsoft.com/office/powerpoint/2010/main" val="230503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E358-3B40-4CB0-9399-6FFDA7D8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C000"/>
                </a:solidFill>
              </a:rPr>
              <a:t>Features of  scheduling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878F-685C-4CDC-B70B-40B33A9C0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Time: ...</a:t>
            </a:r>
          </a:p>
          <a:p>
            <a:r>
              <a:rPr lang="en-US" dirty="0"/>
              <a:t>Turnaround time: ...</a:t>
            </a:r>
          </a:p>
          <a:p>
            <a:r>
              <a:rPr lang="en-US" dirty="0"/>
              <a:t>Waiting time: ...</a:t>
            </a:r>
          </a:p>
          <a:p>
            <a:r>
              <a:rPr lang="en-US" dirty="0"/>
              <a:t>Fairness:</a:t>
            </a:r>
          </a:p>
          <a:p>
            <a:r>
              <a:rPr lang="en-US" dirty="0"/>
              <a:t>Utilization of CPU</a:t>
            </a:r>
          </a:p>
        </p:txBody>
      </p:sp>
    </p:spTree>
    <p:extLst>
      <p:ext uri="{BB962C8B-B14F-4D97-AF65-F5344CB8AC3E}">
        <p14:creationId xmlns:p14="http://schemas.microsoft.com/office/powerpoint/2010/main" val="1872642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925-0419-48FB-9CD5-C871A668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C000"/>
                </a:solidFill>
              </a:rPr>
              <a:t>manual instructing for new user</a:t>
            </a:r>
            <a:br>
              <a:rPr lang="en-US" b="1" i="1" dirty="0">
                <a:solidFill>
                  <a:srgbClr val="FFC000"/>
                </a:solidFill>
              </a:rPr>
            </a:br>
            <a:r>
              <a:rPr lang="en-US" b="1" i="1" dirty="0">
                <a:solidFill>
                  <a:srgbClr val="FFC000"/>
                </a:solidFill>
              </a:rPr>
              <a:t>FCFS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93C9-B368-41B3-9092-F592A3B6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 I tell you about the instructing of first come first serve you need to input the total number of processes </a:t>
            </a:r>
          </a:p>
          <a:p>
            <a:r>
              <a:rPr lang="en-US" dirty="0"/>
              <a:t>Then need input burst time of each process</a:t>
            </a:r>
          </a:p>
          <a:p>
            <a:r>
              <a:rPr lang="en-US" dirty="0"/>
              <a:t>After then our program calculates the waiting time and then show on-screen total termination time as you can see above the picture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4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E56A-C23E-49F1-A774-88B50EF1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C000"/>
                </a:solidFill>
              </a:rPr>
              <a:t>manual instructing for new user</a:t>
            </a:r>
            <a:br>
              <a:rPr lang="en-US" b="1" i="1" dirty="0">
                <a:solidFill>
                  <a:srgbClr val="FFC000"/>
                </a:solidFill>
              </a:rPr>
            </a:br>
            <a:r>
              <a:rPr lang="en-US" b="1" i="1" dirty="0">
                <a:solidFill>
                  <a:srgbClr val="FFC000"/>
                </a:solidFill>
              </a:rPr>
              <a:t>SJF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EBA1-CCAC-40AD-A799-ED415E81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you need to enter the total number of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 You need to enter the </a:t>
            </a:r>
            <a:r>
              <a:rPr lang="en-US" dirty="0" err="1"/>
              <a:t>burset</a:t>
            </a:r>
            <a:r>
              <a:rPr lang="en-US" dirty="0"/>
              <a:t> time </a:t>
            </a:r>
          </a:p>
          <a:p>
            <a:endParaRPr lang="en-US" dirty="0"/>
          </a:p>
          <a:p>
            <a:r>
              <a:rPr lang="en-US" dirty="0"/>
              <a:t>then our program will be the show waiting , terminate , </a:t>
            </a:r>
            <a:r>
              <a:rPr lang="en-US" dirty="0" err="1"/>
              <a:t>burt</a:t>
            </a:r>
            <a:r>
              <a:rPr lang="en-US" dirty="0"/>
              <a:t> time </a:t>
            </a:r>
          </a:p>
          <a:p>
            <a:endParaRPr lang="en-US" dirty="0"/>
          </a:p>
          <a:p>
            <a:r>
              <a:rPr lang="en-US" dirty="0"/>
              <a:t>And also in the end of program will be show average total time and terminate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9AF1-04BC-4E95-B114-2F594311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C000"/>
                </a:solidFill>
              </a:rPr>
              <a:t>The breakup of tasks across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56092-5BE9-494A-82A5-BEF10B110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/////</a:t>
            </a:r>
          </a:p>
        </p:txBody>
      </p:sp>
    </p:spTree>
    <p:extLst>
      <p:ext uri="{BB962C8B-B14F-4D97-AF65-F5344CB8AC3E}">
        <p14:creationId xmlns:p14="http://schemas.microsoft.com/office/powerpoint/2010/main" val="337412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E2FB-558C-4F2A-8B2F-3BCBD2F2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C000"/>
                </a:solidFill>
              </a:rPr>
              <a:t>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AFC1-55D8-41AB-BDCE-186F4D4D3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FED3-37D2-43AD-B409-1AF1C03B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>
                <a:solidFill>
                  <a:srgbClr val="FFC000"/>
                </a:solidFill>
              </a:rPr>
              <a:t>First Come First Serve</a:t>
            </a:r>
            <a:br>
              <a:rPr lang="en-US" sz="4400" b="1" i="1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83E3-855A-46D7-A35F-DC5F628CB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ALGORITHM:</a:t>
            </a:r>
          </a:p>
          <a:p>
            <a:r>
              <a:rPr lang="en-US" dirty="0"/>
              <a:t>1. Start the program.</a:t>
            </a:r>
          </a:p>
          <a:p>
            <a:r>
              <a:rPr lang="en-US" dirty="0"/>
              <a:t>2. Get the number of processes and their burst time.</a:t>
            </a:r>
          </a:p>
          <a:p>
            <a:r>
              <a:rPr lang="en-US" dirty="0"/>
              <a:t>3. Initialize the waiting time for process 1 and 0.</a:t>
            </a:r>
          </a:p>
          <a:p>
            <a:r>
              <a:rPr lang="en-US" dirty="0"/>
              <a:t>4. Process for(</a:t>
            </a:r>
            <a:r>
              <a:rPr lang="en-US" dirty="0" err="1"/>
              <a:t>i</a:t>
            </a:r>
            <a:r>
              <a:rPr lang="en-US" dirty="0"/>
              <a:t>=2;i&lt;=</a:t>
            </a:r>
            <a:r>
              <a:rPr lang="en-US" dirty="0" err="1"/>
              <a:t>n;i</a:t>
            </a:r>
            <a:r>
              <a:rPr lang="en-US" dirty="0"/>
              <a:t>++),</a:t>
            </a:r>
            <a:r>
              <a:rPr lang="en-US" dirty="0" err="1"/>
              <a:t>wt.p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]=p[i-1]+</a:t>
            </a:r>
            <a:r>
              <a:rPr lang="en-US" dirty="0" err="1"/>
              <a:t>bt.p</a:t>
            </a:r>
            <a:r>
              <a:rPr lang="en-US" dirty="0"/>
              <a:t>[i-1].</a:t>
            </a:r>
          </a:p>
          <a:p>
            <a:r>
              <a:rPr lang="en-US" dirty="0"/>
              <a:t>5. The waiting time of all the processes is summed then average value time is calculated.</a:t>
            </a:r>
          </a:p>
          <a:p>
            <a:r>
              <a:rPr lang="en-US" dirty="0"/>
              <a:t>6. The waiting time of each process and average times are displayed</a:t>
            </a:r>
          </a:p>
          <a:p>
            <a:r>
              <a:rPr lang="en-US" dirty="0"/>
              <a:t>7. Stop the program</a:t>
            </a:r>
          </a:p>
        </p:txBody>
      </p:sp>
    </p:spTree>
    <p:extLst>
      <p:ext uri="{BB962C8B-B14F-4D97-AF65-F5344CB8AC3E}">
        <p14:creationId xmlns:p14="http://schemas.microsoft.com/office/powerpoint/2010/main" val="402675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DEDA-B3C7-4CAA-A7A9-8E6B4DF6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>
                <a:solidFill>
                  <a:srgbClr val="FFC000"/>
                </a:solidFill>
              </a:rPr>
              <a:t>First Come First Serve</a:t>
            </a:r>
            <a:br>
              <a:rPr lang="en-US" sz="4400" b="1" i="1" dirty="0">
                <a:solidFill>
                  <a:srgbClr val="FFC000"/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EACE54-00B8-46EB-A518-664EAB04C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593"/>
            <a:ext cx="12192000" cy="6250676"/>
          </a:xfrm>
        </p:spPr>
      </p:pic>
    </p:spTree>
    <p:extLst>
      <p:ext uri="{BB962C8B-B14F-4D97-AF65-F5344CB8AC3E}">
        <p14:creationId xmlns:p14="http://schemas.microsoft.com/office/powerpoint/2010/main" val="89677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0C3C-9637-43A9-AD57-D99B4287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>
                <a:solidFill>
                  <a:srgbClr val="FFC000"/>
                </a:solidFill>
              </a:rPr>
              <a:t>First Come First Serve</a:t>
            </a:r>
            <a:br>
              <a:rPr lang="en-US" sz="4400" b="1" i="1" dirty="0">
                <a:solidFill>
                  <a:srgbClr val="FFC000"/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4C7C8E-663A-4869-82B7-E8140F4A5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594"/>
            <a:ext cx="12192000" cy="6032310"/>
          </a:xfrm>
        </p:spPr>
      </p:pic>
    </p:spTree>
    <p:extLst>
      <p:ext uri="{BB962C8B-B14F-4D97-AF65-F5344CB8AC3E}">
        <p14:creationId xmlns:p14="http://schemas.microsoft.com/office/powerpoint/2010/main" val="305605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E9A0-A9E9-4606-B1F6-D7736392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>
                <a:solidFill>
                  <a:srgbClr val="FFC000"/>
                </a:solidFill>
              </a:rPr>
              <a:t>First Come First Serve</a:t>
            </a:r>
            <a:br>
              <a:rPr lang="en-US" sz="4400" b="1" i="1" dirty="0">
                <a:solidFill>
                  <a:srgbClr val="FFC000"/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6E22C3-1F00-4D10-AC71-641DBC434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593"/>
            <a:ext cx="12192000" cy="5977719"/>
          </a:xfrm>
        </p:spPr>
      </p:pic>
    </p:spTree>
    <p:extLst>
      <p:ext uri="{BB962C8B-B14F-4D97-AF65-F5344CB8AC3E}">
        <p14:creationId xmlns:p14="http://schemas.microsoft.com/office/powerpoint/2010/main" val="426507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126A-C467-4BAB-9CD9-9CAA52EE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FFC000"/>
                </a:solidFill>
              </a:rPr>
              <a:t>Shortest Job First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38606-3EE2-41AA-AF27-BCEBFC1AB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003"/>
            <a:ext cx="12191999" cy="6045958"/>
          </a:xfrm>
        </p:spPr>
      </p:pic>
    </p:spTree>
    <p:extLst>
      <p:ext uri="{BB962C8B-B14F-4D97-AF65-F5344CB8AC3E}">
        <p14:creationId xmlns:p14="http://schemas.microsoft.com/office/powerpoint/2010/main" val="146406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6479-51E8-4D1A-A2CB-19ED2284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>
                <a:solidFill>
                  <a:srgbClr val="FFC000"/>
                </a:solidFill>
              </a:rPr>
              <a:t>Shortest Job First </a:t>
            </a:r>
            <a:br>
              <a:rPr lang="en-US" sz="4400" b="1" i="1" dirty="0">
                <a:solidFill>
                  <a:srgbClr val="FFC000"/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3EB6D-A4E7-4D7B-96FF-712CA4944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003"/>
            <a:ext cx="12192000" cy="6086901"/>
          </a:xfrm>
        </p:spPr>
      </p:pic>
    </p:spTree>
    <p:extLst>
      <p:ext uri="{BB962C8B-B14F-4D97-AF65-F5344CB8AC3E}">
        <p14:creationId xmlns:p14="http://schemas.microsoft.com/office/powerpoint/2010/main" val="327422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2C09-3999-4CDB-B37F-C69046D4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>
                <a:solidFill>
                  <a:srgbClr val="FFC000"/>
                </a:solidFill>
              </a:rPr>
              <a:t>Shortest Job First </a:t>
            </a:r>
            <a:br>
              <a:rPr lang="en-US" sz="4400" b="1" i="1" dirty="0">
                <a:solidFill>
                  <a:srgbClr val="FFC000"/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0A928E-8DC6-4011-B5BA-AA3627B8A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412"/>
            <a:ext cx="12192000" cy="6168788"/>
          </a:xfrm>
        </p:spPr>
      </p:pic>
    </p:spTree>
    <p:extLst>
      <p:ext uri="{BB962C8B-B14F-4D97-AF65-F5344CB8AC3E}">
        <p14:creationId xmlns:p14="http://schemas.microsoft.com/office/powerpoint/2010/main" val="1240249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396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PowerPoint Presentation</vt:lpstr>
      <vt:lpstr>Name</vt:lpstr>
      <vt:lpstr>First Come First Serve </vt:lpstr>
      <vt:lpstr>First Come First Serve </vt:lpstr>
      <vt:lpstr>First Come First Serve </vt:lpstr>
      <vt:lpstr>First Come First Serve </vt:lpstr>
      <vt:lpstr>Shortest Job First </vt:lpstr>
      <vt:lpstr>Shortest Job First  </vt:lpstr>
      <vt:lpstr>Shortest Job First  </vt:lpstr>
      <vt:lpstr>Shortest Job First</vt:lpstr>
      <vt:lpstr>Shortest Job First  </vt:lpstr>
      <vt:lpstr>Features of  scheduling </vt:lpstr>
      <vt:lpstr>manual instructing for new user FCFS</vt:lpstr>
      <vt:lpstr>manual instructing for new user SJF</vt:lpstr>
      <vt:lpstr>The breakup of tasks across 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Raza</dc:creator>
  <cp:lastModifiedBy>Ahmad Raza</cp:lastModifiedBy>
  <cp:revision>6</cp:revision>
  <dcterms:created xsi:type="dcterms:W3CDTF">2022-05-13T13:12:28Z</dcterms:created>
  <dcterms:modified xsi:type="dcterms:W3CDTF">2022-05-13T16:44:30Z</dcterms:modified>
</cp:coreProperties>
</file>