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BD33F92-5C9E-41E1-8369-5C8756D912D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019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103900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492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343852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97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936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217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4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385170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33F92-5C9E-41E1-8369-5C8756D912D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27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97913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D33F92-5C9E-41E1-8369-5C8756D912D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30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D33F92-5C9E-41E1-8369-5C8756D912D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79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11489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D33F92-5C9E-41E1-8369-5C8756D912D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48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21C39F-44B0-47CB-88EC-313B49E29E62}"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D33F92-5C9E-41E1-8369-5C8756D912DC}" type="slidenum">
              <a:rPr lang="en-US" smtClean="0"/>
              <a:t>‹#›</a:t>
            </a:fld>
            <a:endParaRPr lang="en-US" dirty="0"/>
          </a:p>
        </p:txBody>
      </p:sp>
    </p:spTree>
    <p:extLst>
      <p:ext uri="{BB962C8B-B14F-4D97-AF65-F5344CB8AC3E}">
        <p14:creationId xmlns:p14="http://schemas.microsoft.com/office/powerpoint/2010/main" val="220882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21C39F-44B0-47CB-88EC-313B49E29E62}" type="datetimeFigureOut">
              <a:rPr lang="en-US" smtClean="0"/>
              <a:t>5/12/2022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D33F92-5C9E-41E1-8369-5C8756D912DC}" type="slidenum">
              <a:rPr lang="en-US" smtClean="0"/>
              <a:t>‹#›</a:t>
            </a:fld>
            <a:endParaRPr lang="en-US" dirty="0"/>
          </a:p>
        </p:txBody>
      </p:sp>
    </p:spTree>
    <p:extLst>
      <p:ext uri="{BB962C8B-B14F-4D97-AF65-F5344CB8AC3E}">
        <p14:creationId xmlns:p14="http://schemas.microsoft.com/office/powerpoint/2010/main" val="2028795759"/>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7F9D-3776-4012-AB0A-45B35DBC7F2F}"/>
              </a:ext>
            </a:extLst>
          </p:cNvPr>
          <p:cNvSpPr>
            <a:spLocks noGrp="1"/>
          </p:cNvSpPr>
          <p:nvPr>
            <p:ph type="ctrTitle"/>
          </p:nvPr>
        </p:nvSpPr>
        <p:spPr/>
        <p:txBody>
          <a:bodyPr/>
          <a:lstStyle/>
          <a:p>
            <a:r>
              <a:rPr lang="en-US" b="1" dirty="0">
                <a:latin typeface="Algerian" panose="04020705040A02060702" pitchFamily="82" charset="0"/>
              </a:rPr>
              <a:t>CPU Scheduling</a:t>
            </a: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6B1137C0-D49D-4708-AE6E-90AF03C01FBF}"/>
              </a:ext>
            </a:extLst>
          </p:cNvPr>
          <p:cNvSpPr>
            <a:spLocks noGrp="1"/>
          </p:cNvSpPr>
          <p:nvPr>
            <p:ph type="subTitle" idx="1"/>
          </p:nvPr>
        </p:nvSpPr>
        <p:spPr>
          <a:xfrm>
            <a:off x="2688165" y="3766779"/>
            <a:ext cx="6815669" cy="1320802"/>
          </a:xfrm>
        </p:spPr>
        <p:style>
          <a:lnRef idx="2">
            <a:schemeClr val="accent2"/>
          </a:lnRef>
          <a:fillRef idx="1">
            <a:schemeClr val="lt1"/>
          </a:fillRef>
          <a:effectRef idx="0">
            <a:schemeClr val="accent2"/>
          </a:effectRef>
          <a:fontRef idx="minor">
            <a:schemeClr val="dk1"/>
          </a:fontRef>
        </p:style>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First Come First Serve</a:t>
            </a:r>
          </a:p>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p>
        </p:txBody>
      </p:sp>
    </p:spTree>
    <p:extLst>
      <p:ext uri="{BB962C8B-B14F-4D97-AF65-F5344CB8AC3E}">
        <p14:creationId xmlns:p14="http://schemas.microsoft.com/office/powerpoint/2010/main" val="291011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anim calcmode="lin" valueType="num">
                                      <p:cBhvr>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267B-0F92-4AD9-A8A0-B2B5693D9731}"/>
              </a:ext>
            </a:extLst>
          </p:cNvPr>
          <p:cNvSpPr>
            <a:spLocks noGrp="1"/>
          </p:cNvSpPr>
          <p:nvPr>
            <p:ph type="title"/>
          </p:nvPr>
        </p:nvSpPr>
        <p:spPr>
          <a:xfrm>
            <a:off x="1022447" y="330728"/>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endParaRPr lang="en-US" dirty="0"/>
          </a:p>
        </p:txBody>
      </p:sp>
      <p:pic>
        <p:nvPicPr>
          <p:cNvPr id="7" name="Content Placeholder 6">
            <a:extLst>
              <a:ext uri="{FF2B5EF4-FFF2-40B4-BE49-F238E27FC236}">
                <a16:creationId xmlns:a16="http://schemas.microsoft.com/office/drawing/2014/main" id="{90DA20DA-1F35-4D16-8039-7D3E91792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456" y="1364777"/>
            <a:ext cx="10454185" cy="4510562"/>
          </a:xfrm>
        </p:spPr>
      </p:pic>
    </p:spTree>
    <p:extLst>
      <p:ext uri="{BB962C8B-B14F-4D97-AF65-F5344CB8AC3E}">
        <p14:creationId xmlns:p14="http://schemas.microsoft.com/office/powerpoint/2010/main" val="4088043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AC62-FF7F-4DDA-81FF-2620AFB12897}"/>
              </a:ext>
            </a:extLst>
          </p:cNvPr>
          <p:cNvSpPr>
            <a:spLocks noGrp="1"/>
          </p:cNvSpPr>
          <p:nvPr>
            <p:ph type="title"/>
          </p:nvPr>
        </p:nvSpPr>
        <p:spPr>
          <a:xfrm>
            <a:off x="1090686" y="330728"/>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endParaRPr lang="en-US" dirty="0"/>
          </a:p>
        </p:txBody>
      </p:sp>
      <p:pic>
        <p:nvPicPr>
          <p:cNvPr id="7" name="Content Placeholder 6">
            <a:extLst>
              <a:ext uri="{FF2B5EF4-FFF2-40B4-BE49-F238E27FC236}">
                <a16:creationId xmlns:a16="http://schemas.microsoft.com/office/drawing/2014/main" id="{BE4E99E2-B1CE-4AFC-96E3-05C226A0E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458" y="1364777"/>
            <a:ext cx="10562232" cy="4510562"/>
          </a:xfrm>
        </p:spPr>
      </p:pic>
    </p:spTree>
    <p:extLst>
      <p:ext uri="{BB962C8B-B14F-4D97-AF65-F5344CB8AC3E}">
        <p14:creationId xmlns:p14="http://schemas.microsoft.com/office/powerpoint/2010/main" val="38838311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8A31-A52E-4832-9B4A-81696BAC470F}"/>
              </a:ext>
            </a:extLst>
          </p:cNvPr>
          <p:cNvSpPr>
            <a:spLocks noGrp="1"/>
          </p:cNvSpPr>
          <p:nvPr>
            <p:ph type="title"/>
          </p:nvPr>
        </p:nvSpPr>
        <p:spPr/>
        <p:txBody>
          <a:bodyPr>
            <a:normAutofit fontScale="90000"/>
          </a:bodyPr>
          <a:lstStyle/>
          <a:p>
            <a:r>
              <a:rPr lang="en-US" dirty="0"/>
              <a:t>. </a:t>
            </a:r>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Features and capabilities of your project</a:t>
            </a:r>
          </a:p>
        </p:txBody>
      </p:sp>
      <p:sp>
        <p:nvSpPr>
          <p:cNvPr id="3" name="Content Placeholder 2">
            <a:extLst>
              <a:ext uri="{FF2B5EF4-FFF2-40B4-BE49-F238E27FC236}">
                <a16:creationId xmlns:a16="http://schemas.microsoft.com/office/drawing/2014/main" id="{8B518C89-9BE1-4EC0-BBEE-BDDDF98EFADD}"/>
              </a:ext>
            </a:extLst>
          </p:cNvPr>
          <p:cNvSpPr>
            <a:spLocks noGrp="1"/>
          </p:cNvSpPr>
          <p:nvPr>
            <p:ph idx="1"/>
          </p:nvPr>
        </p:nvSpPr>
        <p:spPr>
          <a:xfrm>
            <a:off x="1077036" y="3157434"/>
            <a:ext cx="10236957" cy="2015070"/>
          </a:xfrm>
        </p:spPr>
        <p:txBody>
          <a:bodyPr>
            <a:normAutofit/>
          </a:bodyPr>
          <a:lstStyle/>
          <a:p>
            <a:r>
              <a:rPr lang="en-US" dirty="0"/>
              <a:t>The main purpose of any CPU (FCFS &amp; SJF)scheduling algorithm is to keep the CPU as busy as possible.</a:t>
            </a:r>
          </a:p>
          <a:p>
            <a:r>
              <a:rPr lang="en-US" dirty="0"/>
              <a:t>A measure of the work done by the CPU is the number of processes executed and completed per unit of time.</a:t>
            </a:r>
          </a:p>
          <a:p>
            <a:endParaRPr lang="en-US" dirty="0"/>
          </a:p>
          <a:p>
            <a:endParaRPr lang="en-US" dirty="0"/>
          </a:p>
        </p:txBody>
      </p:sp>
    </p:spTree>
    <p:extLst>
      <p:ext uri="{BB962C8B-B14F-4D97-AF65-F5344CB8AC3E}">
        <p14:creationId xmlns:p14="http://schemas.microsoft.com/office/powerpoint/2010/main" val="39970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BDAB-9BAE-489F-9AA1-6045EE1E07A3}"/>
              </a:ext>
            </a:extLst>
          </p:cNvPr>
          <p:cNvSpPr>
            <a:spLocks noGrp="1"/>
          </p:cNvSpPr>
          <p:nvPr>
            <p:ph type="title"/>
          </p:nvPr>
        </p:nvSpPr>
        <p:spPr/>
        <p:txBody>
          <a:bodyPr>
            <a:normAutofit fontScale="90000"/>
          </a:bodyPr>
          <a:lstStyle/>
          <a:p>
            <a:r>
              <a:rPr lang="en-US" dirty="0"/>
              <a:t>. </a:t>
            </a:r>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Features and capabilities of your project</a:t>
            </a:r>
            <a:endParaRPr lang="en-US" dirty="0"/>
          </a:p>
        </p:txBody>
      </p:sp>
      <p:sp>
        <p:nvSpPr>
          <p:cNvPr id="3" name="Content Placeholder 2">
            <a:extLst>
              <a:ext uri="{FF2B5EF4-FFF2-40B4-BE49-F238E27FC236}">
                <a16:creationId xmlns:a16="http://schemas.microsoft.com/office/drawing/2014/main" id="{8535E43C-75B2-49F2-AD55-A187B98AD4E5}"/>
              </a:ext>
            </a:extLst>
          </p:cNvPr>
          <p:cNvSpPr>
            <a:spLocks noGrp="1"/>
          </p:cNvSpPr>
          <p:nvPr>
            <p:ph idx="1"/>
          </p:nvPr>
        </p:nvSpPr>
        <p:spPr/>
        <p:txBody>
          <a:bodyPr/>
          <a:lstStyle/>
          <a:p>
            <a:r>
              <a:rPr lang="en-US" dirty="0"/>
              <a:t>Response Time: ...</a:t>
            </a:r>
          </a:p>
          <a:p>
            <a:r>
              <a:rPr lang="en-US" dirty="0"/>
              <a:t>Turnaround time: ...</a:t>
            </a:r>
          </a:p>
          <a:p>
            <a:r>
              <a:rPr lang="en-US" dirty="0"/>
              <a:t>Waiting time: ...</a:t>
            </a:r>
          </a:p>
          <a:p>
            <a:r>
              <a:rPr lang="en-US" dirty="0"/>
              <a:t>Fairness:</a:t>
            </a:r>
          </a:p>
          <a:p>
            <a:pPr marL="0" indent="0">
              <a:buNone/>
            </a:pPr>
            <a:endParaRPr lang="en-US" dirty="0"/>
          </a:p>
        </p:txBody>
      </p:sp>
    </p:spTree>
    <p:extLst>
      <p:ext uri="{BB962C8B-B14F-4D97-AF65-F5344CB8AC3E}">
        <p14:creationId xmlns:p14="http://schemas.microsoft.com/office/powerpoint/2010/main" val="2328085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F9E0-B0FF-4424-8E78-0ACB573D9BC2}"/>
              </a:ext>
            </a:extLst>
          </p:cNvPr>
          <p:cNvSpPr>
            <a:spLocks noGrp="1"/>
          </p:cNvSpPr>
          <p:nvPr>
            <p:ph type="title"/>
          </p:nvPr>
        </p:nvSpPr>
        <p:spPr/>
        <p:txBody>
          <a:bodyPr>
            <a:noAutofit/>
          </a:bodyPr>
          <a:lstStyle/>
          <a:p>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A simple user manual instructing a new user on how to use your program</a:t>
            </a:r>
          </a:p>
        </p:txBody>
      </p:sp>
      <p:sp>
        <p:nvSpPr>
          <p:cNvPr id="3" name="Content Placeholder 2">
            <a:extLst>
              <a:ext uri="{FF2B5EF4-FFF2-40B4-BE49-F238E27FC236}">
                <a16:creationId xmlns:a16="http://schemas.microsoft.com/office/drawing/2014/main" id="{08482111-F3C7-49A4-83C0-7A6C2A5204F8}"/>
              </a:ext>
            </a:extLst>
          </p:cNvPr>
          <p:cNvSpPr>
            <a:spLocks noGrp="1"/>
          </p:cNvSpPr>
          <p:nvPr>
            <p:ph idx="1"/>
          </p:nvPr>
        </p:nvSpPr>
        <p:spPr/>
        <p:txBody>
          <a:bodyPr/>
          <a:lstStyle/>
          <a:p>
            <a:r>
              <a:rPr lang="en-US" b="1" dirty="0"/>
              <a:t>First of all I tell you first come first Serve algorithm Program</a:t>
            </a:r>
          </a:p>
          <a:p>
            <a:r>
              <a:rPr lang="en-US" dirty="0"/>
              <a:t>In the first step you need to Input the total processes id number then also you need along with their burst time.</a:t>
            </a:r>
          </a:p>
          <a:p>
            <a:r>
              <a:rPr lang="en-US" dirty="0"/>
              <a:t>Then my program will find waiting time (wt.) for all processes. </a:t>
            </a:r>
          </a:p>
          <a:p>
            <a:r>
              <a:rPr lang="en-US" dirty="0"/>
              <a:t>As the first process that comes need not to wait so </a:t>
            </a:r>
          </a:p>
          <a:p>
            <a:r>
              <a:rPr lang="en-US" dirty="0"/>
              <a:t> waiting time for process 1 will be 0 i.e. wt.[0] = 0.</a:t>
            </a:r>
          </a:p>
          <a:p>
            <a:endParaRPr lang="en-US" dirty="0"/>
          </a:p>
          <a:p>
            <a:endParaRPr lang="en-US" dirty="0"/>
          </a:p>
        </p:txBody>
      </p:sp>
    </p:spTree>
    <p:extLst>
      <p:ext uri="{BB962C8B-B14F-4D97-AF65-F5344CB8AC3E}">
        <p14:creationId xmlns:p14="http://schemas.microsoft.com/office/powerpoint/2010/main" val="15136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9D63-CD93-4288-9E43-B13357032ADB}"/>
              </a:ext>
            </a:extLst>
          </p:cNvPr>
          <p:cNvSpPr>
            <a:spLocks noGrp="1"/>
          </p:cNvSpPr>
          <p:nvPr>
            <p:ph type="title"/>
          </p:nvPr>
        </p:nvSpPr>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A simple user manual instructing a new user on how to use your program</a:t>
            </a:r>
            <a:endParaRPr lang="en-US" dirty="0"/>
          </a:p>
        </p:txBody>
      </p:sp>
      <p:sp>
        <p:nvSpPr>
          <p:cNvPr id="3" name="Content Placeholder 2">
            <a:extLst>
              <a:ext uri="{FF2B5EF4-FFF2-40B4-BE49-F238E27FC236}">
                <a16:creationId xmlns:a16="http://schemas.microsoft.com/office/drawing/2014/main" id="{F33F09FD-8B3D-4228-94AF-EDB191B9E66E}"/>
              </a:ext>
            </a:extLst>
          </p:cNvPr>
          <p:cNvSpPr>
            <a:spLocks noGrp="1"/>
          </p:cNvSpPr>
          <p:nvPr>
            <p:ph idx="1"/>
          </p:nvPr>
        </p:nvSpPr>
        <p:spPr/>
        <p:txBody>
          <a:bodyPr>
            <a:normAutofit/>
          </a:bodyPr>
          <a:lstStyle/>
          <a:p>
            <a:r>
              <a:rPr lang="en-US" dirty="0"/>
              <a:t>Then my program Find waiting time for all other processes i.e. for process I -&gt;   wt.[I] = </a:t>
            </a:r>
            <a:r>
              <a:rPr lang="en-US" dirty="0" err="1"/>
              <a:t>bt</a:t>
            </a:r>
            <a:r>
              <a:rPr lang="en-US" dirty="0"/>
              <a:t>[i-1] + </a:t>
            </a:r>
            <a:r>
              <a:rPr lang="en-US" dirty="0" err="1"/>
              <a:t>wt</a:t>
            </a:r>
            <a:r>
              <a:rPr lang="en-US" dirty="0"/>
              <a:t>[i-1] </a:t>
            </a:r>
          </a:p>
          <a:p>
            <a:r>
              <a:rPr lang="en-US" dirty="0"/>
              <a:t> Then Find turnaround time = </a:t>
            </a:r>
            <a:r>
              <a:rPr lang="en-US" dirty="0" err="1"/>
              <a:t>waiting_time</a:t>
            </a:r>
            <a:r>
              <a:rPr lang="en-US" dirty="0"/>
              <a:t> + </a:t>
            </a:r>
            <a:r>
              <a:rPr lang="en-US" dirty="0" err="1"/>
              <a:t>burst_time</a:t>
            </a:r>
            <a:r>
              <a:rPr lang="en-US" dirty="0"/>
              <a:t> for all processes.</a:t>
            </a:r>
          </a:p>
          <a:p>
            <a:r>
              <a:rPr lang="en-US" dirty="0"/>
              <a:t>Find average waiting time =   </a:t>
            </a:r>
            <a:r>
              <a:rPr lang="en-US" dirty="0" err="1"/>
              <a:t>total_waiting_time</a:t>
            </a:r>
            <a:r>
              <a:rPr lang="en-US" dirty="0"/>
              <a:t> / </a:t>
            </a:r>
            <a:r>
              <a:rPr lang="en-US" dirty="0" err="1"/>
              <a:t>no_of_processes</a:t>
            </a:r>
            <a:r>
              <a:rPr lang="en-US" dirty="0"/>
              <a:t>.</a:t>
            </a:r>
          </a:p>
          <a:p>
            <a:r>
              <a:rPr lang="en-US" dirty="0"/>
              <a:t>Similarly, find average turnaround time =  </a:t>
            </a:r>
            <a:r>
              <a:rPr lang="en-US" dirty="0" err="1"/>
              <a:t>total_turn_around_time</a:t>
            </a:r>
            <a:r>
              <a:rPr lang="en-US" dirty="0"/>
              <a:t> /</a:t>
            </a:r>
            <a:r>
              <a:rPr lang="en-US" dirty="0" err="1"/>
              <a:t>no_of_processes</a:t>
            </a:r>
            <a:r>
              <a:rPr lang="en-US" dirty="0"/>
              <a:t>.</a:t>
            </a:r>
          </a:p>
          <a:p>
            <a:r>
              <a:rPr lang="en-US" dirty="0"/>
              <a:t>After </a:t>
            </a:r>
            <a:r>
              <a:rPr lang="en-US" dirty="0" err="1"/>
              <a:t>thet</a:t>
            </a:r>
            <a:r>
              <a:rPr lang="en-US" dirty="0"/>
              <a:t> show all value on screen as output on above screen shoot</a:t>
            </a:r>
          </a:p>
        </p:txBody>
      </p:sp>
    </p:spTree>
    <p:extLst>
      <p:ext uri="{BB962C8B-B14F-4D97-AF65-F5344CB8AC3E}">
        <p14:creationId xmlns:p14="http://schemas.microsoft.com/office/powerpoint/2010/main" val="40886197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5FBC-418A-4B77-9F86-BF54C96AB784}"/>
              </a:ext>
            </a:extLst>
          </p:cNvPr>
          <p:cNvSpPr>
            <a:spLocks noGrp="1"/>
          </p:cNvSpPr>
          <p:nvPr>
            <p:ph type="title"/>
          </p:nvPr>
        </p:nvSpPr>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A simple user manual instructing a new user on how to use your program</a:t>
            </a:r>
            <a:endParaRPr lang="en-US" dirty="0"/>
          </a:p>
        </p:txBody>
      </p:sp>
      <p:sp>
        <p:nvSpPr>
          <p:cNvPr id="3" name="Content Placeholder 2">
            <a:extLst>
              <a:ext uri="{FF2B5EF4-FFF2-40B4-BE49-F238E27FC236}">
                <a16:creationId xmlns:a16="http://schemas.microsoft.com/office/drawing/2014/main" id="{77404A51-66B4-48C2-9B5E-437BC34266B6}"/>
              </a:ext>
            </a:extLst>
          </p:cNvPr>
          <p:cNvSpPr>
            <a:spLocks noGrp="1"/>
          </p:cNvSpPr>
          <p:nvPr>
            <p:ph idx="1"/>
          </p:nvPr>
        </p:nvSpPr>
        <p:spPr/>
        <p:txBody>
          <a:bodyPr>
            <a:normAutofit fontScale="85000" lnSpcReduction="20000"/>
          </a:bodyPr>
          <a:lstStyle/>
          <a:p>
            <a:r>
              <a:rPr lang="en-US" b="1" dirty="0"/>
              <a:t>Now I tell you first come first Serve algorithm Program</a:t>
            </a:r>
          </a:p>
          <a:p>
            <a:r>
              <a:rPr lang="en-US" dirty="0"/>
              <a:t>First of all you need to input the total process number</a:t>
            </a:r>
          </a:p>
          <a:p>
            <a:r>
              <a:rPr lang="en-US" dirty="0"/>
              <a:t>Then you need to input id, </a:t>
            </a:r>
            <a:r>
              <a:rPr lang="en-US" dirty="0" err="1"/>
              <a:t>brist</a:t>
            </a:r>
            <a:r>
              <a:rPr lang="en-US" dirty="0"/>
              <a:t> time, and arrival time against each process.</a:t>
            </a:r>
          </a:p>
          <a:p>
            <a:r>
              <a:rPr lang="en-US" dirty="0"/>
              <a:t>After input program will calculate Completion Time: The time at which the process completes its execution.</a:t>
            </a:r>
          </a:p>
          <a:p>
            <a:r>
              <a:rPr lang="en-US" dirty="0"/>
              <a:t>Turn Around Time: Time Difference between completion time and arrival time. Turn Around Time = Completion Time – Arrival Time</a:t>
            </a:r>
          </a:p>
          <a:p>
            <a:r>
              <a:rPr lang="en-US" dirty="0"/>
              <a:t>Waiting Time(W.T): Time Difference between turn around time and burst time.</a:t>
            </a:r>
          </a:p>
          <a:p>
            <a:r>
              <a:rPr lang="en-US" dirty="0"/>
              <a:t>Waiting Time = Turn Around Time – Burst Time</a:t>
            </a:r>
          </a:p>
          <a:p>
            <a:endParaRPr lang="en-US" dirty="0"/>
          </a:p>
        </p:txBody>
      </p:sp>
    </p:spTree>
    <p:extLst>
      <p:ext uri="{BB962C8B-B14F-4D97-AF65-F5344CB8AC3E}">
        <p14:creationId xmlns:p14="http://schemas.microsoft.com/office/powerpoint/2010/main" val="66018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6C89-F2FF-4B8C-B451-B4A720A78BDA}"/>
              </a:ext>
            </a:extLst>
          </p:cNvPr>
          <p:cNvSpPr>
            <a:spLocks noGrp="1"/>
          </p:cNvSpPr>
          <p:nvPr>
            <p:ph type="title"/>
          </p:nvPr>
        </p:nvSpPr>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A simple user manual instructing a new user on how to use your program</a:t>
            </a:r>
            <a:endParaRPr lang="en-US" dirty="0"/>
          </a:p>
        </p:txBody>
      </p:sp>
      <p:sp>
        <p:nvSpPr>
          <p:cNvPr id="3" name="Content Placeholder 2">
            <a:extLst>
              <a:ext uri="{FF2B5EF4-FFF2-40B4-BE49-F238E27FC236}">
                <a16:creationId xmlns:a16="http://schemas.microsoft.com/office/drawing/2014/main" id="{AD27D741-6E5C-491B-BAC2-E828E3E04147}"/>
              </a:ext>
            </a:extLst>
          </p:cNvPr>
          <p:cNvSpPr>
            <a:spLocks noGrp="1"/>
          </p:cNvSpPr>
          <p:nvPr>
            <p:ph idx="1"/>
          </p:nvPr>
        </p:nvSpPr>
        <p:spPr/>
        <p:txBody>
          <a:bodyPr/>
          <a:lstStyle/>
          <a:p>
            <a:r>
              <a:rPr lang="en-US" dirty="0"/>
              <a:t>After calculation program will be shown Burst Time, waiting Time, Arrival Time, and Turnaround against each process in proper output in table form as you can see in the above slide.</a:t>
            </a:r>
          </a:p>
          <a:p>
            <a:r>
              <a:rPr lang="en-US" dirty="0"/>
              <a:t> </a:t>
            </a:r>
          </a:p>
        </p:txBody>
      </p:sp>
    </p:spTree>
    <p:extLst>
      <p:ext uri="{BB962C8B-B14F-4D97-AF65-F5344CB8AC3E}">
        <p14:creationId xmlns:p14="http://schemas.microsoft.com/office/powerpoint/2010/main" val="2456132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FC11-508A-4F29-A652-7B13002A79E0}"/>
              </a:ext>
            </a:extLst>
          </p:cNvPr>
          <p:cNvSpPr>
            <a:spLocks noGrp="1"/>
          </p:cNvSpPr>
          <p:nvPr>
            <p:ph type="title"/>
          </p:nvPr>
        </p:nvSpPr>
        <p:spPr/>
        <p:txBody>
          <a:bodyPr/>
          <a:lstStyle/>
          <a:p>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A breakup of tasks across team members</a:t>
            </a:r>
          </a:p>
        </p:txBody>
      </p:sp>
      <p:sp>
        <p:nvSpPr>
          <p:cNvPr id="3" name="Content Placeholder 2">
            <a:extLst>
              <a:ext uri="{FF2B5EF4-FFF2-40B4-BE49-F238E27FC236}">
                <a16:creationId xmlns:a16="http://schemas.microsoft.com/office/drawing/2014/main" id="{F5506AC3-4195-45E4-9E0B-C34E27CFF0C3}"/>
              </a:ext>
            </a:extLst>
          </p:cNvPr>
          <p:cNvSpPr>
            <a:spLocks noGrp="1"/>
          </p:cNvSpPr>
          <p:nvPr>
            <p:ph idx="1"/>
          </p:nvPr>
        </p:nvSpPr>
        <p:spPr/>
        <p:txBody>
          <a:bodyPr/>
          <a:lstStyle/>
          <a:p>
            <a:r>
              <a:rPr lang="en-US" dirty="0"/>
              <a:t>…………</a:t>
            </a:r>
          </a:p>
          <a:p>
            <a:r>
              <a:rPr lang="en-US" dirty="0"/>
              <a:t>…………</a:t>
            </a:r>
          </a:p>
          <a:p>
            <a:r>
              <a:rPr lang="en-US" dirty="0"/>
              <a:t>…………</a:t>
            </a:r>
          </a:p>
          <a:p>
            <a:r>
              <a:rPr lang="en-US" dirty="0"/>
              <a:t>///////// write here you can </a:t>
            </a:r>
            <a:r>
              <a:rPr lang="en-US"/>
              <a:t>know this part///////////</a:t>
            </a:r>
          </a:p>
        </p:txBody>
      </p:sp>
    </p:spTree>
    <p:extLst>
      <p:ext uri="{BB962C8B-B14F-4D97-AF65-F5344CB8AC3E}">
        <p14:creationId xmlns:p14="http://schemas.microsoft.com/office/powerpoint/2010/main" val="202781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8DA0-CB25-49C5-ABE4-42A96E3544F9}"/>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Names and Student IDs of Team Members</a:t>
            </a:r>
          </a:p>
        </p:txBody>
      </p:sp>
      <p:sp>
        <p:nvSpPr>
          <p:cNvPr id="3" name="Content Placeholder 2">
            <a:extLst>
              <a:ext uri="{FF2B5EF4-FFF2-40B4-BE49-F238E27FC236}">
                <a16:creationId xmlns:a16="http://schemas.microsoft.com/office/drawing/2014/main" id="{C51813C4-846E-4C00-A5D6-0466252ECE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5179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767F-58A2-4A71-A7F1-40CF3BF7700B}"/>
              </a:ext>
            </a:extLst>
          </p:cNvPr>
          <p:cNvSpPr>
            <a:spLocks noGrp="1"/>
          </p:cNvSpPr>
          <p:nvPr>
            <p:ph type="title"/>
          </p:nvPr>
        </p:nvSpPr>
        <p:spPr>
          <a:xfrm>
            <a:off x="1077037" y="572700"/>
            <a:ext cx="960119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First Come First Serve</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br>
            <a:endParaRPr lang="en-US" dirty="0"/>
          </a:p>
        </p:txBody>
      </p:sp>
      <p:pic>
        <p:nvPicPr>
          <p:cNvPr id="7" name="Content Placeholder 6">
            <a:extLst>
              <a:ext uri="{FF2B5EF4-FFF2-40B4-BE49-F238E27FC236}">
                <a16:creationId xmlns:a16="http://schemas.microsoft.com/office/drawing/2014/main" id="{A29CEDAC-2107-4DF5-BF0E-9CD9EC977D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218" y="1296537"/>
            <a:ext cx="10495127" cy="4640239"/>
          </a:xfrm>
        </p:spPr>
      </p:pic>
    </p:spTree>
    <p:extLst>
      <p:ext uri="{BB962C8B-B14F-4D97-AF65-F5344CB8AC3E}">
        <p14:creationId xmlns:p14="http://schemas.microsoft.com/office/powerpoint/2010/main" val="1735228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E2423-E1B0-437F-9727-1CA14395BA8D}"/>
              </a:ext>
            </a:extLst>
          </p:cNvPr>
          <p:cNvSpPr>
            <a:spLocks noGrp="1"/>
          </p:cNvSpPr>
          <p:nvPr>
            <p:ph type="title"/>
          </p:nvPr>
        </p:nvSpPr>
        <p:spPr>
          <a:xfrm>
            <a:off x="1295401" y="429906"/>
            <a:ext cx="9601196" cy="1433013"/>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First Come First Serve</a:t>
            </a:r>
            <a:endParaRPr lang="en-US" dirty="0"/>
          </a:p>
        </p:txBody>
      </p:sp>
      <p:pic>
        <p:nvPicPr>
          <p:cNvPr id="7" name="Content Placeholder 6">
            <a:extLst>
              <a:ext uri="{FF2B5EF4-FFF2-40B4-BE49-F238E27FC236}">
                <a16:creationId xmlns:a16="http://schemas.microsoft.com/office/drawing/2014/main" id="{92B33BC9-2CF8-4A7A-8D36-7241363E4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5219" y="1487607"/>
            <a:ext cx="10467832" cy="4387732"/>
          </a:xfrm>
        </p:spPr>
      </p:pic>
    </p:spTree>
    <p:extLst>
      <p:ext uri="{BB962C8B-B14F-4D97-AF65-F5344CB8AC3E}">
        <p14:creationId xmlns:p14="http://schemas.microsoft.com/office/powerpoint/2010/main" val="73470800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2557-BDA3-4B90-9980-156437C30BD1}"/>
              </a:ext>
            </a:extLst>
          </p:cNvPr>
          <p:cNvSpPr>
            <a:spLocks noGrp="1"/>
          </p:cNvSpPr>
          <p:nvPr>
            <p:ph type="title"/>
          </p:nvPr>
        </p:nvSpPr>
        <p:spPr>
          <a:xfrm>
            <a:off x="1295402" y="408926"/>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First Come First Serve</a:t>
            </a:r>
            <a:endParaRPr lang="en-US" dirty="0"/>
          </a:p>
        </p:txBody>
      </p:sp>
      <p:pic>
        <p:nvPicPr>
          <p:cNvPr id="7" name="Content Placeholder 6">
            <a:extLst>
              <a:ext uri="{FF2B5EF4-FFF2-40B4-BE49-F238E27FC236}">
                <a16:creationId xmlns:a16="http://schemas.microsoft.com/office/drawing/2014/main" id="{EEF6D850-9A12-4244-A15E-8715E6982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627" y="1433015"/>
            <a:ext cx="10617958" cy="4442323"/>
          </a:xfrm>
        </p:spPr>
      </p:pic>
    </p:spTree>
    <p:extLst>
      <p:ext uri="{BB962C8B-B14F-4D97-AF65-F5344CB8AC3E}">
        <p14:creationId xmlns:p14="http://schemas.microsoft.com/office/powerpoint/2010/main" val="3729566466"/>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2557-BDA3-4B90-9980-156437C30BD1}"/>
              </a:ext>
            </a:extLst>
          </p:cNvPr>
          <p:cNvSpPr>
            <a:spLocks noGrp="1"/>
          </p:cNvSpPr>
          <p:nvPr>
            <p:ph type="title"/>
          </p:nvPr>
        </p:nvSpPr>
        <p:spPr>
          <a:xfrm>
            <a:off x="1295402" y="408926"/>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First Come First Serve</a:t>
            </a:r>
            <a:endParaRPr lang="en-US" dirty="0"/>
          </a:p>
        </p:txBody>
      </p:sp>
      <p:pic>
        <p:nvPicPr>
          <p:cNvPr id="6" name="Content Placeholder 5">
            <a:extLst>
              <a:ext uri="{FF2B5EF4-FFF2-40B4-BE49-F238E27FC236}">
                <a16:creationId xmlns:a16="http://schemas.microsoft.com/office/drawing/2014/main" id="{F3CF0356-FFB2-412D-8FA4-3E3D86FB02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752" y="1364777"/>
            <a:ext cx="10508776" cy="4510562"/>
          </a:xfrm>
        </p:spPr>
      </p:pic>
    </p:spTree>
    <p:extLst>
      <p:ext uri="{BB962C8B-B14F-4D97-AF65-F5344CB8AC3E}">
        <p14:creationId xmlns:p14="http://schemas.microsoft.com/office/powerpoint/2010/main" val="4180646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9459-A27B-4D6D-8CD7-1432AA45FC48}"/>
              </a:ext>
            </a:extLst>
          </p:cNvPr>
          <p:cNvSpPr>
            <a:spLocks noGrp="1"/>
          </p:cNvSpPr>
          <p:nvPr>
            <p:ph type="title"/>
          </p:nvPr>
        </p:nvSpPr>
        <p:spPr>
          <a:xfrm>
            <a:off x="1063390" y="559052"/>
            <a:ext cx="9601196" cy="1303867"/>
          </a:xfrm>
        </p:spPr>
        <p:txBody>
          <a:bodyPr>
            <a:normAutofit fontScale="90000"/>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b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br>
            <a:endParaRPr lang="en-US" dirty="0"/>
          </a:p>
        </p:txBody>
      </p:sp>
      <p:pic>
        <p:nvPicPr>
          <p:cNvPr id="9" name="Content Placeholder 8">
            <a:extLst>
              <a:ext uri="{FF2B5EF4-FFF2-40B4-BE49-F238E27FC236}">
                <a16:creationId xmlns:a16="http://schemas.microsoft.com/office/drawing/2014/main" id="{09A0B2C9-7D08-46BD-BAB5-84B83B6E2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343" y="1214651"/>
            <a:ext cx="10276763" cy="4660687"/>
          </a:xfrm>
        </p:spPr>
      </p:pic>
    </p:spTree>
    <p:extLst>
      <p:ext uri="{BB962C8B-B14F-4D97-AF65-F5344CB8AC3E}">
        <p14:creationId xmlns:p14="http://schemas.microsoft.com/office/powerpoint/2010/main" val="2990265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A7A1-A71F-44CD-88A0-C77295139348}"/>
              </a:ext>
            </a:extLst>
          </p:cNvPr>
          <p:cNvSpPr>
            <a:spLocks noGrp="1"/>
          </p:cNvSpPr>
          <p:nvPr>
            <p:ph type="title"/>
          </p:nvPr>
        </p:nvSpPr>
        <p:spPr>
          <a:xfrm>
            <a:off x="1199868" y="436222"/>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endParaRPr lang="en-US" dirty="0"/>
          </a:p>
        </p:txBody>
      </p:sp>
      <p:pic>
        <p:nvPicPr>
          <p:cNvPr id="7" name="Content Placeholder 6">
            <a:extLst>
              <a:ext uri="{FF2B5EF4-FFF2-40B4-BE49-F238E27FC236}">
                <a16:creationId xmlns:a16="http://schemas.microsoft.com/office/drawing/2014/main" id="{F6019ECA-BAA0-4FFF-BC93-76F8AF26B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2513" y="1419367"/>
            <a:ext cx="10467833" cy="4455971"/>
          </a:xfrm>
        </p:spPr>
      </p:pic>
    </p:spTree>
    <p:extLst>
      <p:ext uri="{BB962C8B-B14F-4D97-AF65-F5344CB8AC3E}">
        <p14:creationId xmlns:p14="http://schemas.microsoft.com/office/powerpoint/2010/main" val="1903420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3657-A920-4EF7-BCBA-4ED44CB6B59B}"/>
              </a:ext>
            </a:extLst>
          </p:cNvPr>
          <p:cNvSpPr>
            <a:spLocks noGrp="1"/>
          </p:cNvSpPr>
          <p:nvPr>
            <p:ph type="title"/>
          </p:nvPr>
        </p:nvSpPr>
        <p:spPr>
          <a:xfrm>
            <a:off x="961027" y="330728"/>
            <a:ext cx="9601196" cy="1303867"/>
          </a:xfrm>
        </p:spPr>
        <p:txBody>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38100" dist="38100" dir="2700000" algn="tl">
                    <a:srgbClr val="000000">
                      <a:alpha val="43137"/>
                    </a:srgbClr>
                  </a:outerShdw>
                </a:effectLst>
              </a:rPr>
              <a:t>Shortest Job First</a:t>
            </a:r>
            <a:endParaRPr lang="en-US" dirty="0"/>
          </a:p>
        </p:txBody>
      </p:sp>
      <p:pic>
        <p:nvPicPr>
          <p:cNvPr id="7" name="Content Placeholder 6">
            <a:extLst>
              <a:ext uri="{FF2B5EF4-FFF2-40B4-BE49-F238E27FC236}">
                <a16:creationId xmlns:a16="http://schemas.microsoft.com/office/drawing/2014/main" id="{5CC5BD31-4445-48C0-A737-D65153358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809" y="1405719"/>
            <a:ext cx="10508776" cy="4469619"/>
          </a:xfrm>
        </p:spPr>
      </p:pic>
    </p:spTree>
    <p:extLst>
      <p:ext uri="{BB962C8B-B14F-4D97-AF65-F5344CB8AC3E}">
        <p14:creationId xmlns:p14="http://schemas.microsoft.com/office/powerpoint/2010/main" val="68333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172</TotalTime>
  <Words>515</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Garamond</vt:lpstr>
      <vt:lpstr>Organic</vt:lpstr>
      <vt:lpstr>CPU Scheduling</vt:lpstr>
      <vt:lpstr>Names and Student IDs of Team Members</vt:lpstr>
      <vt:lpstr>First Come First Serve </vt:lpstr>
      <vt:lpstr>First Come First Serve</vt:lpstr>
      <vt:lpstr>First Come First Serve</vt:lpstr>
      <vt:lpstr>First Come First Serve</vt:lpstr>
      <vt:lpstr>Shortest Job First </vt:lpstr>
      <vt:lpstr>Shortest Job First</vt:lpstr>
      <vt:lpstr>Shortest Job First</vt:lpstr>
      <vt:lpstr>Shortest Job First</vt:lpstr>
      <vt:lpstr>Shortest Job First</vt:lpstr>
      <vt:lpstr>. Features and capabilities of your project</vt:lpstr>
      <vt:lpstr>. Features and capabilities of your project</vt:lpstr>
      <vt:lpstr>A simple user manual instructing a new user on how to use your program</vt:lpstr>
      <vt:lpstr>A simple user manual instructing a new user on how to use your program</vt:lpstr>
      <vt:lpstr>A simple user manual instructing a new user on how to use your program</vt:lpstr>
      <vt:lpstr>A simple user manual instructing a new user on how to use your program</vt:lpstr>
      <vt:lpstr>A breakup of tasks across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Ahmad Raza</dc:creator>
  <cp:lastModifiedBy>Ahmad Raza</cp:lastModifiedBy>
  <cp:revision>13</cp:revision>
  <dcterms:created xsi:type="dcterms:W3CDTF">2022-05-12T09:27:04Z</dcterms:created>
  <dcterms:modified xsi:type="dcterms:W3CDTF">2022-05-12T13:29:28Z</dcterms:modified>
</cp:coreProperties>
</file>