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4" r:id="rId1"/>
  </p:sldMasterIdLst>
  <p:notesMasterIdLst>
    <p:notesMasterId r:id="rId15"/>
  </p:notesMasterIdLst>
  <p:sldIdLst>
    <p:sldId id="256" r:id="rId2"/>
    <p:sldId id="257" r:id="rId3"/>
    <p:sldId id="258" r:id="rId4"/>
    <p:sldId id="259" r:id="rId5"/>
    <p:sldId id="260" r:id="rId6"/>
    <p:sldId id="262" r:id="rId7"/>
    <p:sldId id="278" r:id="rId8"/>
    <p:sldId id="279" r:id="rId9"/>
    <p:sldId id="281" r:id="rId10"/>
    <p:sldId id="280" r:id="rId11"/>
    <p:sldId id="282" r:id="rId12"/>
    <p:sldId id="275" r:id="rId13"/>
    <p:sldId id="276"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CA4CBC77-0F5E-40BF-A510-B2780CCEC7F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322"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fdd26296d0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fdd26296d0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a9469d1f40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a9469d1f4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9fa940987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a9fa940987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e8b33ea003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e8b33ea003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a9fa940987_2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a9fa940987_2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fdd26296d0_0_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fdd26296d0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43858" y="1172225"/>
            <a:ext cx="6770700" cy="2052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3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643852" y="3261775"/>
            <a:ext cx="6770700" cy="557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600">
                <a:solidFill>
                  <a:schemeClr val="accent2"/>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 name="Google Shape;11;p2"/>
          <p:cNvSpPr/>
          <p:nvPr/>
        </p:nvSpPr>
        <p:spPr>
          <a:xfrm>
            <a:off x="0"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CUSTOM_8">
    <p:spTree>
      <p:nvGrpSpPr>
        <p:cNvPr id="1" name="Shape 56"/>
        <p:cNvGrpSpPr/>
        <p:nvPr/>
      </p:nvGrpSpPr>
      <p:grpSpPr>
        <a:xfrm>
          <a:off x="0" y="0"/>
          <a:ext cx="0" cy="0"/>
          <a:chOff x="0" y="0"/>
          <a:chExt cx="0" cy="0"/>
        </a:xfrm>
      </p:grpSpPr>
      <p:sp>
        <p:nvSpPr>
          <p:cNvPr id="57" name="Google Shape;57;p13"/>
          <p:cNvSpPr txBox="1">
            <a:spLocks noGrp="1"/>
          </p:cNvSpPr>
          <p:nvPr>
            <p:ph type="title"/>
          </p:nvPr>
        </p:nvSpPr>
        <p:spPr>
          <a:xfrm>
            <a:off x="2683950" y="3273525"/>
            <a:ext cx="57573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sz="1800" b="1">
                <a:solidFill>
                  <a:schemeClr val="accent1"/>
                </a:solidFill>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8" name="Google Shape;58;p13"/>
          <p:cNvSpPr txBox="1">
            <a:spLocks noGrp="1"/>
          </p:cNvSpPr>
          <p:nvPr>
            <p:ph type="subTitle" idx="1"/>
          </p:nvPr>
        </p:nvSpPr>
        <p:spPr>
          <a:xfrm flipH="1">
            <a:off x="2684000" y="1247225"/>
            <a:ext cx="5757300" cy="1855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Font typeface="Didact Gothic"/>
              <a:buNone/>
              <a:defRPr sz="2800">
                <a:latin typeface="Montserrat SemiBold"/>
                <a:ea typeface="Montserrat SemiBold"/>
                <a:cs typeface="Montserrat SemiBold"/>
                <a:sym typeface="Montserrat SemiBo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9" name="Google Shape;59;p13"/>
          <p:cNvSpPr/>
          <p:nvPr/>
        </p:nvSpPr>
        <p:spPr>
          <a:xfrm rot="10800000" flipH="1">
            <a:off x="1216200" y="2571750"/>
            <a:ext cx="1216200" cy="2571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3"/>
          <p:cNvSpPr/>
          <p:nvPr/>
        </p:nvSpPr>
        <p:spPr>
          <a:xfrm rot="10800000" flipH="1">
            <a:off x="0" y="1061825"/>
            <a:ext cx="1216200" cy="1509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63" name="Google Shape;63;p14"/>
          <p:cNvSpPr txBox="1">
            <a:spLocks noGrp="1"/>
          </p:cNvSpPr>
          <p:nvPr>
            <p:ph type="ctrTitle" idx="2"/>
          </p:nvPr>
        </p:nvSpPr>
        <p:spPr>
          <a:xfrm>
            <a:off x="2310350" y="1446813"/>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64" name="Google Shape;64;p14"/>
          <p:cNvSpPr txBox="1">
            <a:spLocks noGrp="1"/>
          </p:cNvSpPr>
          <p:nvPr>
            <p:ph type="title" idx="3" hasCustomPrompt="1"/>
          </p:nvPr>
        </p:nvSpPr>
        <p:spPr>
          <a:xfrm>
            <a:off x="717800" y="1521025"/>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14"/>
          <p:cNvSpPr txBox="1">
            <a:spLocks noGrp="1"/>
          </p:cNvSpPr>
          <p:nvPr>
            <p:ph type="subTitle" idx="1"/>
          </p:nvPr>
        </p:nvSpPr>
        <p:spPr>
          <a:xfrm>
            <a:off x="2310350" y="185887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66" name="Google Shape;66;p14"/>
          <p:cNvSpPr txBox="1">
            <a:spLocks noGrp="1"/>
          </p:cNvSpPr>
          <p:nvPr>
            <p:ph type="ctrTitle" idx="4"/>
          </p:nvPr>
        </p:nvSpPr>
        <p:spPr>
          <a:xfrm>
            <a:off x="6233050" y="1446813"/>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67" name="Google Shape;67;p14"/>
          <p:cNvSpPr txBox="1">
            <a:spLocks noGrp="1"/>
          </p:cNvSpPr>
          <p:nvPr>
            <p:ph type="title" idx="5" hasCustomPrompt="1"/>
          </p:nvPr>
        </p:nvSpPr>
        <p:spPr>
          <a:xfrm>
            <a:off x="4686400" y="1521025"/>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8" name="Google Shape;68;p14"/>
          <p:cNvSpPr txBox="1">
            <a:spLocks noGrp="1"/>
          </p:cNvSpPr>
          <p:nvPr>
            <p:ph type="subTitle" idx="6"/>
          </p:nvPr>
        </p:nvSpPr>
        <p:spPr>
          <a:xfrm>
            <a:off x="6275800" y="1858878"/>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69" name="Google Shape;69;p14"/>
          <p:cNvSpPr txBox="1">
            <a:spLocks noGrp="1"/>
          </p:cNvSpPr>
          <p:nvPr>
            <p:ph type="ctrTitle" idx="7"/>
          </p:nvPr>
        </p:nvSpPr>
        <p:spPr>
          <a:xfrm>
            <a:off x="2310350" y="2868777"/>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70" name="Google Shape;70;p14"/>
          <p:cNvSpPr txBox="1">
            <a:spLocks noGrp="1"/>
          </p:cNvSpPr>
          <p:nvPr>
            <p:ph type="title" idx="8" hasCustomPrompt="1"/>
          </p:nvPr>
        </p:nvSpPr>
        <p:spPr>
          <a:xfrm>
            <a:off x="717800" y="2960450"/>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1" name="Google Shape;71;p14"/>
          <p:cNvSpPr txBox="1">
            <a:spLocks noGrp="1"/>
          </p:cNvSpPr>
          <p:nvPr>
            <p:ph type="subTitle" idx="9"/>
          </p:nvPr>
        </p:nvSpPr>
        <p:spPr>
          <a:xfrm>
            <a:off x="2310350" y="329832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72" name="Google Shape;72;p14"/>
          <p:cNvSpPr txBox="1">
            <a:spLocks noGrp="1"/>
          </p:cNvSpPr>
          <p:nvPr>
            <p:ph type="ctrTitle" idx="13"/>
          </p:nvPr>
        </p:nvSpPr>
        <p:spPr>
          <a:xfrm>
            <a:off x="6275650" y="2868775"/>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73" name="Google Shape;73;p14"/>
          <p:cNvSpPr txBox="1">
            <a:spLocks noGrp="1"/>
          </p:cNvSpPr>
          <p:nvPr>
            <p:ph type="title" idx="14" hasCustomPrompt="1"/>
          </p:nvPr>
        </p:nvSpPr>
        <p:spPr>
          <a:xfrm>
            <a:off x="4686400" y="2960450"/>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4" name="Google Shape;74;p14"/>
          <p:cNvSpPr txBox="1">
            <a:spLocks noGrp="1"/>
          </p:cNvSpPr>
          <p:nvPr>
            <p:ph type="subTitle" idx="15"/>
          </p:nvPr>
        </p:nvSpPr>
        <p:spPr>
          <a:xfrm>
            <a:off x="6275800" y="329832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75" name="Google Shape;75;p14"/>
          <p:cNvSpPr/>
          <p:nvPr/>
        </p:nvSpPr>
        <p:spPr>
          <a:xfrm>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2">
  <p:cSld name="CUSTOM_15">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86" name="Google Shape;86;p16"/>
          <p:cNvSpPr txBox="1">
            <a:spLocks noGrp="1"/>
          </p:cNvSpPr>
          <p:nvPr>
            <p:ph type="subTitle" idx="1"/>
          </p:nvPr>
        </p:nvSpPr>
        <p:spPr>
          <a:xfrm>
            <a:off x="1098800" y="3775200"/>
            <a:ext cx="28131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a:endParaRPr/>
          </a:p>
        </p:txBody>
      </p:sp>
      <p:sp>
        <p:nvSpPr>
          <p:cNvPr id="87" name="Google Shape;87;p16"/>
          <p:cNvSpPr txBox="1">
            <a:spLocks noGrp="1"/>
          </p:cNvSpPr>
          <p:nvPr>
            <p:ph type="subTitle" idx="2"/>
          </p:nvPr>
        </p:nvSpPr>
        <p:spPr>
          <a:xfrm>
            <a:off x="1098800" y="3051300"/>
            <a:ext cx="28131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a:endParaRPr/>
          </a:p>
        </p:txBody>
      </p:sp>
      <p:sp>
        <p:nvSpPr>
          <p:cNvPr id="88" name="Google Shape;88;p16"/>
          <p:cNvSpPr txBox="1">
            <a:spLocks noGrp="1"/>
          </p:cNvSpPr>
          <p:nvPr>
            <p:ph type="subTitle" idx="3"/>
          </p:nvPr>
        </p:nvSpPr>
        <p:spPr>
          <a:xfrm>
            <a:off x="1098800" y="2315550"/>
            <a:ext cx="28131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a:endParaRPr/>
          </a:p>
        </p:txBody>
      </p:sp>
      <p:sp>
        <p:nvSpPr>
          <p:cNvPr id="89" name="Google Shape;89;p16"/>
          <p:cNvSpPr txBox="1">
            <a:spLocks noGrp="1"/>
          </p:cNvSpPr>
          <p:nvPr>
            <p:ph type="subTitle" idx="4"/>
          </p:nvPr>
        </p:nvSpPr>
        <p:spPr>
          <a:xfrm>
            <a:off x="1098800" y="1591650"/>
            <a:ext cx="28131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a:endParaRPr/>
          </a:p>
        </p:txBody>
      </p:sp>
      <p:sp>
        <p:nvSpPr>
          <p:cNvPr id="90" name="Google Shape;90;p16"/>
          <p:cNvSpPr/>
          <p:nvPr/>
        </p:nvSpPr>
        <p:spPr>
          <a:xfrm rot="10800000" flipH="1">
            <a:off x="5416200" y="1010100"/>
            <a:ext cx="1216200" cy="156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6"/>
          <p:cNvSpPr/>
          <p:nvPr/>
        </p:nvSpPr>
        <p:spPr>
          <a:xfrm rot="10800000" flipH="1">
            <a:off x="6632400" y="2571600"/>
            <a:ext cx="1216200" cy="2571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94" name="Google Shape;94;p17"/>
          <p:cNvSpPr txBox="1">
            <a:spLocks noGrp="1"/>
          </p:cNvSpPr>
          <p:nvPr>
            <p:ph type="subTitle" idx="1"/>
          </p:nvPr>
        </p:nvSpPr>
        <p:spPr>
          <a:xfrm>
            <a:off x="78810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95" name="Google Shape;95;p17"/>
          <p:cNvSpPr txBox="1">
            <a:spLocks noGrp="1"/>
          </p:cNvSpPr>
          <p:nvPr>
            <p:ph type="subTitle" idx="2"/>
          </p:nvPr>
        </p:nvSpPr>
        <p:spPr>
          <a:xfrm>
            <a:off x="78810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96" name="Google Shape;96;p17"/>
          <p:cNvSpPr txBox="1">
            <a:spLocks noGrp="1"/>
          </p:cNvSpPr>
          <p:nvPr>
            <p:ph type="subTitle" idx="3"/>
          </p:nvPr>
        </p:nvSpPr>
        <p:spPr>
          <a:xfrm>
            <a:off x="344115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97" name="Google Shape;97;p17"/>
          <p:cNvSpPr txBox="1">
            <a:spLocks noGrp="1"/>
          </p:cNvSpPr>
          <p:nvPr>
            <p:ph type="subTitle" idx="4"/>
          </p:nvPr>
        </p:nvSpPr>
        <p:spPr>
          <a:xfrm>
            <a:off x="344115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98" name="Google Shape;98;p17"/>
          <p:cNvSpPr txBox="1">
            <a:spLocks noGrp="1"/>
          </p:cNvSpPr>
          <p:nvPr>
            <p:ph type="subTitle" idx="5"/>
          </p:nvPr>
        </p:nvSpPr>
        <p:spPr>
          <a:xfrm>
            <a:off x="609420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99" name="Google Shape;99;p17"/>
          <p:cNvSpPr txBox="1">
            <a:spLocks noGrp="1"/>
          </p:cNvSpPr>
          <p:nvPr>
            <p:ph type="subTitle" idx="6"/>
          </p:nvPr>
        </p:nvSpPr>
        <p:spPr>
          <a:xfrm>
            <a:off x="609420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100" name="Google Shape;100;p17"/>
          <p:cNvSpPr/>
          <p:nvPr/>
        </p:nvSpPr>
        <p:spPr>
          <a:xfrm flipH="1">
            <a:off x="457200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7"/>
          <p:cNvSpPr/>
          <p:nvPr/>
        </p:nvSpPr>
        <p:spPr>
          <a:xfrm flipH="1">
            <a:off x="5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
  <p:cSld name="CUSTOM_3">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104" name="Google Shape;104;p18"/>
          <p:cNvSpPr txBox="1">
            <a:spLocks noGrp="1"/>
          </p:cNvSpPr>
          <p:nvPr>
            <p:ph type="subTitle" idx="1"/>
          </p:nvPr>
        </p:nvSpPr>
        <p:spPr>
          <a:xfrm>
            <a:off x="1878275" y="1251675"/>
            <a:ext cx="2787600" cy="4239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lt1"/>
                </a:solidFill>
              </a:defRPr>
            </a:lvl1pPr>
            <a:lvl2pPr lvl="1" rtl="0">
              <a:spcBef>
                <a:spcPts val="1600"/>
              </a:spcBef>
              <a:spcAft>
                <a:spcPts val="0"/>
              </a:spcAft>
              <a:buNone/>
              <a:defRPr b="1">
                <a:solidFill>
                  <a:schemeClr val="lt1"/>
                </a:solidFill>
              </a:defRPr>
            </a:lvl2pPr>
            <a:lvl3pPr lvl="2" rtl="0">
              <a:spcBef>
                <a:spcPts val="1600"/>
              </a:spcBef>
              <a:spcAft>
                <a:spcPts val="0"/>
              </a:spcAft>
              <a:buNone/>
              <a:defRPr b="1">
                <a:solidFill>
                  <a:schemeClr val="lt1"/>
                </a:solidFill>
              </a:defRPr>
            </a:lvl3pPr>
            <a:lvl4pPr lvl="3" rtl="0">
              <a:spcBef>
                <a:spcPts val="1600"/>
              </a:spcBef>
              <a:spcAft>
                <a:spcPts val="0"/>
              </a:spcAft>
              <a:buNone/>
              <a:defRPr b="1">
                <a:solidFill>
                  <a:schemeClr val="lt1"/>
                </a:solidFill>
              </a:defRPr>
            </a:lvl4pPr>
            <a:lvl5pPr lvl="4" rtl="0">
              <a:spcBef>
                <a:spcPts val="1600"/>
              </a:spcBef>
              <a:spcAft>
                <a:spcPts val="0"/>
              </a:spcAft>
              <a:buNone/>
              <a:defRPr b="1">
                <a:solidFill>
                  <a:schemeClr val="lt1"/>
                </a:solidFill>
              </a:defRPr>
            </a:lvl5pPr>
            <a:lvl6pPr lvl="5" rtl="0">
              <a:spcBef>
                <a:spcPts val="1600"/>
              </a:spcBef>
              <a:spcAft>
                <a:spcPts val="0"/>
              </a:spcAft>
              <a:buNone/>
              <a:defRPr b="1">
                <a:solidFill>
                  <a:schemeClr val="lt1"/>
                </a:solidFill>
              </a:defRPr>
            </a:lvl6pPr>
            <a:lvl7pPr lvl="6" rtl="0">
              <a:spcBef>
                <a:spcPts val="1600"/>
              </a:spcBef>
              <a:spcAft>
                <a:spcPts val="0"/>
              </a:spcAft>
              <a:buNone/>
              <a:defRPr b="1">
                <a:solidFill>
                  <a:schemeClr val="lt1"/>
                </a:solidFill>
              </a:defRPr>
            </a:lvl7pPr>
            <a:lvl8pPr lvl="7" rtl="0">
              <a:spcBef>
                <a:spcPts val="1600"/>
              </a:spcBef>
              <a:spcAft>
                <a:spcPts val="0"/>
              </a:spcAft>
              <a:buNone/>
              <a:defRPr b="1">
                <a:solidFill>
                  <a:schemeClr val="lt1"/>
                </a:solidFill>
              </a:defRPr>
            </a:lvl8pPr>
            <a:lvl9pPr lvl="8" rtl="0">
              <a:spcBef>
                <a:spcPts val="1600"/>
              </a:spcBef>
              <a:spcAft>
                <a:spcPts val="1600"/>
              </a:spcAft>
              <a:buNone/>
              <a:defRPr b="1">
                <a:solidFill>
                  <a:schemeClr val="lt1"/>
                </a:solidFill>
              </a:defRPr>
            </a:lvl9pPr>
          </a:lstStyle>
          <a:p>
            <a:endParaRPr/>
          </a:p>
        </p:txBody>
      </p:sp>
      <p:sp>
        <p:nvSpPr>
          <p:cNvPr id="105" name="Google Shape;105;p18"/>
          <p:cNvSpPr txBox="1">
            <a:spLocks noGrp="1"/>
          </p:cNvSpPr>
          <p:nvPr>
            <p:ph type="subTitle" idx="2"/>
          </p:nvPr>
        </p:nvSpPr>
        <p:spPr>
          <a:xfrm>
            <a:off x="1878275" y="1744345"/>
            <a:ext cx="2787600" cy="8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a:endParaRPr/>
          </a:p>
        </p:txBody>
      </p:sp>
      <p:sp>
        <p:nvSpPr>
          <p:cNvPr id="106" name="Google Shape;106;p18"/>
          <p:cNvSpPr txBox="1">
            <a:spLocks noGrp="1"/>
          </p:cNvSpPr>
          <p:nvPr>
            <p:ph type="subTitle" idx="3"/>
          </p:nvPr>
        </p:nvSpPr>
        <p:spPr>
          <a:xfrm>
            <a:off x="5351497" y="1251675"/>
            <a:ext cx="2787600" cy="4239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lt1"/>
                </a:solidFill>
              </a:defRPr>
            </a:lvl1pPr>
            <a:lvl2pPr lvl="1" rtl="0">
              <a:spcBef>
                <a:spcPts val="1600"/>
              </a:spcBef>
              <a:spcAft>
                <a:spcPts val="0"/>
              </a:spcAft>
              <a:buNone/>
              <a:defRPr b="1">
                <a:solidFill>
                  <a:schemeClr val="lt1"/>
                </a:solidFill>
              </a:defRPr>
            </a:lvl2pPr>
            <a:lvl3pPr lvl="2" rtl="0">
              <a:spcBef>
                <a:spcPts val="1600"/>
              </a:spcBef>
              <a:spcAft>
                <a:spcPts val="0"/>
              </a:spcAft>
              <a:buNone/>
              <a:defRPr b="1">
                <a:solidFill>
                  <a:schemeClr val="lt1"/>
                </a:solidFill>
              </a:defRPr>
            </a:lvl3pPr>
            <a:lvl4pPr lvl="3" rtl="0">
              <a:spcBef>
                <a:spcPts val="1600"/>
              </a:spcBef>
              <a:spcAft>
                <a:spcPts val="0"/>
              </a:spcAft>
              <a:buNone/>
              <a:defRPr b="1">
                <a:solidFill>
                  <a:schemeClr val="lt1"/>
                </a:solidFill>
              </a:defRPr>
            </a:lvl4pPr>
            <a:lvl5pPr lvl="4" rtl="0">
              <a:spcBef>
                <a:spcPts val="1600"/>
              </a:spcBef>
              <a:spcAft>
                <a:spcPts val="0"/>
              </a:spcAft>
              <a:buNone/>
              <a:defRPr b="1">
                <a:solidFill>
                  <a:schemeClr val="lt1"/>
                </a:solidFill>
              </a:defRPr>
            </a:lvl5pPr>
            <a:lvl6pPr lvl="5" rtl="0">
              <a:spcBef>
                <a:spcPts val="1600"/>
              </a:spcBef>
              <a:spcAft>
                <a:spcPts val="0"/>
              </a:spcAft>
              <a:buNone/>
              <a:defRPr b="1">
                <a:solidFill>
                  <a:schemeClr val="lt1"/>
                </a:solidFill>
              </a:defRPr>
            </a:lvl6pPr>
            <a:lvl7pPr lvl="6" rtl="0">
              <a:spcBef>
                <a:spcPts val="1600"/>
              </a:spcBef>
              <a:spcAft>
                <a:spcPts val="0"/>
              </a:spcAft>
              <a:buNone/>
              <a:defRPr b="1">
                <a:solidFill>
                  <a:schemeClr val="lt1"/>
                </a:solidFill>
              </a:defRPr>
            </a:lvl7pPr>
            <a:lvl8pPr lvl="7" rtl="0">
              <a:spcBef>
                <a:spcPts val="1600"/>
              </a:spcBef>
              <a:spcAft>
                <a:spcPts val="0"/>
              </a:spcAft>
              <a:buNone/>
              <a:defRPr b="1">
                <a:solidFill>
                  <a:schemeClr val="lt1"/>
                </a:solidFill>
              </a:defRPr>
            </a:lvl8pPr>
            <a:lvl9pPr lvl="8" rtl="0">
              <a:spcBef>
                <a:spcPts val="1600"/>
              </a:spcBef>
              <a:spcAft>
                <a:spcPts val="1600"/>
              </a:spcAft>
              <a:buNone/>
              <a:defRPr b="1">
                <a:solidFill>
                  <a:schemeClr val="lt1"/>
                </a:solidFill>
              </a:defRPr>
            </a:lvl9pPr>
          </a:lstStyle>
          <a:p>
            <a:endParaRPr/>
          </a:p>
        </p:txBody>
      </p:sp>
      <p:sp>
        <p:nvSpPr>
          <p:cNvPr id="107" name="Google Shape;107;p18"/>
          <p:cNvSpPr txBox="1">
            <a:spLocks noGrp="1"/>
          </p:cNvSpPr>
          <p:nvPr>
            <p:ph type="subTitle" idx="4"/>
          </p:nvPr>
        </p:nvSpPr>
        <p:spPr>
          <a:xfrm>
            <a:off x="5351493" y="1744282"/>
            <a:ext cx="2787600" cy="8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a:endParaRPr/>
          </a:p>
        </p:txBody>
      </p:sp>
      <p:sp>
        <p:nvSpPr>
          <p:cNvPr id="108" name="Google Shape;108;p18"/>
          <p:cNvSpPr txBox="1">
            <a:spLocks noGrp="1"/>
          </p:cNvSpPr>
          <p:nvPr>
            <p:ph type="subTitle" idx="5"/>
          </p:nvPr>
        </p:nvSpPr>
        <p:spPr>
          <a:xfrm>
            <a:off x="1878275" y="2898148"/>
            <a:ext cx="2787600" cy="3402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lt1"/>
                </a:solidFill>
              </a:defRPr>
            </a:lvl1pPr>
            <a:lvl2pPr lvl="1" rtl="0">
              <a:spcBef>
                <a:spcPts val="1600"/>
              </a:spcBef>
              <a:spcAft>
                <a:spcPts val="0"/>
              </a:spcAft>
              <a:buNone/>
              <a:defRPr b="1">
                <a:solidFill>
                  <a:schemeClr val="lt1"/>
                </a:solidFill>
              </a:defRPr>
            </a:lvl2pPr>
            <a:lvl3pPr lvl="2" rtl="0">
              <a:spcBef>
                <a:spcPts val="1600"/>
              </a:spcBef>
              <a:spcAft>
                <a:spcPts val="0"/>
              </a:spcAft>
              <a:buNone/>
              <a:defRPr b="1">
                <a:solidFill>
                  <a:schemeClr val="lt1"/>
                </a:solidFill>
              </a:defRPr>
            </a:lvl3pPr>
            <a:lvl4pPr lvl="3" rtl="0">
              <a:spcBef>
                <a:spcPts val="1600"/>
              </a:spcBef>
              <a:spcAft>
                <a:spcPts val="0"/>
              </a:spcAft>
              <a:buNone/>
              <a:defRPr b="1">
                <a:solidFill>
                  <a:schemeClr val="lt1"/>
                </a:solidFill>
              </a:defRPr>
            </a:lvl4pPr>
            <a:lvl5pPr lvl="4" rtl="0">
              <a:spcBef>
                <a:spcPts val="1600"/>
              </a:spcBef>
              <a:spcAft>
                <a:spcPts val="0"/>
              </a:spcAft>
              <a:buNone/>
              <a:defRPr b="1">
                <a:solidFill>
                  <a:schemeClr val="lt1"/>
                </a:solidFill>
              </a:defRPr>
            </a:lvl5pPr>
            <a:lvl6pPr lvl="5" rtl="0">
              <a:spcBef>
                <a:spcPts val="1600"/>
              </a:spcBef>
              <a:spcAft>
                <a:spcPts val="0"/>
              </a:spcAft>
              <a:buNone/>
              <a:defRPr b="1">
                <a:solidFill>
                  <a:schemeClr val="lt1"/>
                </a:solidFill>
              </a:defRPr>
            </a:lvl6pPr>
            <a:lvl7pPr lvl="6" rtl="0">
              <a:spcBef>
                <a:spcPts val="1600"/>
              </a:spcBef>
              <a:spcAft>
                <a:spcPts val="0"/>
              </a:spcAft>
              <a:buNone/>
              <a:defRPr b="1">
                <a:solidFill>
                  <a:schemeClr val="lt1"/>
                </a:solidFill>
              </a:defRPr>
            </a:lvl7pPr>
            <a:lvl8pPr lvl="7" rtl="0">
              <a:spcBef>
                <a:spcPts val="1600"/>
              </a:spcBef>
              <a:spcAft>
                <a:spcPts val="0"/>
              </a:spcAft>
              <a:buNone/>
              <a:defRPr b="1">
                <a:solidFill>
                  <a:schemeClr val="lt1"/>
                </a:solidFill>
              </a:defRPr>
            </a:lvl8pPr>
            <a:lvl9pPr lvl="8" rtl="0">
              <a:spcBef>
                <a:spcPts val="1600"/>
              </a:spcBef>
              <a:spcAft>
                <a:spcPts val="1600"/>
              </a:spcAft>
              <a:buNone/>
              <a:defRPr b="1">
                <a:solidFill>
                  <a:schemeClr val="lt1"/>
                </a:solidFill>
              </a:defRPr>
            </a:lvl9pPr>
          </a:lstStyle>
          <a:p>
            <a:endParaRPr/>
          </a:p>
        </p:txBody>
      </p:sp>
      <p:sp>
        <p:nvSpPr>
          <p:cNvPr id="109" name="Google Shape;109;p18"/>
          <p:cNvSpPr txBox="1">
            <a:spLocks noGrp="1"/>
          </p:cNvSpPr>
          <p:nvPr>
            <p:ph type="subTitle" idx="6"/>
          </p:nvPr>
        </p:nvSpPr>
        <p:spPr>
          <a:xfrm>
            <a:off x="1878275" y="3390754"/>
            <a:ext cx="2787600" cy="8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a:endParaRPr/>
          </a:p>
        </p:txBody>
      </p:sp>
      <p:sp>
        <p:nvSpPr>
          <p:cNvPr id="110" name="Google Shape;110;p18"/>
          <p:cNvSpPr txBox="1">
            <a:spLocks noGrp="1"/>
          </p:cNvSpPr>
          <p:nvPr>
            <p:ph type="subTitle" idx="7"/>
          </p:nvPr>
        </p:nvSpPr>
        <p:spPr>
          <a:xfrm>
            <a:off x="5351425" y="2898156"/>
            <a:ext cx="2787600" cy="3402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lt1"/>
                </a:solidFill>
              </a:defRPr>
            </a:lvl1pPr>
            <a:lvl2pPr lvl="1" rtl="0">
              <a:spcBef>
                <a:spcPts val="1600"/>
              </a:spcBef>
              <a:spcAft>
                <a:spcPts val="0"/>
              </a:spcAft>
              <a:buNone/>
              <a:defRPr b="1">
                <a:solidFill>
                  <a:schemeClr val="lt1"/>
                </a:solidFill>
              </a:defRPr>
            </a:lvl2pPr>
            <a:lvl3pPr lvl="2" rtl="0">
              <a:spcBef>
                <a:spcPts val="1600"/>
              </a:spcBef>
              <a:spcAft>
                <a:spcPts val="0"/>
              </a:spcAft>
              <a:buNone/>
              <a:defRPr b="1">
                <a:solidFill>
                  <a:schemeClr val="lt1"/>
                </a:solidFill>
              </a:defRPr>
            </a:lvl3pPr>
            <a:lvl4pPr lvl="3" rtl="0">
              <a:spcBef>
                <a:spcPts val="1600"/>
              </a:spcBef>
              <a:spcAft>
                <a:spcPts val="0"/>
              </a:spcAft>
              <a:buNone/>
              <a:defRPr b="1">
                <a:solidFill>
                  <a:schemeClr val="lt1"/>
                </a:solidFill>
              </a:defRPr>
            </a:lvl4pPr>
            <a:lvl5pPr lvl="4" rtl="0">
              <a:spcBef>
                <a:spcPts val="1600"/>
              </a:spcBef>
              <a:spcAft>
                <a:spcPts val="0"/>
              </a:spcAft>
              <a:buNone/>
              <a:defRPr b="1">
                <a:solidFill>
                  <a:schemeClr val="lt1"/>
                </a:solidFill>
              </a:defRPr>
            </a:lvl5pPr>
            <a:lvl6pPr lvl="5" rtl="0">
              <a:spcBef>
                <a:spcPts val="1600"/>
              </a:spcBef>
              <a:spcAft>
                <a:spcPts val="0"/>
              </a:spcAft>
              <a:buNone/>
              <a:defRPr b="1">
                <a:solidFill>
                  <a:schemeClr val="lt1"/>
                </a:solidFill>
              </a:defRPr>
            </a:lvl6pPr>
            <a:lvl7pPr lvl="6" rtl="0">
              <a:spcBef>
                <a:spcPts val="1600"/>
              </a:spcBef>
              <a:spcAft>
                <a:spcPts val="0"/>
              </a:spcAft>
              <a:buNone/>
              <a:defRPr b="1">
                <a:solidFill>
                  <a:schemeClr val="lt1"/>
                </a:solidFill>
              </a:defRPr>
            </a:lvl7pPr>
            <a:lvl8pPr lvl="7" rtl="0">
              <a:spcBef>
                <a:spcPts val="1600"/>
              </a:spcBef>
              <a:spcAft>
                <a:spcPts val="0"/>
              </a:spcAft>
              <a:buNone/>
              <a:defRPr b="1">
                <a:solidFill>
                  <a:schemeClr val="lt1"/>
                </a:solidFill>
              </a:defRPr>
            </a:lvl8pPr>
            <a:lvl9pPr lvl="8" rtl="0">
              <a:spcBef>
                <a:spcPts val="1600"/>
              </a:spcBef>
              <a:spcAft>
                <a:spcPts val="1600"/>
              </a:spcAft>
              <a:buNone/>
              <a:defRPr b="1">
                <a:solidFill>
                  <a:schemeClr val="lt1"/>
                </a:solidFill>
              </a:defRPr>
            </a:lvl9pPr>
          </a:lstStyle>
          <a:p>
            <a:endParaRPr/>
          </a:p>
        </p:txBody>
      </p:sp>
      <p:sp>
        <p:nvSpPr>
          <p:cNvPr id="111" name="Google Shape;111;p18"/>
          <p:cNvSpPr txBox="1">
            <a:spLocks noGrp="1"/>
          </p:cNvSpPr>
          <p:nvPr>
            <p:ph type="subTitle" idx="8"/>
          </p:nvPr>
        </p:nvSpPr>
        <p:spPr>
          <a:xfrm>
            <a:off x="5351425" y="3390754"/>
            <a:ext cx="2787600" cy="8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a:endParaRPr/>
          </a:p>
        </p:txBody>
      </p:sp>
      <p:sp>
        <p:nvSpPr>
          <p:cNvPr id="112" name="Google Shape;112;p18"/>
          <p:cNvSpPr txBox="1">
            <a:spLocks noGrp="1"/>
          </p:cNvSpPr>
          <p:nvPr>
            <p:ph type="subTitle" idx="9"/>
          </p:nvPr>
        </p:nvSpPr>
        <p:spPr>
          <a:xfrm rot="-5400803">
            <a:off x="609009" y="1779468"/>
            <a:ext cx="1284300" cy="492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b="1">
                <a:solidFill>
                  <a:schemeClr val="lt1"/>
                </a:solidFill>
              </a:defRPr>
            </a:lvl1pPr>
            <a:lvl2pPr lvl="1" rtl="0">
              <a:spcBef>
                <a:spcPts val="1600"/>
              </a:spcBef>
              <a:spcAft>
                <a:spcPts val="0"/>
              </a:spcAft>
              <a:buSzPts val="1400"/>
              <a:buNone/>
              <a:defRPr b="1"/>
            </a:lvl2pPr>
            <a:lvl3pPr lvl="2" rtl="0">
              <a:spcBef>
                <a:spcPts val="1600"/>
              </a:spcBef>
              <a:spcAft>
                <a:spcPts val="0"/>
              </a:spcAft>
              <a:buSzPts val="1400"/>
              <a:buNone/>
              <a:defRPr b="1"/>
            </a:lvl3pPr>
            <a:lvl4pPr lvl="3" rtl="0">
              <a:spcBef>
                <a:spcPts val="1600"/>
              </a:spcBef>
              <a:spcAft>
                <a:spcPts val="0"/>
              </a:spcAft>
              <a:buSzPts val="1400"/>
              <a:buNone/>
              <a:defRPr b="1"/>
            </a:lvl4pPr>
            <a:lvl5pPr lvl="4" rtl="0">
              <a:spcBef>
                <a:spcPts val="1600"/>
              </a:spcBef>
              <a:spcAft>
                <a:spcPts val="0"/>
              </a:spcAft>
              <a:buSzPts val="1400"/>
              <a:buNone/>
              <a:defRPr b="1"/>
            </a:lvl5pPr>
            <a:lvl6pPr lvl="5" rtl="0">
              <a:spcBef>
                <a:spcPts val="1600"/>
              </a:spcBef>
              <a:spcAft>
                <a:spcPts val="0"/>
              </a:spcAft>
              <a:buSzPts val="1400"/>
              <a:buNone/>
              <a:defRPr b="1"/>
            </a:lvl6pPr>
            <a:lvl7pPr lvl="6" rtl="0">
              <a:spcBef>
                <a:spcPts val="1600"/>
              </a:spcBef>
              <a:spcAft>
                <a:spcPts val="0"/>
              </a:spcAft>
              <a:buSzPts val="1400"/>
              <a:buNone/>
              <a:defRPr b="1"/>
            </a:lvl7pPr>
            <a:lvl8pPr lvl="7" rtl="0">
              <a:spcBef>
                <a:spcPts val="1600"/>
              </a:spcBef>
              <a:spcAft>
                <a:spcPts val="0"/>
              </a:spcAft>
              <a:buSzPts val="1400"/>
              <a:buNone/>
              <a:defRPr b="1"/>
            </a:lvl8pPr>
            <a:lvl9pPr lvl="8" rtl="0">
              <a:spcBef>
                <a:spcPts val="1600"/>
              </a:spcBef>
              <a:spcAft>
                <a:spcPts val="1600"/>
              </a:spcAft>
              <a:buSzPts val="1400"/>
              <a:buNone/>
              <a:defRPr b="1"/>
            </a:lvl9pPr>
          </a:lstStyle>
          <a:p>
            <a:endParaRPr/>
          </a:p>
        </p:txBody>
      </p:sp>
      <p:sp>
        <p:nvSpPr>
          <p:cNvPr id="113" name="Google Shape;113;p18"/>
          <p:cNvSpPr txBox="1">
            <a:spLocks noGrp="1"/>
          </p:cNvSpPr>
          <p:nvPr>
            <p:ph type="subTitle" idx="13"/>
          </p:nvPr>
        </p:nvSpPr>
        <p:spPr>
          <a:xfrm rot="-5400000">
            <a:off x="609075" y="3422400"/>
            <a:ext cx="1284300" cy="492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b="1">
                <a:solidFill>
                  <a:schemeClr val="lt1"/>
                </a:solidFill>
              </a:defRPr>
            </a:lvl1pPr>
            <a:lvl2pPr lvl="1" rtl="0">
              <a:spcBef>
                <a:spcPts val="1600"/>
              </a:spcBef>
              <a:spcAft>
                <a:spcPts val="0"/>
              </a:spcAft>
              <a:buSzPts val="1400"/>
              <a:buNone/>
              <a:defRPr b="1"/>
            </a:lvl2pPr>
            <a:lvl3pPr lvl="2" rtl="0">
              <a:spcBef>
                <a:spcPts val="1600"/>
              </a:spcBef>
              <a:spcAft>
                <a:spcPts val="0"/>
              </a:spcAft>
              <a:buSzPts val="1400"/>
              <a:buNone/>
              <a:defRPr b="1"/>
            </a:lvl3pPr>
            <a:lvl4pPr lvl="3" rtl="0">
              <a:spcBef>
                <a:spcPts val="1600"/>
              </a:spcBef>
              <a:spcAft>
                <a:spcPts val="0"/>
              </a:spcAft>
              <a:buSzPts val="1400"/>
              <a:buNone/>
              <a:defRPr b="1"/>
            </a:lvl4pPr>
            <a:lvl5pPr lvl="4" rtl="0">
              <a:spcBef>
                <a:spcPts val="1600"/>
              </a:spcBef>
              <a:spcAft>
                <a:spcPts val="0"/>
              </a:spcAft>
              <a:buSzPts val="1400"/>
              <a:buNone/>
              <a:defRPr b="1"/>
            </a:lvl5pPr>
            <a:lvl6pPr lvl="5" rtl="0">
              <a:spcBef>
                <a:spcPts val="1600"/>
              </a:spcBef>
              <a:spcAft>
                <a:spcPts val="0"/>
              </a:spcAft>
              <a:buSzPts val="1400"/>
              <a:buNone/>
              <a:defRPr b="1"/>
            </a:lvl6pPr>
            <a:lvl7pPr lvl="6" rtl="0">
              <a:spcBef>
                <a:spcPts val="1600"/>
              </a:spcBef>
              <a:spcAft>
                <a:spcPts val="0"/>
              </a:spcAft>
              <a:buSzPts val="1400"/>
              <a:buNone/>
              <a:defRPr b="1"/>
            </a:lvl7pPr>
            <a:lvl8pPr lvl="7" rtl="0">
              <a:spcBef>
                <a:spcPts val="1600"/>
              </a:spcBef>
              <a:spcAft>
                <a:spcPts val="0"/>
              </a:spcAft>
              <a:buSzPts val="1400"/>
              <a:buNone/>
              <a:defRPr b="1"/>
            </a:lvl8pPr>
            <a:lvl9pPr lvl="8" rtl="0">
              <a:spcBef>
                <a:spcPts val="1600"/>
              </a:spcBef>
              <a:spcAft>
                <a:spcPts val="1600"/>
              </a:spcAft>
              <a:buSzPts val="1400"/>
              <a:buNone/>
              <a:defRPr b="1"/>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1">
  <p:cSld name="CUSTOM_14">
    <p:spTree>
      <p:nvGrpSpPr>
        <p:cNvPr id="1" name="Shape 114"/>
        <p:cNvGrpSpPr/>
        <p:nvPr/>
      </p:nvGrpSpPr>
      <p:grpSpPr>
        <a:xfrm>
          <a:off x="0" y="0"/>
          <a:ext cx="0" cy="0"/>
          <a:chOff x="0" y="0"/>
          <a:chExt cx="0" cy="0"/>
        </a:xfrm>
      </p:grpSpPr>
      <p:sp>
        <p:nvSpPr>
          <p:cNvPr id="115" name="Google Shape;115;p19"/>
          <p:cNvSpPr txBox="1">
            <a:spLocks noGrp="1"/>
          </p:cNvSpPr>
          <p:nvPr>
            <p:ph type="subTitle" idx="1"/>
          </p:nvPr>
        </p:nvSpPr>
        <p:spPr>
          <a:xfrm>
            <a:off x="5951340" y="1570850"/>
            <a:ext cx="2479500" cy="4239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b="1">
                <a:solidFill>
                  <a:schemeClr val="accent1"/>
                </a:solidFill>
              </a:defRPr>
            </a:lvl1pPr>
            <a:lvl2pPr lvl="1" algn="r" rtl="0">
              <a:spcBef>
                <a:spcPts val="1600"/>
              </a:spcBef>
              <a:spcAft>
                <a:spcPts val="0"/>
              </a:spcAft>
              <a:buNone/>
              <a:defRPr b="1">
                <a:solidFill>
                  <a:schemeClr val="accent1"/>
                </a:solidFill>
              </a:defRPr>
            </a:lvl2pPr>
            <a:lvl3pPr lvl="2" algn="r" rtl="0">
              <a:spcBef>
                <a:spcPts val="1600"/>
              </a:spcBef>
              <a:spcAft>
                <a:spcPts val="0"/>
              </a:spcAft>
              <a:buNone/>
              <a:defRPr b="1">
                <a:solidFill>
                  <a:schemeClr val="accent1"/>
                </a:solidFill>
              </a:defRPr>
            </a:lvl3pPr>
            <a:lvl4pPr lvl="3" algn="r" rtl="0">
              <a:spcBef>
                <a:spcPts val="1600"/>
              </a:spcBef>
              <a:spcAft>
                <a:spcPts val="0"/>
              </a:spcAft>
              <a:buNone/>
              <a:defRPr b="1">
                <a:solidFill>
                  <a:schemeClr val="accent1"/>
                </a:solidFill>
              </a:defRPr>
            </a:lvl4pPr>
            <a:lvl5pPr lvl="4" algn="r" rtl="0">
              <a:spcBef>
                <a:spcPts val="1600"/>
              </a:spcBef>
              <a:spcAft>
                <a:spcPts val="0"/>
              </a:spcAft>
              <a:buNone/>
              <a:defRPr b="1">
                <a:solidFill>
                  <a:schemeClr val="accent1"/>
                </a:solidFill>
              </a:defRPr>
            </a:lvl5pPr>
            <a:lvl6pPr lvl="5" algn="r" rtl="0">
              <a:spcBef>
                <a:spcPts val="1600"/>
              </a:spcBef>
              <a:spcAft>
                <a:spcPts val="0"/>
              </a:spcAft>
              <a:buNone/>
              <a:defRPr b="1">
                <a:solidFill>
                  <a:schemeClr val="accent1"/>
                </a:solidFill>
              </a:defRPr>
            </a:lvl6pPr>
            <a:lvl7pPr lvl="6" algn="r" rtl="0">
              <a:spcBef>
                <a:spcPts val="1600"/>
              </a:spcBef>
              <a:spcAft>
                <a:spcPts val="0"/>
              </a:spcAft>
              <a:buNone/>
              <a:defRPr b="1">
                <a:solidFill>
                  <a:schemeClr val="accent1"/>
                </a:solidFill>
              </a:defRPr>
            </a:lvl7pPr>
            <a:lvl8pPr lvl="7" algn="r" rtl="0">
              <a:spcBef>
                <a:spcPts val="1600"/>
              </a:spcBef>
              <a:spcAft>
                <a:spcPts val="0"/>
              </a:spcAft>
              <a:buNone/>
              <a:defRPr b="1">
                <a:solidFill>
                  <a:schemeClr val="accent1"/>
                </a:solidFill>
              </a:defRPr>
            </a:lvl8pPr>
            <a:lvl9pPr lvl="8" algn="r" rtl="0">
              <a:spcBef>
                <a:spcPts val="1600"/>
              </a:spcBef>
              <a:spcAft>
                <a:spcPts val="1600"/>
              </a:spcAft>
              <a:buNone/>
              <a:defRPr b="1">
                <a:solidFill>
                  <a:schemeClr val="accent1"/>
                </a:solidFill>
              </a:defRPr>
            </a:lvl9pPr>
          </a:lstStyle>
          <a:p>
            <a:endParaRPr/>
          </a:p>
        </p:txBody>
      </p:sp>
      <p:sp>
        <p:nvSpPr>
          <p:cNvPr id="116" name="Google Shape;116;p19"/>
          <p:cNvSpPr txBox="1">
            <a:spLocks noGrp="1"/>
          </p:cNvSpPr>
          <p:nvPr>
            <p:ph type="subTitle" idx="2"/>
          </p:nvPr>
        </p:nvSpPr>
        <p:spPr>
          <a:xfrm>
            <a:off x="5951336" y="1941975"/>
            <a:ext cx="2479500" cy="8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400">
                <a:solidFill>
                  <a:schemeClr val="dk1"/>
                </a:solidFill>
              </a:defRPr>
            </a:lvl1pPr>
            <a:lvl2pPr lvl="1" algn="r" rtl="0">
              <a:lnSpc>
                <a:spcPct val="100000"/>
              </a:lnSpc>
              <a:spcBef>
                <a:spcPts val="1600"/>
              </a:spcBef>
              <a:spcAft>
                <a:spcPts val="0"/>
              </a:spcAft>
              <a:buNone/>
              <a:defRPr sz="1400">
                <a:solidFill>
                  <a:schemeClr val="dk1"/>
                </a:solidFill>
              </a:defRPr>
            </a:lvl2pPr>
            <a:lvl3pPr lvl="2" algn="r" rtl="0">
              <a:lnSpc>
                <a:spcPct val="100000"/>
              </a:lnSpc>
              <a:spcBef>
                <a:spcPts val="1600"/>
              </a:spcBef>
              <a:spcAft>
                <a:spcPts val="0"/>
              </a:spcAft>
              <a:buNone/>
              <a:defRPr sz="1400">
                <a:solidFill>
                  <a:schemeClr val="dk1"/>
                </a:solidFill>
              </a:defRPr>
            </a:lvl3pPr>
            <a:lvl4pPr lvl="3" algn="r" rtl="0">
              <a:lnSpc>
                <a:spcPct val="100000"/>
              </a:lnSpc>
              <a:spcBef>
                <a:spcPts val="1600"/>
              </a:spcBef>
              <a:spcAft>
                <a:spcPts val="0"/>
              </a:spcAft>
              <a:buNone/>
              <a:defRPr sz="1400">
                <a:solidFill>
                  <a:schemeClr val="dk1"/>
                </a:solidFill>
              </a:defRPr>
            </a:lvl4pPr>
            <a:lvl5pPr lvl="4" algn="r" rtl="0">
              <a:lnSpc>
                <a:spcPct val="100000"/>
              </a:lnSpc>
              <a:spcBef>
                <a:spcPts val="1600"/>
              </a:spcBef>
              <a:spcAft>
                <a:spcPts val="0"/>
              </a:spcAft>
              <a:buNone/>
              <a:defRPr sz="1400">
                <a:solidFill>
                  <a:schemeClr val="dk1"/>
                </a:solidFill>
              </a:defRPr>
            </a:lvl5pPr>
            <a:lvl6pPr lvl="5" algn="r" rtl="0">
              <a:lnSpc>
                <a:spcPct val="100000"/>
              </a:lnSpc>
              <a:spcBef>
                <a:spcPts val="1600"/>
              </a:spcBef>
              <a:spcAft>
                <a:spcPts val="0"/>
              </a:spcAft>
              <a:buNone/>
              <a:defRPr sz="1400">
                <a:solidFill>
                  <a:schemeClr val="dk1"/>
                </a:solidFill>
              </a:defRPr>
            </a:lvl6pPr>
            <a:lvl7pPr lvl="6" algn="r" rtl="0">
              <a:lnSpc>
                <a:spcPct val="100000"/>
              </a:lnSpc>
              <a:spcBef>
                <a:spcPts val="1600"/>
              </a:spcBef>
              <a:spcAft>
                <a:spcPts val="0"/>
              </a:spcAft>
              <a:buNone/>
              <a:defRPr sz="1400">
                <a:solidFill>
                  <a:schemeClr val="dk1"/>
                </a:solidFill>
              </a:defRPr>
            </a:lvl7pPr>
            <a:lvl8pPr lvl="7" algn="r" rtl="0">
              <a:lnSpc>
                <a:spcPct val="100000"/>
              </a:lnSpc>
              <a:spcBef>
                <a:spcPts val="1600"/>
              </a:spcBef>
              <a:spcAft>
                <a:spcPts val="0"/>
              </a:spcAft>
              <a:buNone/>
              <a:defRPr sz="1400">
                <a:solidFill>
                  <a:schemeClr val="dk1"/>
                </a:solidFill>
              </a:defRPr>
            </a:lvl8pPr>
            <a:lvl9pPr lvl="8" algn="r" rtl="0">
              <a:lnSpc>
                <a:spcPct val="100000"/>
              </a:lnSpc>
              <a:spcBef>
                <a:spcPts val="1600"/>
              </a:spcBef>
              <a:spcAft>
                <a:spcPts val="1600"/>
              </a:spcAft>
              <a:buNone/>
              <a:defRPr sz="1400">
                <a:solidFill>
                  <a:schemeClr val="dk1"/>
                </a:solidFill>
              </a:defRPr>
            </a:lvl9pPr>
          </a:lstStyle>
          <a:p>
            <a:endParaRPr/>
          </a:p>
        </p:txBody>
      </p:sp>
      <p:sp>
        <p:nvSpPr>
          <p:cNvPr id="117" name="Google Shape;117;p19"/>
          <p:cNvSpPr txBox="1">
            <a:spLocks noGrp="1"/>
          </p:cNvSpPr>
          <p:nvPr>
            <p:ph type="subTitle" idx="3"/>
          </p:nvPr>
        </p:nvSpPr>
        <p:spPr>
          <a:xfrm>
            <a:off x="5951276" y="3064926"/>
            <a:ext cx="2479500" cy="3402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b="1">
                <a:solidFill>
                  <a:schemeClr val="accent1"/>
                </a:solidFill>
              </a:defRPr>
            </a:lvl1pPr>
            <a:lvl2pPr lvl="1" algn="r" rtl="0">
              <a:spcBef>
                <a:spcPts val="1600"/>
              </a:spcBef>
              <a:spcAft>
                <a:spcPts val="0"/>
              </a:spcAft>
              <a:buNone/>
              <a:defRPr b="1">
                <a:solidFill>
                  <a:schemeClr val="accent1"/>
                </a:solidFill>
              </a:defRPr>
            </a:lvl2pPr>
            <a:lvl3pPr lvl="2" algn="r" rtl="0">
              <a:spcBef>
                <a:spcPts val="1600"/>
              </a:spcBef>
              <a:spcAft>
                <a:spcPts val="0"/>
              </a:spcAft>
              <a:buNone/>
              <a:defRPr b="1">
                <a:solidFill>
                  <a:schemeClr val="accent1"/>
                </a:solidFill>
              </a:defRPr>
            </a:lvl3pPr>
            <a:lvl4pPr lvl="3" algn="r" rtl="0">
              <a:spcBef>
                <a:spcPts val="1600"/>
              </a:spcBef>
              <a:spcAft>
                <a:spcPts val="0"/>
              </a:spcAft>
              <a:buNone/>
              <a:defRPr b="1">
                <a:solidFill>
                  <a:schemeClr val="accent1"/>
                </a:solidFill>
              </a:defRPr>
            </a:lvl4pPr>
            <a:lvl5pPr lvl="4" algn="r" rtl="0">
              <a:spcBef>
                <a:spcPts val="1600"/>
              </a:spcBef>
              <a:spcAft>
                <a:spcPts val="0"/>
              </a:spcAft>
              <a:buNone/>
              <a:defRPr b="1">
                <a:solidFill>
                  <a:schemeClr val="accent1"/>
                </a:solidFill>
              </a:defRPr>
            </a:lvl5pPr>
            <a:lvl6pPr lvl="5" algn="r" rtl="0">
              <a:spcBef>
                <a:spcPts val="1600"/>
              </a:spcBef>
              <a:spcAft>
                <a:spcPts val="0"/>
              </a:spcAft>
              <a:buNone/>
              <a:defRPr b="1">
                <a:solidFill>
                  <a:schemeClr val="accent1"/>
                </a:solidFill>
              </a:defRPr>
            </a:lvl6pPr>
            <a:lvl7pPr lvl="6" algn="r" rtl="0">
              <a:spcBef>
                <a:spcPts val="1600"/>
              </a:spcBef>
              <a:spcAft>
                <a:spcPts val="0"/>
              </a:spcAft>
              <a:buNone/>
              <a:defRPr b="1">
                <a:solidFill>
                  <a:schemeClr val="accent1"/>
                </a:solidFill>
              </a:defRPr>
            </a:lvl7pPr>
            <a:lvl8pPr lvl="7" algn="r" rtl="0">
              <a:spcBef>
                <a:spcPts val="1600"/>
              </a:spcBef>
              <a:spcAft>
                <a:spcPts val="0"/>
              </a:spcAft>
              <a:buNone/>
              <a:defRPr b="1">
                <a:solidFill>
                  <a:schemeClr val="accent1"/>
                </a:solidFill>
              </a:defRPr>
            </a:lvl8pPr>
            <a:lvl9pPr lvl="8" algn="r" rtl="0">
              <a:spcBef>
                <a:spcPts val="1600"/>
              </a:spcBef>
              <a:spcAft>
                <a:spcPts val="1600"/>
              </a:spcAft>
              <a:buNone/>
              <a:defRPr b="1">
                <a:solidFill>
                  <a:schemeClr val="accent1"/>
                </a:solidFill>
              </a:defRPr>
            </a:lvl9pPr>
          </a:lstStyle>
          <a:p>
            <a:endParaRPr/>
          </a:p>
        </p:txBody>
      </p:sp>
      <p:sp>
        <p:nvSpPr>
          <p:cNvPr id="118" name="Google Shape;118;p19"/>
          <p:cNvSpPr txBox="1">
            <a:spLocks noGrp="1"/>
          </p:cNvSpPr>
          <p:nvPr>
            <p:ph type="subTitle" idx="4"/>
          </p:nvPr>
        </p:nvSpPr>
        <p:spPr>
          <a:xfrm>
            <a:off x="5951276" y="3436049"/>
            <a:ext cx="2479500" cy="8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400">
                <a:solidFill>
                  <a:schemeClr val="dk1"/>
                </a:solidFill>
              </a:defRPr>
            </a:lvl1pPr>
            <a:lvl2pPr lvl="1" algn="r" rtl="0">
              <a:lnSpc>
                <a:spcPct val="100000"/>
              </a:lnSpc>
              <a:spcBef>
                <a:spcPts val="0"/>
              </a:spcBef>
              <a:spcAft>
                <a:spcPts val="0"/>
              </a:spcAft>
              <a:buNone/>
              <a:defRPr sz="1400">
                <a:solidFill>
                  <a:schemeClr val="dk1"/>
                </a:solidFill>
              </a:defRPr>
            </a:lvl2pPr>
            <a:lvl3pPr lvl="2" algn="r" rtl="0">
              <a:lnSpc>
                <a:spcPct val="100000"/>
              </a:lnSpc>
              <a:spcBef>
                <a:spcPts val="0"/>
              </a:spcBef>
              <a:spcAft>
                <a:spcPts val="0"/>
              </a:spcAft>
              <a:buNone/>
              <a:defRPr sz="1400">
                <a:solidFill>
                  <a:schemeClr val="dk1"/>
                </a:solidFill>
              </a:defRPr>
            </a:lvl3pPr>
            <a:lvl4pPr lvl="3" algn="r" rtl="0">
              <a:lnSpc>
                <a:spcPct val="100000"/>
              </a:lnSpc>
              <a:spcBef>
                <a:spcPts val="0"/>
              </a:spcBef>
              <a:spcAft>
                <a:spcPts val="0"/>
              </a:spcAft>
              <a:buNone/>
              <a:defRPr sz="1400">
                <a:solidFill>
                  <a:schemeClr val="dk1"/>
                </a:solidFill>
              </a:defRPr>
            </a:lvl4pPr>
            <a:lvl5pPr lvl="4" algn="r" rtl="0">
              <a:lnSpc>
                <a:spcPct val="100000"/>
              </a:lnSpc>
              <a:spcBef>
                <a:spcPts val="0"/>
              </a:spcBef>
              <a:spcAft>
                <a:spcPts val="0"/>
              </a:spcAft>
              <a:buNone/>
              <a:defRPr sz="1400">
                <a:solidFill>
                  <a:schemeClr val="dk1"/>
                </a:solidFill>
              </a:defRPr>
            </a:lvl5pPr>
            <a:lvl6pPr lvl="5" algn="r" rtl="0">
              <a:lnSpc>
                <a:spcPct val="100000"/>
              </a:lnSpc>
              <a:spcBef>
                <a:spcPts val="0"/>
              </a:spcBef>
              <a:spcAft>
                <a:spcPts val="0"/>
              </a:spcAft>
              <a:buNone/>
              <a:defRPr sz="1400">
                <a:solidFill>
                  <a:schemeClr val="dk1"/>
                </a:solidFill>
              </a:defRPr>
            </a:lvl6pPr>
            <a:lvl7pPr lvl="6" algn="r" rtl="0">
              <a:lnSpc>
                <a:spcPct val="100000"/>
              </a:lnSpc>
              <a:spcBef>
                <a:spcPts val="0"/>
              </a:spcBef>
              <a:spcAft>
                <a:spcPts val="0"/>
              </a:spcAft>
              <a:buNone/>
              <a:defRPr sz="1400">
                <a:solidFill>
                  <a:schemeClr val="dk1"/>
                </a:solidFill>
              </a:defRPr>
            </a:lvl7pPr>
            <a:lvl8pPr lvl="7" algn="r" rtl="0">
              <a:lnSpc>
                <a:spcPct val="100000"/>
              </a:lnSpc>
              <a:spcBef>
                <a:spcPts val="0"/>
              </a:spcBef>
              <a:spcAft>
                <a:spcPts val="0"/>
              </a:spcAft>
              <a:buNone/>
              <a:defRPr sz="1400">
                <a:solidFill>
                  <a:schemeClr val="dk1"/>
                </a:solidFill>
              </a:defRPr>
            </a:lvl8pPr>
            <a:lvl9pPr lvl="8" algn="r" rtl="0">
              <a:lnSpc>
                <a:spcPct val="100000"/>
              </a:lnSpc>
              <a:spcBef>
                <a:spcPts val="0"/>
              </a:spcBef>
              <a:spcAft>
                <a:spcPts val="0"/>
              </a:spcAft>
              <a:buNone/>
              <a:defRPr sz="1400">
                <a:solidFill>
                  <a:schemeClr val="dk1"/>
                </a:solidFill>
              </a:defRPr>
            </a:lvl9pPr>
          </a:lstStyle>
          <a:p>
            <a:endParaRPr/>
          </a:p>
        </p:txBody>
      </p:sp>
      <p:sp>
        <p:nvSpPr>
          <p:cNvPr id="119" name="Google Shape;119;p19"/>
          <p:cNvSpPr txBox="1">
            <a:spLocks noGrp="1"/>
          </p:cNvSpPr>
          <p:nvPr>
            <p:ph type="subTitle" idx="5"/>
          </p:nvPr>
        </p:nvSpPr>
        <p:spPr>
          <a:xfrm>
            <a:off x="3156090" y="1570850"/>
            <a:ext cx="2479500" cy="4239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b="1">
                <a:solidFill>
                  <a:schemeClr val="accent1"/>
                </a:solidFill>
              </a:defRPr>
            </a:lvl1pPr>
            <a:lvl2pPr lvl="1" algn="r" rtl="0">
              <a:spcBef>
                <a:spcPts val="1600"/>
              </a:spcBef>
              <a:spcAft>
                <a:spcPts val="0"/>
              </a:spcAft>
              <a:buNone/>
              <a:defRPr b="1">
                <a:solidFill>
                  <a:schemeClr val="accent1"/>
                </a:solidFill>
              </a:defRPr>
            </a:lvl2pPr>
            <a:lvl3pPr lvl="2" algn="r" rtl="0">
              <a:spcBef>
                <a:spcPts val="1600"/>
              </a:spcBef>
              <a:spcAft>
                <a:spcPts val="0"/>
              </a:spcAft>
              <a:buNone/>
              <a:defRPr b="1">
                <a:solidFill>
                  <a:schemeClr val="accent1"/>
                </a:solidFill>
              </a:defRPr>
            </a:lvl3pPr>
            <a:lvl4pPr lvl="3" algn="r" rtl="0">
              <a:spcBef>
                <a:spcPts val="1600"/>
              </a:spcBef>
              <a:spcAft>
                <a:spcPts val="0"/>
              </a:spcAft>
              <a:buNone/>
              <a:defRPr b="1">
                <a:solidFill>
                  <a:schemeClr val="accent1"/>
                </a:solidFill>
              </a:defRPr>
            </a:lvl4pPr>
            <a:lvl5pPr lvl="4" algn="r" rtl="0">
              <a:spcBef>
                <a:spcPts val="1600"/>
              </a:spcBef>
              <a:spcAft>
                <a:spcPts val="0"/>
              </a:spcAft>
              <a:buNone/>
              <a:defRPr b="1">
                <a:solidFill>
                  <a:schemeClr val="accent1"/>
                </a:solidFill>
              </a:defRPr>
            </a:lvl5pPr>
            <a:lvl6pPr lvl="5" algn="r" rtl="0">
              <a:spcBef>
                <a:spcPts val="1600"/>
              </a:spcBef>
              <a:spcAft>
                <a:spcPts val="0"/>
              </a:spcAft>
              <a:buNone/>
              <a:defRPr b="1">
                <a:solidFill>
                  <a:schemeClr val="accent1"/>
                </a:solidFill>
              </a:defRPr>
            </a:lvl6pPr>
            <a:lvl7pPr lvl="6" algn="r" rtl="0">
              <a:spcBef>
                <a:spcPts val="1600"/>
              </a:spcBef>
              <a:spcAft>
                <a:spcPts val="0"/>
              </a:spcAft>
              <a:buNone/>
              <a:defRPr b="1">
                <a:solidFill>
                  <a:schemeClr val="accent1"/>
                </a:solidFill>
              </a:defRPr>
            </a:lvl7pPr>
            <a:lvl8pPr lvl="7" algn="r" rtl="0">
              <a:spcBef>
                <a:spcPts val="1600"/>
              </a:spcBef>
              <a:spcAft>
                <a:spcPts val="0"/>
              </a:spcAft>
              <a:buNone/>
              <a:defRPr b="1">
                <a:solidFill>
                  <a:schemeClr val="accent1"/>
                </a:solidFill>
              </a:defRPr>
            </a:lvl8pPr>
            <a:lvl9pPr lvl="8" algn="r" rtl="0">
              <a:spcBef>
                <a:spcPts val="1600"/>
              </a:spcBef>
              <a:spcAft>
                <a:spcPts val="1600"/>
              </a:spcAft>
              <a:buNone/>
              <a:defRPr b="1">
                <a:solidFill>
                  <a:schemeClr val="accent1"/>
                </a:solidFill>
              </a:defRPr>
            </a:lvl9pPr>
          </a:lstStyle>
          <a:p>
            <a:endParaRPr/>
          </a:p>
        </p:txBody>
      </p:sp>
      <p:sp>
        <p:nvSpPr>
          <p:cNvPr id="120" name="Google Shape;120;p19"/>
          <p:cNvSpPr txBox="1">
            <a:spLocks noGrp="1"/>
          </p:cNvSpPr>
          <p:nvPr>
            <p:ph type="subTitle" idx="6"/>
          </p:nvPr>
        </p:nvSpPr>
        <p:spPr>
          <a:xfrm>
            <a:off x="3156036" y="1941975"/>
            <a:ext cx="2479500" cy="8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400">
                <a:solidFill>
                  <a:schemeClr val="dk1"/>
                </a:solidFill>
              </a:defRPr>
            </a:lvl1pPr>
            <a:lvl2pPr lvl="1" algn="r" rtl="0">
              <a:lnSpc>
                <a:spcPct val="100000"/>
              </a:lnSpc>
              <a:spcBef>
                <a:spcPts val="0"/>
              </a:spcBef>
              <a:spcAft>
                <a:spcPts val="0"/>
              </a:spcAft>
              <a:buNone/>
              <a:defRPr sz="1400">
                <a:solidFill>
                  <a:schemeClr val="dk1"/>
                </a:solidFill>
              </a:defRPr>
            </a:lvl2pPr>
            <a:lvl3pPr lvl="2" algn="r" rtl="0">
              <a:lnSpc>
                <a:spcPct val="100000"/>
              </a:lnSpc>
              <a:spcBef>
                <a:spcPts val="0"/>
              </a:spcBef>
              <a:spcAft>
                <a:spcPts val="0"/>
              </a:spcAft>
              <a:buNone/>
              <a:defRPr sz="1400">
                <a:solidFill>
                  <a:schemeClr val="dk1"/>
                </a:solidFill>
              </a:defRPr>
            </a:lvl3pPr>
            <a:lvl4pPr lvl="3" algn="r" rtl="0">
              <a:lnSpc>
                <a:spcPct val="100000"/>
              </a:lnSpc>
              <a:spcBef>
                <a:spcPts val="0"/>
              </a:spcBef>
              <a:spcAft>
                <a:spcPts val="0"/>
              </a:spcAft>
              <a:buNone/>
              <a:defRPr sz="1400">
                <a:solidFill>
                  <a:schemeClr val="dk1"/>
                </a:solidFill>
              </a:defRPr>
            </a:lvl4pPr>
            <a:lvl5pPr lvl="4" algn="r" rtl="0">
              <a:lnSpc>
                <a:spcPct val="100000"/>
              </a:lnSpc>
              <a:spcBef>
                <a:spcPts val="0"/>
              </a:spcBef>
              <a:spcAft>
                <a:spcPts val="0"/>
              </a:spcAft>
              <a:buNone/>
              <a:defRPr sz="1400">
                <a:solidFill>
                  <a:schemeClr val="dk1"/>
                </a:solidFill>
              </a:defRPr>
            </a:lvl5pPr>
            <a:lvl6pPr lvl="5" algn="r" rtl="0">
              <a:lnSpc>
                <a:spcPct val="100000"/>
              </a:lnSpc>
              <a:spcBef>
                <a:spcPts val="0"/>
              </a:spcBef>
              <a:spcAft>
                <a:spcPts val="0"/>
              </a:spcAft>
              <a:buNone/>
              <a:defRPr sz="1400">
                <a:solidFill>
                  <a:schemeClr val="dk1"/>
                </a:solidFill>
              </a:defRPr>
            </a:lvl6pPr>
            <a:lvl7pPr lvl="6" algn="r" rtl="0">
              <a:lnSpc>
                <a:spcPct val="100000"/>
              </a:lnSpc>
              <a:spcBef>
                <a:spcPts val="0"/>
              </a:spcBef>
              <a:spcAft>
                <a:spcPts val="0"/>
              </a:spcAft>
              <a:buNone/>
              <a:defRPr sz="1400">
                <a:solidFill>
                  <a:schemeClr val="dk1"/>
                </a:solidFill>
              </a:defRPr>
            </a:lvl7pPr>
            <a:lvl8pPr lvl="7" algn="r" rtl="0">
              <a:lnSpc>
                <a:spcPct val="100000"/>
              </a:lnSpc>
              <a:spcBef>
                <a:spcPts val="0"/>
              </a:spcBef>
              <a:spcAft>
                <a:spcPts val="0"/>
              </a:spcAft>
              <a:buNone/>
              <a:defRPr sz="1400">
                <a:solidFill>
                  <a:schemeClr val="dk1"/>
                </a:solidFill>
              </a:defRPr>
            </a:lvl8pPr>
            <a:lvl9pPr lvl="8" algn="r" rtl="0">
              <a:lnSpc>
                <a:spcPct val="100000"/>
              </a:lnSpc>
              <a:spcBef>
                <a:spcPts val="0"/>
              </a:spcBef>
              <a:spcAft>
                <a:spcPts val="0"/>
              </a:spcAft>
              <a:buNone/>
              <a:defRPr sz="1400">
                <a:solidFill>
                  <a:schemeClr val="dk1"/>
                </a:solidFill>
              </a:defRPr>
            </a:lvl9pPr>
          </a:lstStyle>
          <a:p>
            <a:endParaRPr/>
          </a:p>
        </p:txBody>
      </p:sp>
      <p:sp>
        <p:nvSpPr>
          <p:cNvPr id="121" name="Google Shape;121;p19"/>
          <p:cNvSpPr txBox="1">
            <a:spLocks noGrp="1"/>
          </p:cNvSpPr>
          <p:nvPr>
            <p:ph type="subTitle" idx="7"/>
          </p:nvPr>
        </p:nvSpPr>
        <p:spPr>
          <a:xfrm>
            <a:off x="3156026" y="3064926"/>
            <a:ext cx="2479500" cy="3402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b="1">
                <a:solidFill>
                  <a:schemeClr val="accent1"/>
                </a:solidFill>
              </a:defRPr>
            </a:lvl1pPr>
            <a:lvl2pPr lvl="1" algn="r" rtl="0">
              <a:spcBef>
                <a:spcPts val="1600"/>
              </a:spcBef>
              <a:spcAft>
                <a:spcPts val="0"/>
              </a:spcAft>
              <a:buNone/>
              <a:defRPr b="1">
                <a:solidFill>
                  <a:schemeClr val="accent1"/>
                </a:solidFill>
              </a:defRPr>
            </a:lvl2pPr>
            <a:lvl3pPr lvl="2" algn="r" rtl="0">
              <a:spcBef>
                <a:spcPts val="1600"/>
              </a:spcBef>
              <a:spcAft>
                <a:spcPts val="0"/>
              </a:spcAft>
              <a:buNone/>
              <a:defRPr b="1">
                <a:solidFill>
                  <a:schemeClr val="accent1"/>
                </a:solidFill>
              </a:defRPr>
            </a:lvl3pPr>
            <a:lvl4pPr lvl="3" algn="r" rtl="0">
              <a:spcBef>
                <a:spcPts val="1600"/>
              </a:spcBef>
              <a:spcAft>
                <a:spcPts val="0"/>
              </a:spcAft>
              <a:buNone/>
              <a:defRPr b="1">
                <a:solidFill>
                  <a:schemeClr val="accent1"/>
                </a:solidFill>
              </a:defRPr>
            </a:lvl4pPr>
            <a:lvl5pPr lvl="4" algn="r" rtl="0">
              <a:spcBef>
                <a:spcPts val="1600"/>
              </a:spcBef>
              <a:spcAft>
                <a:spcPts val="0"/>
              </a:spcAft>
              <a:buNone/>
              <a:defRPr b="1">
                <a:solidFill>
                  <a:schemeClr val="accent1"/>
                </a:solidFill>
              </a:defRPr>
            </a:lvl5pPr>
            <a:lvl6pPr lvl="5" algn="r" rtl="0">
              <a:spcBef>
                <a:spcPts val="1600"/>
              </a:spcBef>
              <a:spcAft>
                <a:spcPts val="0"/>
              </a:spcAft>
              <a:buNone/>
              <a:defRPr b="1">
                <a:solidFill>
                  <a:schemeClr val="accent1"/>
                </a:solidFill>
              </a:defRPr>
            </a:lvl6pPr>
            <a:lvl7pPr lvl="6" algn="r" rtl="0">
              <a:spcBef>
                <a:spcPts val="1600"/>
              </a:spcBef>
              <a:spcAft>
                <a:spcPts val="0"/>
              </a:spcAft>
              <a:buNone/>
              <a:defRPr b="1">
                <a:solidFill>
                  <a:schemeClr val="accent1"/>
                </a:solidFill>
              </a:defRPr>
            </a:lvl7pPr>
            <a:lvl8pPr lvl="7" algn="r" rtl="0">
              <a:spcBef>
                <a:spcPts val="1600"/>
              </a:spcBef>
              <a:spcAft>
                <a:spcPts val="0"/>
              </a:spcAft>
              <a:buNone/>
              <a:defRPr b="1">
                <a:solidFill>
                  <a:schemeClr val="accent1"/>
                </a:solidFill>
              </a:defRPr>
            </a:lvl8pPr>
            <a:lvl9pPr lvl="8" algn="r" rtl="0">
              <a:spcBef>
                <a:spcPts val="1600"/>
              </a:spcBef>
              <a:spcAft>
                <a:spcPts val="1600"/>
              </a:spcAft>
              <a:buNone/>
              <a:defRPr b="1">
                <a:solidFill>
                  <a:schemeClr val="accent1"/>
                </a:solidFill>
              </a:defRPr>
            </a:lvl9pPr>
          </a:lstStyle>
          <a:p>
            <a:endParaRPr/>
          </a:p>
        </p:txBody>
      </p:sp>
      <p:sp>
        <p:nvSpPr>
          <p:cNvPr id="122" name="Google Shape;122;p19"/>
          <p:cNvSpPr txBox="1">
            <a:spLocks noGrp="1"/>
          </p:cNvSpPr>
          <p:nvPr>
            <p:ph type="subTitle" idx="8"/>
          </p:nvPr>
        </p:nvSpPr>
        <p:spPr>
          <a:xfrm>
            <a:off x="3155976" y="3436049"/>
            <a:ext cx="2479500" cy="8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400">
                <a:solidFill>
                  <a:schemeClr val="dk1"/>
                </a:solidFill>
              </a:defRPr>
            </a:lvl1pPr>
            <a:lvl2pPr lvl="1" algn="r" rtl="0">
              <a:lnSpc>
                <a:spcPct val="100000"/>
              </a:lnSpc>
              <a:spcBef>
                <a:spcPts val="1600"/>
              </a:spcBef>
              <a:spcAft>
                <a:spcPts val="0"/>
              </a:spcAft>
              <a:buNone/>
              <a:defRPr sz="1400">
                <a:solidFill>
                  <a:schemeClr val="dk1"/>
                </a:solidFill>
              </a:defRPr>
            </a:lvl2pPr>
            <a:lvl3pPr lvl="2" algn="r" rtl="0">
              <a:lnSpc>
                <a:spcPct val="100000"/>
              </a:lnSpc>
              <a:spcBef>
                <a:spcPts val="1600"/>
              </a:spcBef>
              <a:spcAft>
                <a:spcPts val="0"/>
              </a:spcAft>
              <a:buNone/>
              <a:defRPr sz="1400">
                <a:solidFill>
                  <a:schemeClr val="dk1"/>
                </a:solidFill>
              </a:defRPr>
            </a:lvl3pPr>
            <a:lvl4pPr lvl="3" algn="r" rtl="0">
              <a:lnSpc>
                <a:spcPct val="100000"/>
              </a:lnSpc>
              <a:spcBef>
                <a:spcPts val="1600"/>
              </a:spcBef>
              <a:spcAft>
                <a:spcPts val="0"/>
              </a:spcAft>
              <a:buNone/>
              <a:defRPr sz="1400">
                <a:solidFill>
                  <a:schemeClr val="dk1"/>
                </a:solidFill>
              </a:defRPr>
            </a:lvl4pPr>
            <a:lvl5pPr lvl="4" algn="r" rtl="0">
              <a:lnSpc>
                <a:spcPct val="100000"/>
              </a:lnSpc>
              <a:spcBef>
                <a:spcPts val="1600"/>
              </a:spcBef>
              <a:spcAft>
                <a:spcPts val="0"/>
              </a:spcAft>
              <a:buNone/>
              <a:defRPr sz="1400">
                <a:solidFill>
                  <a:schemeClr val="dk1"/>
                </a:solidFill>
              </a:defRPr>
            </a:lvl5pPr>
            <a:lvl6pPr lvl="5" algn="r" rtl="0">
              <a:lnSpc>
                <a:spcPct val="100000"/>
              </a:lnSpc>
              <a:spcBef>
                <a:spcPts val="1600"/>
              </a:spcBef>
              <a:spcAft>
                <a:spcPts val="0"/>
              </a:spcAft>
              <a:buNone/>
              <a:defRPr sz="1400">
                <a:solidFill>
                  <a:schemeClr val="dk1"/>
                </a:solidFill>
              </a:defRPr>
            </a:lvl6pPr>
            <a:lvl7pPr lvl="6" algn="r" rtl="0">
              <a:lnSpc>
                <a:spcPct val="100000"/>
              </a:lnSpc>
              <a:spcBef>
                <a:spcPts val="1600"/>
              </a:spcBef>
              <a:spcAft>
                <a:spcPts val="0"/>
              </a:spcAft>
              <a:buNone/>
              <a:defRPr sz="1400">
                <a:solidFill>
                  <a:schemeClr val="dk1"/>
                </a:solidFill>
              </a:defRPr>
            </a:lvl7pPr>
            <a:lvl8pPr lvl="7" algn="r" rtl="0">
              <a:lnSpc>
                <a:spcPct val="100000"/>
              </a:lnSpc>
              <a:spcBef>
                <a:spcPts val="1600"/>
              </a:spcBef>
              <a:spcAft>
                <a:spcPts val="0"/>
              </a:spcAft>
              <a:buNone/>
              <a:defRPr sz="1400">
                <a:solidFill>
                  <a:schemeClr val="dk1"/>
                </a:solidFill>
              </a:defRPr>
            </a:lvl8pPr>
            <a:lvl9pPr lvl="8" algn="r" rtl="0">
              <a:lnSpc>
                <a:spcPct val="100000"/>
              </a:lnSpc>
              <a:spcBef>
                <a:spcPts val="1600"/>
              </a:spcBef>
              <a:spcAft>
                <a:spcPts val="1600"/>
              </a:spcAft>
              <a:buNone/>
              <a:defRPr sz="1400">
                <a:solidFill>
                  <a:schemeClr val="dk1"/>
                </a:solidFill>
              </a:defRPr>
            </a:lvl9pPr>
          </a:lstStyle>
          <a:p>
            <a:endParaRPr/>
          </a:p>
        </p:txBody>
      </p:sp>
      <p:sp>
        <p:nvSpPr>
          <p:cNvPr id="123" name="Google Shape;123;p19"/>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124" name="Google Shape;124;p19"/>
          <p:cNvSpPr/>
          <p:nvPr/>
        </p:nvSpPr>
        <p:spPr>
          <a:xfrm rot="10800000">
            <a:off x="0" y="257175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9"/>
          <p:cNvSpPr/>
          <p:nvPr/>
        </p:nvSpPr>
        <p:spPr>
          <a:xfrm rot="10800000">
            <a:off x="1216200" y="1061825"/>
            <a:ext cx="1216200" cy="1509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1">
  <p:cSld name="CUSTOM_6">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3984975" y="1495800"/>
            <a:ext cx="4055400" cy="7230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8" name="Google Shape;128;p20"/>
          <p:cNvSpPr txBox="1">
            <a:spLocks noGrp="1"/>
          </p:cNvSpPr>
          <p:nvPr>
            <p:ph type="subTitle" idx="1"/>
          </p:nvPr>
        </p:nvSpPr>
        <p:spPr>
          <a:xfrm>
            <a:off x="3994375" y="2142600"/>
            <a:ext cx="4055400" cy="15051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1400"/>
              <a:buNone/>
              <a:defRPr sz="14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9" name="Google Shape;129;p20"/>
          <p:cNvSpPr/>
          <p:nvPr/>
        </p:nvSpPr>
        <p:spPr>
          <a:xfrm rot="10800000" flipH="1">
            <a:off x="0" y="2571825"/>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0"/>
          <p:cNvSpPr/>
          <p:nvPr/>
        </p:nvSpPr>
        <p:spPr>
          <a:xfrm rot="10800000" flipH="1">
            <a:off x="1219200" y="1247175"/>
            <a:ext cx="1216200" cy="1324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2">
  <p:cSld name="CUSTOM_10">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3730075" y="1631700"/>
            <a:ext cx="4700700" cy="10902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2800"/>
              <a:buNone/>
              <a:defRPr sz="30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3" name="Google Shape;133;p21"/>
          <p:cNvSpPr txBox="1">
            <a:spLocks noGrp="1"/>
          </p:cNvSpPr>
          <p:nvPr>
            <p:ph type="subTitle" idx="1"/>
          </p:nvPr>
        </p:nvSpPr>
        <p:spPr>
          <a:xfrm>
            <a:off x="3730075" y="2726700"/>
            <a:ext cx="4700700" cy="8613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1400"/>
              <a:buNone/>
              <a:defRPr sz="14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34" name="Google Shape;134;p21"/>
          <p:cNvSpPr/>
          <p:nvPr/>
        </p:nvSpPr>
        <p:spPr>
          <a:xfrm rot="10800000" flipH="1">
            <a:off x="2110925" y="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1"/>
          <p:cNvSpPr/>
          <p:nvPr/>
        </p:nvSpPr>
        <p:spPr>
          <a:xfrm rot="10800000" flipH="1">
            <a:off x="0" y="257175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1">
  <p:cSld name="CUSTOM_4">
    <p:spTree>
      <p:nvGrpSpPr>
        <p:cNvPr id="1" name="Shape 136"/>
        <p:cNvGrpSpPr/>
        <p:nvPr/>
      </p:nvGrpSpPr>
      <p:grpSpPr>
        <a:xfrm>
          <a:off x="0" y="0"/>
          <a:ext cx="0" cy="0"/>
          <a:chOff x="0" y="0"/>
          <a:chExt cx="0" cy="0"/>
        </a:xfrm>
      </p:grpSpPr>
      <p:sp>
        <p:nvSpPr>
          <p:cNvPr id="137" name="Google Shape;137;p22"/>
          <p:cNvSpPr txBox="1">
            <a:spLocks noGrp="1"/>
          </p:cNvSpPr>
          <p:nvPr>
            <p:ph type="title"/>
          </p:nvPr>
        </p:nvSpPr>
        <p:spPr>
          <a:xfrm>
            <a:off x="717800" y="383175"/>
            <a:ext cx="7708200" cy="936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2">
  <p:cSld name="CUSTOM_7">
    <p:spTree>
      <p:nvGrpSpPr>
        <p:cNvPr id="1" name="Shape 138"/>
        <p:cNvGrpSpPr/>
        <p:nvPr/>
      </p:nvGrpSpPr>
      <p:grpSpPr>
        <a:xfrm>
          <a:off x="0" y="0"/>
          <a:ext cx="0" cy="0"/>
          <a:chOff x="0" y="0"/>
          <a:chExt cx="0" cy="0"/>
        </a:xfrm>
      </p:grpSpPr>
      <p:sp>
        <p:nvSpPr>
          <p:cNvPr id="139" name="Google Shape;139;p23"/>
          <p:cNvSpPr txBox="1">
            <a:spLocks noGrp="1"/>
          </p:cNvSpPr>
          <p:nvPr>
            <p:ph type="title"/>
          </p:nvPr>
        </p:nvSpPr>
        <p:spPr>
          <a:xfrm>
            <a:off x="717800" y="383175"/>
            <a:ext cx="7708200" cy="936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140" name="Google Shape;140;p23"/>
          <p:cNvSpPr/>
          <p:nvPr/>
        </p:nvSpPr>
        <p:spPr>
          <a:xfrm flipH="1">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3"/>
          <p:cNvSpPr/>
          <p:nvPr/>
        </p:nvSpPr>
        <p:spPr>
          <a:xfrm flipH="1">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968425" y="2227050"/>
            <a:ext cx="44625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7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 name="Google Shape;14;p3"/>
          <p:cNvSpPr txBox="1">
            <a:spLocks noGrp="1"/>
          </p:cNvSpPr>
          <p:nvPr>
            <p:ph type="subTitle" idx="1"/>
          </p:nvPr>
        </p:nvSpPr>
        <p:spPr>
          <a:xfrm>
            <a:off x="3968275" y="3045375"/>
            <a:ext cx="4462500" cy="67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5" name="Google Shape;15;p3"/>
          <p:cNvSpPr txBox="1">
            <a:spLocks noGrp="1"/>
          </p:cNvSpPr>
          <p:nvPr>
            <p:ph type="title" idx="2" hasCustomPrompt="1"/>
          </p:nvPr>
        </p:nvSpPr>
        <p:spPr>
          <a:xfrm>
            <a:off x="3968350" y="1262325"/>
            <a:ext cx="4462500" cy="1141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7200"/>
              <a:buNone/>
              <a:defRPr sz="7200">
                <a:solidFill>
                  <a:schemeClr val="dk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6" name="Google Shape;16;p3"/>
          <p:cNvSpPr/>
          <p:nvPr/>
        </p:nvSpPr>
        <p:spPr>
          <a:xfrm rot="10800000" flipH="1">
            <a:off x="1441925" y="2571600"/>
            <a:ext cx="1216200" cy="159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rot="10800000" flipH="1">
            <a:off x="2658125" y="0"/>
            <a:ext cx="12162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p:cSld name="CUSTOM_9">
    <p:spTree>
      <p:nvGrpSpPr>
        <p:cNvPr id="1" name="Shape 142"/>
        <p:cNvGrpSpPr/>
        <p:nvPr/>
      </p:nvGrpSpPr>
      <p:grpSpPr>
        <a:xfrm>
          <a:off x="0" y="0"/>
          <a:ext cx="0" cy="0"/>
          <a:chOff x="0" y="0"/>
          <a:chExt cx="0" cy="0"/>
        </a:xfrm>
      </p:grpSpPr>
      <p:sp>
        <p:nvSpPr>
          <p:cNvPr id="143" name="Google Shape;143;p24"/>
          <p:cNvSpPr txBox="1">
            <a:spLocks noGrp="1"/>
          </p:cNvSpPr>
          <p:nvPr>
            <p:ph type="title"/>
          </p:nvPr>
        </p:nvSpPr>
        <p:spPr>
          <a:xfrm>
            <a:off x="717800" y="383175"/>
            <a:ext cx="7708200" cy="7404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144" name="Google Shape;144;p24"/>
          <p:cNvSpPr txBox="1">
            <a:spLocks noGrp="1"/>
          </p:cNvSpPr>
          <p:nvPr>
            <p:ph type="subTitle" idx="1"/>
          </p:nvPr>
        </p:nvSpPr>
        <p:spPr>
          <a:xfrm>
            <a:off x="717800" y="1255775"/>
            <a:ext cx="4631700" cy="339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sz="1400">
                <a:solidFill>
                  <a:schemeClr val="dk1"/>
                </a:solidFill>
              </a:defRPr>
            </a:lvl1pPr>
            <a:lvl2pPr lvl="1" rtl="0">
              <a:spcBef>
                <a:spcPts val="160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a:endParaRPr/>
          </a:p>
        </p:txBody>
      </p:sp>
      <p:sp>
        <p:nvSpPr>
          <p:cNvPr id="145" name="Google Shape;145;p24"/>
          <p:cNvSpPr/>
          <p:nvPr/>
        </p:nvSpPr>
        <p:spPr>
          <a:xfrm>
            <a:off x="7927800" y="257160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CUSTOM_12">
    <p:spTree>
      <p:nvGrpSpPr>
        <p:cNvPr id="1" name="Shape 156"/>
        <p:cNvGrpSpPr/>
        <p:nvPr/>
      </p:nvGrpSpPr>
      <p:grpSpPr>
        <a:xfrm>
          <a:off x="0" y="0"/>
          <a:ext cx="0" cy="0"/>
          <a:chOff x="0" y="0"/>
          <a:chExt cx="0" cy="0"/>
        </a:xfrm>
      </p:grpSpPr>
      <p:sp>
        <p:nvSpPr>
          <p:cNvPr id="157" name="Google Shape;157;p26"/>
          <p:cNvSpPr txBox="1">
            <a:spLocks noGrp="1"/>
          </p:cNvSpPr>
          <p:nvPr>
            <p:ph type="subTitle" idx="1"/>
          </p:nvPr>
        </p:nvSpPr>
        <p:spPr>
          <a:xfrm>
            <a:off x="711900" y="1476000"/>
            <a:ext cx="22617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a:endParaRPr/>
          </a:p>
        </p:txBody>
      </p:sp>
      <p:sp>
        <p:nvSpPr>
          <p:cNvPr id="158" name="Google Shape;158;p26"/>
          <p:cNvSpPr txBox="1">
            <a:spLocks noGrp="1"/>
          </p:cNvSpPr>
          <p:nvPr>
            <p:ph type="subTitle" idx="2"/>
          </p:nvPr>
        </p:nvSpPr>
        <p:spPr>
          <a:xfrm>
            <a:off x="711900" y="1851450"/>
            <a:ext cx="22617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a:endParaRPr/>
          </a:p>
        </p:txBody>
      </p:sp>
      <p:sp>
        <p:nvSpPr>
          <p:cNvPr id="159" name="Google Shape;159;p26"/>
          <p:cNvSpPr txBox="1">
            <a:spLocks noGrp="1"/>
          </p:cNvSpPr>
          <p:nvPr>
            <p:ph type="subTitle" idx="3"/>
          </p:nvPr>
        </p:nvSpPr>
        <p:spPr>
          <a:xfrm>
            <a:off x="2983950" y="1476000"/>
            <a:ext cx="22617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a:endParaRPr/>
          </a:p>
        </p:txBody>
      </p:sp>
      <p:sp>
        <p:nvSpPr>
          <p:cNvPr id="160" name="Google Shape;160;p26"/>
          <p:cNvSpPr txBox="1">
            <a:spLocks noGrp="1"/>
          </p:cNvSpPr>
          <p:nvPr>
            <p:ph type="subTitle" idx="4"/>
          </p:nvPr>
        </p:nvSpPr>
        <p:spPr>
          <a:xfrm>
            <a:off x="2983950" y="1851450"/>
            <a:ext cx="22617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a:endParaRPr/>
          </a:p>
        </p:txBody>
      </p:sp>
      <p:sp>
        <p:nvSpPr>
          <p:cNvPr id="161" name="Google Shape;161;p26"/>
          <p:cNvSpPr txBox="1">
            <a:spLocks noGrp="1"/>
          </p:cNvSpPr>
          <p:nvPr>
            <p:ph type="subTitle" idx="5"/>
          </p:nvPr>
        </p:nvSpPr>
        <p:spPr>
          <a:xfrm>
            <a:off x="5256000" y="1476000"/>
            <a:ext cx="22617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a:endParaRPr/>
          </a:p>
        </p:txBody>
      </p:sp>
      <p:sp>
        <p:nvSpPr>
          <p:cNvPr id="162" name="Google Shape;162;p26"/>
          <p:cNvSpPr txBox="1">
            <a:spLocks noGrp="1"/>
          </p:cNvSpPr>
          <p:nvPr>
            <p:ph type="subTitle" idx="6"/>
          </p:nvPr>
        </p:nvSpPr>
        <p:spPr>
          <a:xfrm>
            <a:off x="5256000" y="1851450"/>
            <a:ext cx="22617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a:endParaRPr/>
          </a:p>
        </p:txBody>
      </p:sp>
      <p:sp>
        <p:nvSpPr>
          <p:cNvPr id="163" name="Google Shape;163;p26"/>
          <p:cNvSpPr txBox="1">
            <a:spLocks noGrp="1"/>
          </p:cNvSpPr>
          <p:nvPr>
            <p:ph type="subTitle" idx="7"/>
          </p:nvPr>
        </p:nvSpPr>
        <p:spPr>
          <a:xfrm>
            <a:off x="711900" y="2952200"/>
            <a:ext cx="22617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a:endParaRPr/>
          </a:p>
        </p:txBody>
      </p:sp>
      <p:sp>
        <p:nvSpPr>
          <p:cNvPr id="164" name="Google Shape;164;p26"/>
          <p:cNvSpPr txBox="1">
            <a:spLocks noGrp="1"/>
          </p:cNvSpPr>
          <p:nvPr>
            <p:ph type="subTitle" idx="8"/>
          </p:nvPr>
        </p:nvSpPr>
        <p:spPr>
          <a:xfrm>
            <a:off x="711900" y="3327650"/>
            <a:ext cx="22617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a:endParaRPr/>
          </a:p>
        </p:txBody>
      </p:sp>
      <p:sp>
        <p:nvSpPr>
          <p:cNvPr id="165" name="Google Shape;165;p26"/>
          <p:cNvSpPr txBox="1">
            <a:spLocks noGrp="1"/>
          </p:cNvSpPr>
          <p:nvPr>
            <p:ph type="subTitle" idx="9"/>
          </p:nvPr>
        </p:nvSpPr>
        <p:spPr>
          <a:xfrm>
            <a:off x="2983950" y="2952200"/>
            <a:ext cx="22617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a:endParaRPr/>
          </a:p>
        </p:txBody>
      </p:sp>
      <p:sp>
        <p:nvSpPr>
          <p:cNvPr id="166" name="Google Shape;166;p26"/>
          <p:cNvSpPr txBox="1">
            <a:spLocks noGrp="1"/>
          </p:cNvSpPr>
          <p:nvPr>
            <p:ph type="subTitle" idx="13"/>
          </p:nvPr>
        </p:nvSpPr>
        <p:spPr>
          <a:xfrm>
            <a:off x="2983950" y="3327650"/>
            <a:ext cx="22617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a:endParaRPr/>
          </a:p>
        </p:txBody>
      </p:sp>
      <p:sp>
        <p:nvSpPr>
          <p:cNvPr id="167" name="Google Shape;167;p26"/>
          <p:cNvSpPr txBox="1">
            <a:spLocks noGrp="1"/>
          </p:cNvSpPr>
          <p:nvPr>
            <p:ph type="subTitle" idx="14"/>
          </p:nvPr>
        </p:nvSpPr>
        <p:spPr>
          <a:xfrm>
            <a:off x="5256000" y="2952200"/>
            <a:ext cx="22617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a:endParaRPr/>
          </a:p>
        </p:txBody>
      </p:sp>
      <p:sp>
        <p:nvSpPr>
          <p:cNvPr id="168" name="Google Shape;168;p26"/>
          <p:cNvSpPr txBox="1">
            <a:spLocks noGrp="1"/>
          </p:cNvSpPr>
          <p:nvPr>
            <p:ph type="subTitle" idx="15"/>
          </p:nvPr>
        </p:nvSpPr>
        <p:spPr>
          <a:xfrm>
            <a:off x="5256000" y="3327650"/>
            <a:ext cx="22617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a:endParaRPr/>
          </a:p>
        </p:txBody>
      </p:sp>
      <p:sp>
        <p:nvSpPr>
          <p:cNvPr id="169" name="Google Shape;169;p26"/>
          <p:cNvSpPr txBox="1">
            <a:spLocks noGrp="1"/>
          </p:cNvSpPr>
          <p:nvPr>
            <p:ph type="title"/>
          </p:nvPr>
        </p:nvSpPr>
        <p:spPr>
          <a:xfrm>
            <a:off x="717800" y="383175"/>
            <a:ext cx="7708200" cy="6471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170" name="Google Shape;170;p26"/>
          <p:cNvSpPr/>
          <p:nvPr/>
        </p:nvSpPr>
        <p:spPr>
          <a:xfrm>
            <a:off x="7927800" y="257160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6"/>
          <p:cNvSpPr/>
          <p:nvPr/>
        </p:nvSpPr>
        <p:spPr>
          <a:xfrm>
            <a:off x="7927800"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CUSTOM_5">
    <p:spTree>
      <p:nvGrpSpPr>
        <p:cNvPr id="1" name="Shape 172"/>
        <p:cNvGrpSpPr/>
        <p:nvPr/>
      </p:nvGrpSpPr>
      <p:grpSpPr>
        <a:xfrm>
          <a:off x="0" y="0"/>
          <a:ext cx="0" cy="0"/>
          <a:chOff x="0" y="0"/>
          <a:chExt cx="0" cy="0"/>
        </a:xfrm>
      </p:grpSpPr>
      <p:sp>
        <p:nvSpPr>
          <p:cNvPr id="173" name="Google Shape;173;p27"/>
          <p:cNvSpPr txBox="1">
            <a:spLocks noGrp="1"/>
          </p:cNvSpPr>
          <p:nvPr>
            <p:ph type="title"/>
          </p:nvPr>
        </p:nvSpPr>
        <p:spPr>
          <a:xfrm>
            <a:off x="713225" y="445025"/>
            <a:ext cx="3858900" cy="1338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800"/>
              <a:buNone/>
              <a:defRPr sz="7200">
                <a:solidFill>
                  <a:schemeClr val="accent1"/>
                </a:solidFill>
              </a:defRPr>
            </a:lvl1pPr>
            <a:lvl2pPr lvl="1" rtl="0">
              <a:spcBef>
                <a:spcPts val="0"/>
              </a:spcBef>
              <a:spcAft>
                <a:spcPts val="0"/>
              </a:spcAft>
              <a:buClr>
                <a:schemeClr val="accent1"/>
              </a:buClr>
              <a:buSzPts val="2800"/>
              <a:buNone/>
              <a:defRPr>
                <a:solidFill>
                  <a:schemeClr val="accent1"/>
                </a:solidFill>
              </a:defRPr>
            </a:lvl2pPr>
            <a:lvl3pPr lvl="2" rtl="0">
              <a:spcBef>
                <a:spcPts val="0"/>
              </a:spcBef>
              <a:spcAft>
                <a:spcPts val="0"/>
              </a:spcAft>
              <a:buClr>
                <a:schemeClr val="accent1"/>
              </a:buClr>
              <a:buSzPts val="2800"/>
              <a:buNone/>
              <a:defRPr>
                <a:solidFill>
                  <a:schemeClr val="accent1"/>
                </a:solidFill>
              </a:defRPr>
            </a:lvl3pPr>
            <a:lvl4pPr lvl="3" rtl="0">
              <a:spcBef>
                <a:spcPts val="0"/>
              </a:spcBef>
              <a:spcAft>
                <a:spcPts val="0"/>
              </a:spcAft>
              <a:buClr>
                <a:schemeClr val="accent1"/>
              </a:buClr>
              <a:buSzPts val="2800"/>
              <a:buNone/>
              <a:defRPr>
                <a:solidFill>
                  <a:schemeClr val="accent1"/>
                </a:solidFill>
              </a:defRPr>
            </a:lvl4pPr>
            <a:lvl5pPr lvl="4" rtl="0">
              <a:spcBef>
                <a:spcPts val="0"/>
              </a:spcBef>
              <a:spcAft>
                <a:spcPts val="0"/>
              </a:spcAft>
              <a:buClr>
                <a:schemeClr val="accent1"/>
              </a:buClr>
              <a:buSzPts val="2800"/>
              <a:buNone/>
              <a:defRPr>
                <a:solidFill>
                  <a:schemeClr val="accent1"/>
                </a:solidFill>
              </a:defRPr>
            </a:lvl5pPr>
            <a:lvl6pPr lvl="5" rtl="0">
              <a:spcBef>
                <a:spcPts val="0"/>
              </a:spcBef>
              <a:spcAft>
                <a:spcPts val="0"/>
              </a:spcAft>
              <a:buClr>
                <a:schemeClr val="accent1"/>
              </a:buClr>
              <a:buSzPts val="2800"/>
              <a:buNone/>
              <a:defRPr>
                <a:solidFill>
                  <a:schemeClr val="accent1"/>
                </a:solidFill>
              </a:defRPr>
            </a:lvl6pPr>
            <a:lvl7pPr lvl="6" rtl="0">
              <a:spcBef>
                <a:spcPts val="0"/>
              </a:spcBef>
              <a:spcAft>
                <a:spcPts val="0"/>
              </a:spcAft>
              <a:buClr>
                <a:schemeClr val="accent1"/>
              </a:buClr>
              <a:buSzPts val="2800"/>
              <a:buNone/>
              <a:defRPr>
                <a:solidFill>
                  <a:schemeClr val="accent1"/>
                </a:solidFill>
              </a:defRPr>
            </a:lvl7pPr>
            <a:lvl8pPr lvl="7" rtl="0">
              <a:spcBef>
                <a:spcPts val="0"/>
              </a:spcBef>
              <a:spcAft>
                <a:spcPts val="0"/>
              </a:spcAft>
              <a:buClr>
                <a:schemeClr val="accent1"/>
              </a:buClr>
              <a:buSzPts val="2800"/>
              <a:buNone/>
              <a:defRPr>
                <a:solidFill>
                  <a:schemeClr val="accent1"/>
                </a:solidFill>
              </a:defRPr>
            </a:lvl8pPr>
            <a:lvl9pPr lvl="8" rtl="0">
              <a:spcBef>
                <a:spcPts val="0"/>
              </a:spcBef>
              <a:spcAft>
                <a:spcPts val="0"/>
              </a:spcAft>
              <a:buClr>
                <a:schemeClr val="accent1"/>
              </a:buClr>
              <a:buSzPts val="2800"/>
              <a:buNone/>
              <a:defRPr>
                <a:solidFill>
                  <a:schemeClr val="accent1"/>
                </a:solidFill>
              </a:defRPr>
            </a:lvl9pPr>
          </a:lstStyle>
          <a:p>
            <a:endParaRPr/>
          </a:p>
        </p:txBody>
      </p:sp>
      <p:sp>
        <p:nvSpPr>
          <p:cNvPr id="174" name="Google Shape;174;p27"/>
          <p:cNvSpPr txBox="1"/>
          <p:nvPr/>
        </p:nvSpPr>
        <p:spPr>
          <a:xfrm>
            <a:off x="713225" y="3485675"/>
            <a:ext cx="3956100"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300"/>
              </a:spcBef>
              <a:spcAft>
                <a:spcPts val="0"/>
              </a:spcAft>
              <a:buNone/>
            </a:pPr>
            <a:r>
              <a:rPr lang="en" sz="1100">
                <a:solidFill>
                  <a:schemeClr val="accent2"/>
                </a:solidFill>
                <a:latin typeface="Montserrat"/>
                <a:ea typeface="Montserrat"/>
                <a:cs typeface="Montserrat"/>
                <a:sym typeface="Montserrat"/>
              </a:rPr>
              <a:t>CREDITS: This presentation template was created by </a:t>
            </a:r>
            <a:r>
              <a:rPr lang="en" sz="1100" b="1">
                <a:solidFill>
                  <a:schemeClr val="accent2"/>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100">
                <a:solidFill>
                  <a:schemeClr val="accent2"/>
                </a:solidFill>
                <a:latin typeface="Montserrat"/>
                <a:ea typeface="Montserrat"/>
                <a:cs typeface="Montserrat"/>
                <a:sym typeface="Montserrat"/>
              </a:rPr>
              <a:t>, including icons by </a:t>
            </a:r>
            <a:r>
              <a:rPr lang="en" sz="1100" b="1">
                <a:solidFill>
                  <a:schemeClr val="accent2"/>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100">
                <a:solidFill>
                  <a:schemeClr val="accent2"/>
                </a:solidFill>
                <a:latin typeface="Montserrat"/>
                <a:ea typeface="Montserrat"/>
                <a:cs typeface="Montserrat"/>
                <a:sym typeface="Montserrat"/>
              </a:rPr>
              <a:t>, and infographics &amp; images by </a:t>
            </a:r>
            <a:r>
              <a:rPr lang="en" sz="1100" b="1">
                <a:solidFill>
                  <a:schemeClr val="accent2"/>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endParaRPr sz="1100" b="1">
              <a:solidFill>
                <a:schemeClr val="accent2"/>
              </a:solidFill>
              <a:latin typeface="Montserrat"/>
              <a:ea typeface="Montserrat"/>
              <a:cs typeface="Montserrat"/>
              <a:sym typeface="Montserrat"/>
            </a:endParaRPr>
          </a:p>
        </p:txBody>
      </p:sp>
      <p:sp>
        <p:nvSpPr>
          <p:cNvPr id="175" name="Google Shape;175;p27"/>
          <p:cNvSpPr/>
          <p:nvPr/>
        </p:nvSpPr>
        <p:spPr>
          <a:xfrm>
            <a:off x="6711600" y="257160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7"/>
          <p:cNvSpPr/>
          <p:nvPr/>
        </p:nvSpPr>
        <p:spPr>
          <a:xfrm>
            <a:off x="7927800" y="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713225" y="2371675"/>
            <a:ext cx="2987100" cy="1279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000043"/>
              </a:buClr>
              <a:buSzPts val="1400"/>
              <a:buFont typeface="Quicksand Medium"/>
              <a:buChar char=""/>
              <a:defRPr sz="1400">
                <a:solidFill>
                  <a:schemeClr val="dk1"/>
                </a:solidFill>
              </a:defRPr>
            </a:lvl1pPr>
            <a:lvl2pPr marL="914400" lvl="1" indent="-317500" rtl="0">
              <a:spcBef>
                <a:spcPts val="0"/>
              </a:spcBef>
              <a:spcAft>
                <a:spcPts val="0"/>
              </a:spcAft>
              <a:buClr>
                <a:srgbClr val="000043"/>
              </a:buClr>
              <a:buSzPts val="1400"/>
              <a:buFont typeface="Quicksand Medium"/>
              <a:buChar char="●"/>
              <a:defRPr sz="1200"/>
            </a:lvl2pPr>
            <a:lvl3pPr marL="1371600" lvl="2" indent="-317500" rtl="0">
              <a:spcBef>
                <a:spcPts val="1600"/>
              </a:spcBef>
              <a:spcAft>
                <a:spcPts val="0"/>
              </a:spcAft>
              <a:buClr>
                <a:srgbClr val="000043"/>
              </a:buClr>
              <a:buSzPts val="1400"/>
              <a:buFont typeface="Quicksand Medium"/>
              <a:buChar char="■"/>
              <a:defRPr sz="1200"/>
            </a:lvl3pPr>
            <a:lvl4pPr marL="1828800" lvl="3" indent="-317500" rtl="0">
              <a:spcBef>
                <a:spcPts val="1600"/>
              </a:spcBef>
              <a:spcAft>
                <a:spcPts val="0"/>
              </a:spcAft>
              <a:buClr>
                <a:srgbClr val="000043"/>
              </a:buClr>
              <a:buSzPts val="1400"/>
              <a:buFont typeface="Quicksand Medium"/>
              <a:buChar char="●"/>
              <a:defRPr sz="1200"/>
            </a:lvl4pPr>
            <a:lvl5pPr marL="2286000" lvl="4" indent="-317500" rtl="0">
              <a:spcBef>
                <a:spcPts val="1600"/>
              </a:spcBef>
              <a:spcAft>
                <a:spcPts val="0"/>
              </a:spcAft>
              <a:buClr>
                <a:srgbClr val="000043"/>
              </a:buClr>
              <a:buSzPts val="1400"/>
              <a:buFont typeface="Quicksand Medium"/>
              <a:buChar char="○"/>
              <a:defRPr sz="1200"/>
            </a:lvl5pPr>
            <a:lvl6pPr marL="2743200" lvl="5" indent="-317500" rtl="0">
              <a:spcBef>
                <a:spcPts val="1600"/>
              </a:spcBef>
              <a:spcAft>
                <a:spcPts val="0"/>
              </a:spcAft>
              <a:buClr>
                <a:srgbClr val="000043"/>
              </a:buClr>
              <a:buSzPts val="1400"/>
              <a:buFont typeface="Quicksand Medium"/>
              <a:buChar char="■"/>
              <a:defRPr sz="1200"/>
            </a:lvl6pPr>
            <a:lvl7pPr marL="3200400" lvl="6" indent="-317500" rtl="0">
              <a:spcBef>
                <a:spcPts val="1600"/>
              </a:spcBef>
              <a:spcAft>
                <a:spcPts val="0"/>
              </a:spcAft>
              <a:buClr>
                <a:srgbClr val="000043"/>
              </a:buClr>
              <a:buSzPts val="1400"/>
              <a:buFont typeface="Quicksand Medium"/>
              <a:buChar char="●"/>
              <a:defRPr sz="1200"/>
            </a:lvl7pPr>
            <a:lvl8pPr marL="3657600" lvl="7" indent="-317500" rtl="0">
              <a:spcBef>
                <a:spcPts val="1600"/>
              </a:spcBef>
              <a:spcAft>
                <a:spcPts val="0"/>
              </a:spcAft>
              <a:buClr>
                <a:srgbClr val="000043"/>
              </a:buClr>
              <a:buSzPts val="1400"/>
              <a:buFont typeface="Quicksand Medium"/>
              <a:buChar char="○"/>
              <a:defRPr sz="1200"/>
            </a:lvl8pPr>
            <a:lvl9pPr marL="4114800" lvl="8" indent="-317500" rtl="0">
              <a:spcBef>
                <a:spcPts val="1600"/>
              </a:spcBef>
              <a:spcAft>
                <a:spcPts val="1600"/>
              </a:spcAft>
              <a:buClr>
                <a:srgbClr val="000043"/>
              </a:buClr>
              <a:buSzPts val="1400"/>
              <a:buFont typeface="Quicksand Medium"/>
              <a:buChar char="■"/>
              <a:defRPr sz="1200"/>
            </a:lvl9pPr>
          </a:lstStyle>
          <a:p>
            <a:endParaRPr/>
          </a:p>
        </p:txBody>
      </p:sp>
      <p:sp>
        <p:nvSpPr>
          <p:cNvPr id="24" name="Google Shape;24;p5"/>
          <p:cNvSpPr txBox="1">
            <a:spLocks noGrp="1"/>
          </p:cNvSpPr>
          <p:nvPr>
            <p:ph type="body" idx="2"/>
          </p:nvPr>
        </p:nvSpPr>
        <p:spPr>
          <a:xfrm>
            <a:off x="3962400" y="2371675"/>
            <a:ext cx="2987100" cy="1279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000043"/>
              </a:buClr>
              <a:buSzPts val="1400"/>
              <a:buFont typeface="Quicksand Medium"/>
              <a:buChar char=""/>
              <a:defRPr sz="1400">
                <a:solidFill>
                  <a:schemeClr val="dk1"/>
                </a:solidFill>
              </a:defRPr>
            </a:lvl1pPr>
            <a:lvl2pPr marL="914400" lvl="1" indent="-317500" rtl="0">
              <a:spcBef>
                <a:spcPts val="0"/>
              </a:spcBef>
              <a:spcAft>
                <a:spcPts val="0"/>
              </a:spcAft>
              <a:buClr>
                <a:srgbClr val="000043"/>
              </a:buClr>
              <a:buSzPts val="1400"/>
              <a:buFont typeface="Quicksand Medium"/>
              <a:buChar char="●"/>
              <a:defRPr sz="1200"/>
            </a:lvl2pPr>
            <a:lvl3pPr marL="1371600" lvl="2" indent="-317500" rtl="0">
              <a:spcBef>
                <a:spcPts val="1600"/>
              </a:spcBef>
              <a:spcAft>
                <a:spcPts val="0"/>
              </a:spcAft>
              <a:buClr>
                <a:srgbClr val="000043"/>
              </a:buClr>
              <a:buSzPts val="1400"/>
              <a:buFont typeface="Quicksand Medium"/>
              <a:buChar char="■"/>
              <a:defRPr sz="1200"/>
            </a:lvl3pPr>
            <a:lvl4pPr marL="1828800" lvl="3" indent="-317500" rtl="0">
              <a:spcBef>
                <a:spcPts val="1600"/>
              </a:spcBef>
              <a:spcAft>
                <a:spcPts val="0"/>
              </a:spcAft>
              <a:buClr>
                <a:srgbClr val="000043"/>
              </a:buClr>
              <a:buSzPts val="1400"/>
              <a:buFont typeface="Quicksand Medium"/>
              <a:buChar char="●"/>
              <a:defRPr sz="1200"/>
            </a:lvl4pPr>
            <a:lvl5pPr marL="2286000" lvl="4" indent="-317500" rtl="0">
              <a:spcBef>
                <a:spcPts val="1600"/>
              </a:spcBef>
              <a:spcAft>
                <a:spcPts val="0"/>
              </a:spcAft>
              <a:buClr>
                <a:srgbClr val="000043"/>
              </a:buClr>
              <a:buSzPts val="1400"/>
              <a:buFont typeface="Quicksand Medium"/>
              <a:buChar char="○"/>
              <a:defRPr sz="1200"/>
            </a:lvl5pPr>
            <a:lvl6pPr marL="2743200" lvl="5" indent="-317500" rtl="0">
              <a:spcBef>
                <a:spcPts val="1600"/>
              </a:spcBef>
              <a:spcAft>
                <a:spcPts val="0"/>
              </a:spcAft>
              <a:buClr>
                <a:srgbClr val="000043"/>
              </a:buClr>
              <a:buSzPts val="1400"/>
              <a:buFont typeface="Quicksand Medium"/>
              <a:buChar char="■"/>
              <a:defRPr sz="1200"/>
            </a:lvl6pPr>
            <a:lvl7pPr marL="3200400" lvl="6" indent="-317500" rtl="0">
              <a:spcBef>
                <a:spcPts val="1600"/>
              </a:spcBef>
              <a:spcAft>
                <a:spcPts val="0"/>
              </a:spcAft>
              <a:buClr>
                <a:srgbClr val="000043"/>
              </a:buClr>
              <a:buSzPts val="1400"/>
              <a:buFont typeface="Quicksand Medium"/>
              <a:buChar char="●"/>
              <a:defRPr sz="1200"/>
            </a:lvl7pPr>
            <a:lvl8pPr marL="3657600" lvl="7" indent="-317500" rtl="0">
              <a:spcBef>
                <a:spcPts val="1600"/>
              </a:spcBef>
              <a:spcAft>
                <a:spcPts val="0"/>
              </a:spcAft>
              <a:buClr>
                <a:srgbClr val="000043"/>
              </a:buClr>
              <a:buSzPts val="1400"/>
              <a:buFont typeface="Quicksand Medium"/>
              <a:buChar char="○"/>
              <a:defRPr sz="1200"/>
            </a:lvl8pPr>
            <a:lvl9pPr marL="4114800" lvl="8" indent="-317500" rtl="0">
              <a:spcBef>
                <a:spcPts val="1600"/>
              </a:spcBef>
              <a:spcAft>
                <a:spcPts val="1600"/>
              </a:spcAft>
              <a:buClr>
                <a:srgbClr val="000043"/>
              </a:buClr>
              <a:buSzPts val="1400"/>
              <a:buFont typeface="Quicksand Medium"/>
              <a:buChar char="■"/>
              <a:defRPr sz="1200"/>
            </a:lvl9pPr>
          </a:lstStyle>
          <a:p>
            <a:endParaRPr/>
          </a:p>
        </p:txBody>
      </p:sp>
      <p:sp>
        <p:nvSpPr>
          <p:cNvPr id="25" name="Google Shape;25;p5"/>
          <p:cNvSpPr txBox="1">
            <a:spLocks noGrp="1"/>
          </p:cNvSpPr>
          <p:nvPr>
            <p:ph type="subTitle" idx="3"/>
          </p:nvPr>
        </p:nvSpPr>
        <p:spPr>
          <a:xfrm>
            <a:off x="713225" y="1925800"/>
            <a:ext cx="2987100" cy="470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800"/>
              <a:buNone/>
              <a:defRPr b="1">
                <a:solidFill>
                  <a:schemeClr val="accen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 name="Google Shape;26;p5"/>
          <p:cNvSpPr txBox="1">
            <a:spLocks noGrp="1"/>
          </p:cNvSpPr>
          <p:nvPr>
            <p:ph type="subTitle" idx="4"/>
          </p:nvPr>
        </p:nvSpPr>
        <p:spPr>
          <a:xfrm>
            <a:off x="3962400" y="1925800"/>
            <a:ext cx="2987100" cy="470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800"/>
              <a:buNone/>
              <a:defRPr b="1">
                <a:solidFill>
                  <a:schemeClr val="accen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7" name="Google Shape;27;p5"/>
          <p:cNvSpPr/>
          <p:nvPr/>
        </p:nvSpPr>
        <p:spPr>
          <a:xfrm>
            <a:off x="7520700" y="205110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p:nvPr/>
        </p:nvSpPr>
        <p:spPr>
          <a:xfrm>
            <a:off x="6304500" y="0"/>
            <a:ext cx="1216200" cy="2051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717800" y="383175"/>
            <a:ext cx="7708200" cy="647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31" name="Google Shape;31;p6"/>
          <p:cNvSpPr/>
          <p:nvPr/>
        </p:nvSpPr>
        <p:spPr>
          <a:xfrm rot="5400000">
            <a:off x="6703350" y="270292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1156525" y="1340400"/>
            <a:ext cx="42321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1156525" y="2096100"/>
            <a:ext cx="4232100" cy="20118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400">
                <a:solidFill>
                  <a:schemeClr val="accent2"/>
                </a:solidFill>
              </a:defRPr>
            </a:lvl1pPr>
            <a:lvl2pPr marL="914400" lvl="1" indent="-304800" rtl="0">
              <a:spcBef>
                <a:spcPts val="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7"/>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7"/>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txBox="1">
            <a:spLocks noGrp="1"/>
          </p:cNvSpPr>
          <p:nvPr>
            <p:ph type="title"/>
          </p:nvPr>
        </p:nvSpPr>
        <p:spPr>
          <a:xfrm>
            <a:off x="713225" y="1170000"/>
            <a:ext cx="5533200" cy="28035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7400">
                <a:solidFill>
                  <a:schemeClr val="accen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9" name="Google Shape;39;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40" name="Google Shape;40;p8"/>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8"/>
          <p:cNvSpPr/>
          <p:nvPr/>
        </p:nvSpPr>
        <p:spPr>
          <a:xfrm>
            <a:off x="7951325" y="2571750"/>
            <a:ext cx="1216200" cy="134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713375" y="2227050"/>
            <a:ext cx="44625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700">
                <a:solidFill>
                  <a:schemeClr val="accen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44" name="Google Shape;44;p9"/>
          <p:cNvSpPr txBox="1">
            <a:spLocks noGrp="1"/>
          </p:cNvSpPr>
          <p:nvPr>
            <p:ph type="subTitle" idx="1"/>
          </p:nvPr>
        </p:nvSpPr>
        <p:spPr>
          <a:xfrm>
            <a:off x="713225" y="3045375"/>
            <a:ext cx="4462500" cy="67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5" name="Google Shape;45;p9"/>
          <p:cNvSpPr txBox="1">
            <a:spLocks noGrp="1"/>
          </p:cNvSpPr>
          <p:nvPr>
            <p:ph type="title" idx="2" hasCustomPrompt="1"/>
          </p:nvPr>
        </p:nvSpPr>
        <p:spPr>
          <a:xfrm>
            <a:off x="713300" y="1262325"/>
            <a:ext cx="4462500" cy="1141800"/>
          </a:xfrm>
          <a:prstGeom prst="rect">
            <a:avLst/>
          </a:prstGeom>
        </p:spPr>
        <p:txBody>
          <a:bodyPr spcFirstLastPara="1" wrap="square" lIns="91425" tIns="91425" rIns="91425" bIns="91425" anchor="b" anchorCtr="0">
            <a:noAutofit/>
          </a:bodyPr>
          <a:lstStyle>
            <a:lvl1pPr lvl="0" rtl="0">
              <a:spcBef>
                <a:spcPts val="0"/>
              </a:spcBef>
              <a:spcAft>
                <a:spcPts val="0"/>
              </a:spcAft>
              <a:buSzPts val="7200"/>
              <a:buNone/>
              <a:defRPr sz="7200">
                <a:solidFill>
                  <a:schemeClr val="dk2"/>
                </a:solidFill>
              </a:defRPr>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46" name="Google Shape;46;p9"/>
          <p:cNvSpPr/>
          <p:nvPr/>
        </p:nvSpPr>
        <p:spPr>
          <a:xfrm>
            <a:off x="5270400" y="979500"/>
            <a:ext cx="1216200" cy="159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a:off x="6486600" y="2571900"/>
            <a:ext cx="12162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713225" y="544075"/>
            <a:ext cx="4264800" cy="15417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sz="3800" b="1">
                <a:solidFill>
                  <a:schemeClr val="accent1"/>
                </a:solidFill>
                <a:latin typeface="Inter"/>
                <a:ea typeface="Inter"/>
                <a:cs typeface="Inter"/>
                <a:sym typeface="Inter"/>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rtl="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rtl="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rtl="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rtl="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rtl="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rtl="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rtl="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rtl="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8" r:id="rId9"/>
    <p:sldLayoutId id="2147483659" r:id="rId10"/>
    <p:sldLayoutId id="2147483660"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2" r:id="rId21"/>
    <p:sldLayoutId id="2147483673"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a:spLocks noGrp="1"/>
          </p:cNvSpPr>
          <p:nvPr>
            <p:ph type="title"/>
          </p:nvPr>
        </p:nvSpPr>
        <p:spPr>
          <a:xfrm>
            <a:off x="713225" y="1170000"/>
            <a:ext cx="5531400" cy="214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3000" b="0" dirty="0">
                <a:latin typeface="Montserrat SemiBold"/>
                <a:ea typeface="Montserrat SemiBold"/>
                <a:cs typeface="Montserrat SemiBold"/>
                <a:sym typeface="Montserrat SemiBold"/>
              </a:rPr>
              <a:t>Car Damage Detection using AI</a:t>
            </a:r>
            <a:endParaRPr sz="3000" dirty="0"/>
          </a:p>
        </p:txBody>
      </p:sp>
      <p:sp>
        <p:nvSpPr>
          <p:cNvPr id="182" name="Google Shape;182;p28"/>
          <p:cNvSpPr txBox="1"/>
          <p:nvPr/>
        </p:nvSpPr>
        <p:spPr>
          <a:xfrm>
            <a:off x="713225" y="3318900"/>
            <a:ext cx="5348100" cy="1327513"/>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400"/>
              </a:spcBef>
              <a:spcAft>
                <a:spcPts val="0"/>
              </a:spcAft>
              <a:buNone/>
            </a:pPr>
            <a:r>
              <a:rPr lang="en" sz="1600" dirty="0">
                <a:solidFill>
                  <a:schemeClr val="dk1"/>
                </a:solidFill>
                <a:latin typeface="Montserrat Medium"/>
                <a:ea typeface="Montserrat Medium"/>
                <a:cs typeface="Montserrat Medium"/>
                <a:sym typeface="Montserrat Medium"/>
              </a:rPr>
              <a:t>NIKHIL REDDY USN:3LA20CS008</a:t>
            </a:r>
          </a:p>
          <a:p>
            <a:pPr marL="0" lvl="0" indent="0" algn="l" rtl="0">
              <a:lnSpc>
                <a:spcPct val="90000"/>
              </a:lnSpc>
              <a:spcBef>
                <a:spcPts val="400"/>
              </a:spcBef>
              <a:spcAft>
                <a:spcPts val="0"/>
              </a:spcAft>
              <a:buNone/>
            </a:pPr>
            <a:r>
              <a:rPr lang="en" sz="1600" dirty="0">
                <a:solidFill>
                  <a:schemeClr val="dk1"/>
                </a:solidFill>
                <a:latin typeface="Montserrat Medium"/>
                <a:ea typeface="Montserrat Medium"/>
                <a:cs typeface="Montserrat Medium"/>
                <a:sym typeface="Montserrat Medium"/>
              </a:rPr>
              <a:t>SIDDHARTH      USN: 3LA20CS033</a:t>
            </a:r>
            <a:endParaRPr sz="1600" dirty="0">
              <a:solidFill>
                <a:schemeClr val="dk1"/>
              </a:solidFill>
              <a:latin typeface="Montserrat Medium"/>
              <a:ea typeface="Montserrat Medium"/>
              <a:cs typeface="Montserrat Medium"/>
              <a:sym typeface="Montserrat Medium"/>
            </a:endParaRPr>
          </a:p>
          <a:p>
            <a:pPr marL="0" lvl="0" indent="0" algn="l" rtl="0">
              <a:lnSpc>
                <a:spcPct val="90000"/>
              </a:lnSpc>
              <a:spcBef>
                <a:spcPts val="600"/>
              </a:spcBef>
              <a:spcAft>
                <a:spcPts val="0"/>
              </a:spcAft>
              <a:buNone/>
            </a:pPr>
            <a:r>
              <a:rPr lang="en" sz="1600" dirty="0">
                <a:solidFill>
                  <a:schemeClr val="dk1"/>
                </a:solidFill>
                <a:latin typeface="Montserrat Medium"/>
                <a:ea typeface="Montserrat Medium"/>
                <a:cs typeface="Montserrat Medium"/>
                <a:sym typeface="Montserrat Medium"/>
              </a:rPr>
              <a:t>Guide name and Designation:</a:t>
            </a:r>
          </a:p>
          <a:p>
            <a:pPr marL="0" lvl="0" indent="0" algn="l" rtl="0">
              <a:lnSpc>
                <a:spcPct val="90000"/>
              </a:lnSpc>
              <a:spcBef>
                <a:spcPts val="600"/>
              </a:spcBef>
              <a:spcAft>
                <a:spcPts val="0"/>
              </a:spcAft>
              <a:buNone/>
            </a:pPr>
            <a:r>
              <a:rPr lang="en" sz="1600" dirty="0">
                <a:solidFill>
                  <a:schemeClr val="dk1"/>
                </a:solidFill>
                <a:latin typeface="Montserrat Medium"/>
                <a:ea typeface="Montserrat"/>
                <a:cs typeface="Montserrat"/>
                <a:sym typeface="Montserrat Medium"/>
              </a:rPr>
              <a:t>Prof.Ambika &amp; Professor</a:t>
            </a:r>
            <a:endParaRPr sz="1600" dirty="0">
              <a:solidFill>
                <a:srgbClr val="333333"/>
              </a:solidFill>
              <a:latin typeface="Montserrat"/>
              <a:ea typeface="Montserrat"/>
              <a:cs typeface="Montserrat"/>
              <a:sym typeface="Montserrat"/>
            </a:endParaRPr>
          </a:p>
        </p:txBody>
      </p:sp>
      <p:sp>
        <p:nvSpPr>
          <p:cNvPr id="185" name="Google Shape;185;p28"/>
          <p:cNvSpPr txBox="1"/>
          <p:nvPr/>
        </p:nvSpPr>
        <p:spPr>
          <a:xfrm>
            <a:off x="-255174" y="0"/>
            <a:ext cx="6972774" cy="627834"/>
          </a:xfrm>
          <a:prstGeom prst="rect">
            <a:avLst/>
          </a:prstGeom>
          <a:noFill/>
          <a:ln>
            <a:noFill/>
          </a:ln>
        </p:spPr>
        <p:txBody>
          <a:bodyPr spcFirstLastPara="1" wrap="square" lIns="91425" tIns="91425" rIns="91425" bIns="91425" anchor="t" anchorCtr="0">
            <a:spAutoFit/>
          </a:bodyPr>
          <a:lstStyle/>
          <a:p>
            <a:pPr marL="0" lvl="0" indent="0" algn="ctr" rtl="0">
              <a:lnSpc>
                <a:spcPct val="80000"/>
              </a:lnSpc>
              <a:spcBef>
                <a:spcPts val="0"/>
              </a:spcBef>
              <a:spcAft>
                <a:spcPts val="0"/>
              </a:spcAft>
              <a:buNone/>
            </a:pPr>
            <a:endParaRPr sz="1800" dirty="0">
              <a:latin typeface="Bookman Old Style" panose="02050604050505020204" pitchFamily="18" charset="0"/>
            </a:endParaRPr>
          </a:p>
          <a:p>
            <a:pPr marL="0" lvl="0" indent="0" algn="ctr" rtl="0">
              <a:lnSpc>
                <a:spcPct val="80000"/>
              </a:lnSpc>
              <a:spcBef>
                <a:spcPts val="0"/>
              </a:spcBef>
              <a:spcAft>
                <a:spcPts val="0"/>
              </a:spcAft>
              <a:buNone/>
            </a:pPr>
            <a:r>
              <a:rPr lang="en" sz="1800" b="1" dirty="0">
                <a:solidFill>
                  <a:srgbClr val="0070C0"/>
                </a:solidFill>
                <a:latin typeface="Bookman Old Style" panose="02050604050505020204" pitchFamily="18" charset="0"/>
              </a:rPr>
              <a:t>LINGARAJ APPA ENGINEERING COLLEGE,BIDAR</a:t>
            </a:r>
            <a:endParaRPr sz="1800" b="1" dirty="0">
              <a:solidFill>
                <a:srgbClr val="0070C0"/>
              </a:solidFill>
              <a:latin typeface="Bookman Old Style" panose="02050604050505020204" pitchFamily="18" charset="0"/>
            </a:endParaRPr>
          </a:p>
        </p:txBody>
      </p:sp>
      <p:sp>
        <p:nvSpPr>
          <p:cNvPr id="186" name="Google Shape;186;p28"/>
          <p:cNvSpPr/>
          <p:nvPr/>
        </p:nvSpPr>
        <p:spPr>
          <a:xfrm>
            <a:off x="606600" y="1642875"/>
            <a:ext cx="88500" cy="1225800"/>
          </a:xfrm>
          <a:prstGeom prst="rect">
            <a:avLst/>
          </a:prstGeom>
          <a:solidFill>
            <a:schemeClr val="dk2"/>
          </a:solidFill>
          <a:ln w="9525" cap="flat" cmpd="sng">
            <a:solidFill>
              <a:srgbClr val="0070C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8"/>
          <p:cNvSpPr/>
          <p:nvPr/>
        </p:nvSpPr>
        <p:spPr>
          <a:xfrm flipH="1">
            <a:off x="4991850" y="3386875"/>
            <a:ext cx="88500" cy="902100"/>
          </a:xfrm>
          <a:prstGeom prst="rect">
            <a:avLst/>
          </a:prstGeom>
          <a:solidFill>
            <a:schemeClr val="accent1"/>
          </a:solidFill>
          <a:ln w="9525" cap="flat" cmpd="sng">
            <a:solidFill>
              <a:srgbClr val="0070C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322CEE95-008C-4875-B9FF-CEDB2CB28B9B}"/>
              </a:ext>
            </a:extLst>
          </p:cNvPr>
          <p:cNvPicPr>
            <a:picLocks noChangeAspect="1"/>
          </p:cNvPicPr>
          <p:nvPr/>
        </p:nvPicPr>
        <p:blipFill>
          <a:blip r:embed="rId3"/>
          <a:stretch>
            <a:fillRect/>
          </a:stretch>
        </p:blipFill>
        <p:spPr>
          <a:xfrm>
            <a:off x="6262750" y="0"/>
            <a:ext cx="2881250" cy="51435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0BBF6-A8C3-4BD0-9676-B16C6BFF981D}"/>
              </a:ext>
            </a:extLst>
          </p:cNvPr>
          <p:cNvSpPr>
            <a:spLocks noGrp="1"/>
          </p:cNvSpPr>
          <p:nvPr>
            <p:ph type="title"/>
          </p:nvPr>
        </p:nvSpPr>
        <p:spPr/>
        <p:txBody>
          <a:bodyPr/>
          <a:lstStyle/>
          <a:p>
            <a:r>
              <a:rPr lang="en-US" dirty="0"/>
              <a:t>Results</a:t>
            </a:r>
            <a:endParaRPr lang="en-IN" dirty="0"/>
          </a:p>
        </p:txBody>
      </p:sp>
      <p:sp>
        <p:nvSpPr>
          <p:cNvPr id="4" name="TextBox 3">
            <a:extLst>
              <a:ext uri="{FF2B5EF4-FFF2-40B4-BE49-F238E27FC236}">
                <a16:creationId xmlns:a16="http://schemas.microsoft.com/office/drawing/2014/main" id="{1C27CCF8-BFC7-4A5B-903D-D60FFC618848}"/>
              </a:ext>
            </a:extLst>
          </p:cNvPr>
          <p:cNvSpPr txBox="1"/>
          <p:nvPr/>
        </p:nvSpPr>
        <p:spPr>
          <a:xfrm>
            <a:off x="717800" y="1030875"/>
            <a:ext cx="4572000" cy="1477328"/>
          </a:xfrm>
          <a:prstGeom prst="rect">
            <a:avLst/>
          </a:prstGeom>
          <a:noFill/>
        </p:spPr>
        <p:txBody>
          <a:bodyPr wrap="square">
            <a:spAutoFit/>
          </a:bodyPr>
          <a:lstStyle/>
          <a:p>
            <a:pPr marL="342900" indent="-342900">
              <a:buFont typeface="+mj-lt"/>
              <a:buAutoNum type="arabicPeriod"/>
            </a:pPr>
            <a:r>
              <a:rPr lang="en-IN" sz="1800" i="0" dirty="0">
                <a:solidFill>
                  <a:srgbClr val="0D0D0D"/>
                </a:solidFill>
                <a:effectLst/>
                <a:latin typeface="Söhne"/>
              </a:rPr>
              <a:t>Image Acquisition</a:t>
            </a:r>
          </a:p>
          <a:p>
            <a:pPr marL="342900" indent="-342900">
              <a:buFont typeface="+mj-lt"/>
              <a:buAutoNum type="arabicPeriod"/>
            </a:pPr>
            <a:r>
              <a:rPr lang="en-IN" sz="1800" i="0" dirty="0" err="1">
                <a:solidFill>
                  <a:srgbClr val="0D0D0D"/>
                </a:solidFill>
                <a:effectLst/>
                <a:latin typeface="Söhne"/>
              </a:rPr>
              <a:t>Preprocessing</a:t>
            </a:r>
            <a:endParaRPr lang="en-IN" sz="1800" dirty="0">
              <a:solidFill>
                <a:srgbClr val="0D0D0D"/>
              </a:solidFill>
              <a:latin typeface="Söhne"/>
            </a:endParaRPr>
          </a:p>
          <a:p>
            <a:pPr marL="342900" indent="-342900">
              <a:buFont typeface="+mj-lt"/>
              <a:buAutoNum type="arabicPeriod"/>
            </a:pPr>
            <a:r>
              <a:rPr lang="en-IN" sz="1800" i="0" dirty="0">
                <a:solidFill>
                  <a:srgbClr val="0D0D0D"/>
                </a:solidFill>
                <a:effectLst/>
                <a:latin typeface="Söhne"/>
              </a:rPr>
              <a:t>Damage Classification</a:t>
            </a:r>
          </a:p>
          <a:p>
            <a:pPr marL="342900" indent="-342900">
              <a:buFont typeface="+mj-lt"/>
              <a:buAutoNum type="arabicPeriod"/>
            </a:pPr>
            <a:r>
              <a:rPr lang="en-IN" sz="1800" i="0" dirty="0">
                <a:solidFill>
                  <a:srgbClr val="0D0D0D"/>
                </a:solidFill>
                <a:effectLst/>
                <a:latin typeface="Söhne"/>
              </a:rPr>
              <a:t>Severity Estimation</a:t>
            </a:r>
            <a:endParaRPr lang="en-IN" sz="1800" dirty="0">
              <a:solidFill>
                <a:srgbClr val="0D0D0D"/>
              </a:solidFill>
              <a:latin typeface="Söhne"/>
            </a:endParaRPr>
          </a:p>
          <a:p>
            <a:pPr marL="342900" indent="-342900">
              <a:buFont typeface="+mj-lt"/>
              <a:buAutoNum type="arabicPeriod"/>
            </a:pPr>
            <a:r>
              <a:rPr lang="en-IN" sz="1800" i="0" dirty="0">
                <a:solidFill>
                  <a:srgbClr val="0D0D0D"/>
                </a:solidFill>
                <a:effectLst/>
                <a:latin typeface="Söhne"/>
              </a:rPr>
              <a:t>Feature Extraction</a:t>
            </a:r>
            <a:endParaRPr lang="en-IN" sz="1800" dirty="0"/>
          </a:p>
        </p:txBody>
      </p:sp>
    </p:spTree>
    <p:extLst>
      <p:ext uri="{BB962C8B-B14F-4D97-AF65-F5344CB8AC3E}">
        <p14:creationId xmlns:p14="http://schemas.microsoft.com/office/powerpoint/2010/main" val="1493531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487D3-17D0-472F-B351-8131C7A4524A}"/>
              </a:ext>
            </a:extLst>
          </p:cNvPr>
          <p:cNvSpPr>
            <a:spLocks noGrp="1"/>
          </p:cNvSpPr>
          <p:nvPr>
            <p:ph type="title"/>
          </p:nvPr>
        </p:nvSpPr>
        <p:spPr/>
        <p:txBody>
          <a:bodyPr/>
          <a:lstStyle/>
          <a:p>
            <a:r>
              <a:rPr lang="en-US" dirty="0"/>
              <a:t>Conclusion</a:t>
            </a:r>
            <a:endParaRPr lang="en-IN" dirty="0"/>
          </a:p>
        </p:txBody>
      </p:sp>
      <p:sp>
        <p:nvSpPr>
          <p:cNvPr id="4" name="TextBox 3">
            <a:extLst>
              <a:ext uri="{FF2B5EF4-FFF2-40B4-BE49-F238E27FC236}">
                <a16:creationId xmlns:a16="http://schemas.microsoft.com/office/drawing/2014/main" id="{05F27E18-91A4-49B1-8D75-81C12155D2D7}"/>
              </a:ext>
            </a:extLst>
          </p:cNvPr>
          <p:cNvSpPr txBox="1"/>
          <p:nvPr/>
        </p:nvSpPr>
        <p:spPr>
          <a:xfrm>
            <a:off x="782600" y="971312"/>
            <a:ext cx="7799800" cy="2031325"/>
          </a:xfrm>
          <a:prstGeom prst="rect">
            <a:avLst/>
          </a:prstGeom>
          <a:noFill/>
        </p:spPr>
        <p:txBody>
          <a:bodyPr wrap="square">
            <a:spAutoFit/>
          </a:bodyPr>
          <a:lstStyle/>
          <a:p>
            <a:pPr marL="285750" indent="-285750" algn="just">
              <a:buFont typeface="Arial" panose="020B0604020202020204" pitchFamily="34" charset="0"/>
              <a:buChar char="•"/>
            </a:pPr>
            <a:r>
              <a:rPr lang="en-US" dirty="0"/>
              <a:t>The Car Damage Detection project has demonstrated the feasibility and effectiveness of using computer vision and machine learning techniques to automate car damage assessment.</a:t>
            </a:r>
          </a:p>
          <a:p>
            <a:pPr marL="285750" indent="-285750" algn="just">
              <a:buFont typeface="Arial" panose="020B0604020202020204" pitchFamily="34" charset="0"/>
              <a:buChar char="•"/>
            </a:pPr>
            <a:r>
              <a:rPr lang="en-US" dirty="0"/>
              <a:t>The project has shown that with the right combination of image processing, machine learning models, and an intuitive "In the field of user interface development, automating tasks such as car damage assessment is not only achievable but also highly beneficial." </a:t>
            </a:r>
          </a:p>
          <a:p>
            <a:pPr marL="285750" indent="-285750" algn="just">
              <a:buFont typeface="Arial" panose="020B0604020202020204" pitchFamily="34" charset="0"/>
              <a:buChar char="•"/>
            </a:pPr>
            <a:r>
              <a:rPr lang="en-US" dirty="0"/>
              <a:t>Overall, the Car Damage Detection Project represents It significantly contributes to the computer vision field and paves the way for future advancements in automated image-based assessments</a:t>
            </a:r>
            <a:endParaRPr lang="en-IN" dirty="0"/>
          </a:p>
        </p:txBody>
      </p:sp>
    </p:spTree>
    <p:extLst>
      <p:ext uri="{BB962C8B-B14F-4D97-AF65-F5344CB8AC3E}">
        <p14:creationId xmlns:p14="http://schemas.microsoft.com/office/powerpoint/2010/main" val="1009162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7"/>
          <p:cNvSpPr txBox="1">
            <a:spLocks noGrp="1"/>
          </p:cNvSpPr>
          <p:nvPr>
            <p:ph type="title"/>
          </p:nvPr>
        </p:nvSpPr>
        <p:spPr>
          <a:xfrm>
            <a:off x="451400" y="104885"/>
            <a:ext cx="7708200" cy="64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0" dirty="0">
                <a:latin typeface="Montserrat SemiBold"/>
                <a:ea typeface="Montserrat SemiBold"/>
                <a:cs typeface="Montserrat SemiBold"/>
                <a:sym typeface="Montserrat SemiBold"/>
              </a:rPr>
              <a:t>REFERENCES</a:t>
            </a:r>
            <a:endParaRPr b="0" dirty="0">
              <a:latin typeface="Montserrat SemiBold"/>
              <a:ea typeface="Montserrat SemiBold"/>
              <a:cs typeface="Montserrat SemiBold"/>
              <a:sym typeface="Montserrat SemiBold"/>
            </a:endParaRPr>
          </a:p>
        </p:txBody>
      </p:sp>
      <p:sp>
        <p:nvSpPr>
          <p:cNvPr id="336" name="Google Shape;336;p47"/>
          <p:cNvSpPr txBox="1"/>
          <p:nvPr/>
        </p:nvSpPr>
        <p:spPr>
          <a:xfrm>
            <a:off x="451400" y="519196"/>
            <a:ext cx="7973700" cy="4544804"/>
          </a:xfrm>
          <a:prstGeom prst="rect">
            <a:avLst/>
          </a:prstGeom>
          <a:noFill/>
          <a:ln>
            <a:noFill/>
          </a:ln>
        </p:spPr>
        <p:txBody>
          <a:bodyPr spcFirstLastPara="1" wrap="square" lIns="91425" tIns="91425" rIns="91425" bIns="91425" anchor="t" anchorCtr="0">
            <a:spAutoFit/>
          </a:bodyPr>
          <a:lstStyle/>
          <a:p>
            <a:pPr marL="228600" marR="50800" lvl="0" indent="-228600" algn="just" rtl="0">
              <a:spcBef>
                <a:spcPts val="1600"/>
              </a:spcBef>
              <a:spcAft>
                <a:spcPts val="0"/>
              </a:spcAft>
              <a:buFont typeface="+mj-lt"/>
              <a:buAutoNum type="arabicPeriod"/>
            </a:pPr>
            <a:r>
              <a:rPr lang="en-IN" sz="1000" dirty="0"/>
              <a:t>M. Chen, F. Bai and Z. </a:t>
            </a:r>
            <a:r>
              <a:rPr lang="en-IN" sz="1000" dirty="0" err="1"/>
              <a:t>Gerile</a:t>
            </a:r>
            <a:r>
              <a:rPr lang="en-IN" sz="1000" dirty="0"/>
              <a:t>, “Special Object Detection Based On Mask RCNN,” 2021 17th International Conference on Computational Intelligence and Security (CIS), 2021, pp. 128-132, DOI: 10.1109/CIS54983.20 21 .00035.Ahmed, M. S., Mohammed, A. S., &amp; </a:t>
            </a:r>
            <a:r>
              <a:rPr lang="en-IN" sz="1000" dirty="0" err="1"/>
              <a:t>Agusiobo</a:t>
            </a:r>
            <a:r>
              <a:rPr lang="en-IN" sz="1000" dirty="0"/>
              <a:t>, O. B. (2006). Development of a Single Phase Automatic Change Over Switch. AU Journal of </a:t>
            </a:r>
            <a:r>
              <a:rPr lang="en-IN" sz="1000" dirty="0" err="1"/>
              <a:t>Technicial</a:t>
            </a:r>
            <a:r>
              <a:rPr lang="en-IN" sz="1000" dirty="0"/>
              <a:t> Report, 10(1), 68–74. </a:t>
            </a:r>
          </a:p>
          <a:p>
            <a:pPr marL="228600" marR="50800" lvl="0" indent="-228600" algn="just" rtl="0">
              <a:spcBef>
                <a:spcPts val="1600"/>
              </a:spcBef>
              <a:spcAft>
                <a:spcPts val="0"/>
              </a:spcAft>
              <a:buFont typeface="+mj-lt"/>
              <a:buAutoNum type="arabicPeriod"/>
            </a:pPr>
            <a:r>
              <a:rPr lang="en-IN" sz="1000" dirty="0"/>
              <a:t>M. Ye et al., “A Lightweight Model of VGG-16 for Remote Sensing Image Classification,” in IEEE Journal of Selected Topics in Applied Earth Observations and Remote Sensing, vol. 14, pp. 6916-6922, 2021, DOI: 10.1109/JSTARS.2021.3090085.Brown, B., </a:t>
            </a:r>
            <a:r>
              <a:rPr lang="en-IN" sz="1000" dirty="0" err="1"/>
              <a:t>Guditis</a:t>
            </a:r>
            <a:r>
              <a:rPr lang="en-IN" sz="1000" dirty="0"/>
              <a:t>, J., Critical, S. D., &amp; Competency, P. (2006). Critical-Power Automatic Transfer Systems – Design and Application. IEEE Central TN Section, 1(August), 1–18. </a:t>
            </a:r>
          </a:p>
          <a:p>
            <a:pPr marL="228600" marR="50800" lvl="0" indent="-228600" algn="just" rtl="0">
              <a:spcBef>
                <a:spcPts val="1600"/>
              </a:spcBef>
              <a:spcAft>
                <a:spcPts val="0"/>
              </a:spcAft>
              <a:buFont typeface="+mj-lt"/>
              <a:buAutoNum type="arabicPeriod"/>
            </a:pPr>
            <a:r>
              <a:rPr lang="en-IN" sz="1000" dirty="0"/>
              <a:t> H. </a:t>
            </a:r>
            <a:r>
              <a:rPr lang="en-IN" sz="1000" dirty="0" err="1"/>
              <a:t>Bandi</a:t>
            </a:r>
            <a:r>
              <a:rPr lang="en-IN" sz="1000" dirty="0"/>
              <a:t>, S. Joshi, S. Bhagat and A. Deshpande, “Assessing Car Damage with Convolutional Neural Networks,” 2021 International Conference on Communication information and Computing Technology (ICCICT), 2021, pp. 1-5, DOI: 10.1109/ICCICT50803.2021.9510069.Christian, M. (2012). Smart Phase Change-over system with AT89C52 Microcontroller. Journal of Electrical and Electronics Engineering, 1(3), 31–34. </a:t>
            </a:r>
          </a:p>
          <a:p>
            <a:pPr marL="228600" marR="50800" lvl="0" indent="-228600" algn="just" rtl="0">
              <a:spcBef>
                <a:spcPts val="1600"/>
              </a:spcBef>
              <a:spcAft>
                <a:spcPts val="0"/>
              </a:spcAft>
              <a:buFont typeface="+mj-lt"/>
              <a:buAutoNum type="arabicPeriod"/>
            </a:pPr>
            <a:r>
              <a:rPr lang="en-IN" sz="1000" dirty="0"/>
              <a:t> P. M. Kyu and K. </a:t>
            </a:r>
            <a:r>
              <a:rPr lang="en-IN" sz="1000" dirty="0" err="1"/>
              <a:t>Woraratpanya</a:t>
            </a:r>
            <a:r>
              <a:rPr lang="en-IN" sz="1000" dirty="0"/>
              <a:t>, “Car Damage Detection and Classification,” in Proceedings of the 11th International Conference on Advances in Information Technology, Bangkok Thailand, Jul. 2020, pp. 1–6, DOI: 10.1145/3406601.3406651.</a:t>
            </a:r>
          </a:p>
          <a:p>
            <a:pPr marL="228600" marR="50800" lvl="0" indent="-228600" algn="just" rtl="0">
              <a:spcBef>
                <a:spcPts val="1600"/>
              </a:spcBef>
              <a:spcAft>
                <a:spcPts val="0"/>
              </a:spcAft>
              <a:buFont typeface="+mj-lt"/>
              <a:buAutoNum type="arabicPeriod"/>
            </a:pPr>
            <a:r>
              <a:rPr lang="en-IN" sz="1000" dirty="0"/>
              <a:t>  Phyu Mar Kyu, </a:t>
            </a:r>
            <a:r>
              <a:rPr lang="en-IN" sz="1000" dirty="0" err="1"/>
              <a:t>Kuntpong</a:t>
            </a:r>
            <a:r>
              <a:rPr lang="en-IN" sz="1000" dirty="0"/>
              <a:t> </a:t>
            </a:r>
            <a:r>
              <a:rPr lang="en-IN" sz="1000" dirty="0" err="1"/>
              <a:t>Woraratpanya</a:t>
            </a:r>
            <a:r>
              <a:rPr lang="en-IN" sz="1000" dirty="0"/>
              <a:t>,” Car Damage Detection and Classification” IAIT2020: Proceedings of the 11th International Conference on Advances in Information Technology July 2020 Article No.: 46 Pages 1–6 https://doi.org/10.1145/3406601.3406651. </a:t>
            </a:r>
          </a:p>
          <a:p>
            <a:pPr marL="228600" marR="50800" lvl="0" indent="-228600" algn="just" rtl="0">
              <a:spcBef>
                <a:spcPts val="1600"/>
              </a:spcBef>
              <a:spcAft>
                <a:spcPts val="0"/>
              </a:spcAft>
              <a:buFont typeface="+mj-lt"/>
              <a:buAutoNum type="arabicPeriod"/>
            </a:pPr>
            <a:r>
              <a:rPr lang="en-IN" sz="1000" dirty="0"/>
              <a:t> H. Patel, “hemilpatel971/Damage-car-detection,” GitHub, Aug. 13, 2019.</a:t>
            </a:r>
          </a:p>
          <a:p>
            <a:pPr marL="228600" marR="50800" lvl="0" indent="-228600" algn="just" rtl="0">
              <a:spcBef>
                <a:spcPts val="1600"/>
              </a:spcBef>
              <a:spcAft>
                <a:spcPts val="0"/>
              </a:spcAft>
              <a:buFont typeface="+mj-lt"/>
              <a:buAutoNum type="arabicPeriod"/>
            </a:pPr>
            <a:r>
              <a:rPr lang="en-IN" sz="1000" dirty="0"/>
              <a:t>  Sourish Dey .2019. “CNN Application-Detecting Car Exterior Damage”. [8]. Jeffrey de </a:t>
            </a:r>
            <a:r>
              <a:rPr lang="en-IN" sz="1000" dirty="0" err="1"/>
              <a:t>Deijn</a:t>
            </a:r>
            <a:r>
              <a:rPr lang="en-IN" sz="1000" dirty="0"/>
              <a:t>. 2018. “Automatic Car Damage Recognition using Convolutional Neural Networks” (2018).</a:t>
            </a:r>
            <a:endParaRPr sz="800" dirty="0">
              <a:solidFill>
                <a:schemeClr val="dk1"/>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8"/>
          <p:cNvSpPr txBox="1">
            <a:spLocks noGrp="1"/>
          </p:cNvSpPr>
          <p:nvPr>
            <p:ph type="title"/>
          </p:nvPr>
        </p:nvSpPr>
        <p:spPr>
          <a:xfrm>
            <a:off x="728950" y="1170000"/>
            <a:ext cx="5533200" cy="280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7200"/>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9"/>
          <p:cNvSpPr/>
          <p:nvPr/>
        </p:nvSpPr>
        <p:spPr>
          <a:xfrm>
            <a:off x="1693425" y="1867000"/>
            <a:ext cx="12900" cy="21864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9"/>
          <p:cNvSpPr txBox="1">
            <a:spLocks noGrp="1"/>
          </p:cNvSpPr>
          <p:nvPr>
            <p:ph type="title"/>
          </p:nvPr>
        </p:nvSpPr>
        <p:spPr>
          <a:xfrm>
            <a:off x="1156525" y="734138"/>
            <a:ext cx="47736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0">
                <a:latin typeface="Montserrat SemiBold"/>
                <a:ea typeface="Montserrat SemiBold"/>
                <a:cs typeface="Montserrat SemiBold"/>
                <a:sym typeface="Montserrat SemiBold"/>
              </a:rPr>
              <a:t>TABLE OF CONTENTS</a:t>
            </a:r>
            <a:endParaRPr b="0">
              <a:latin typeface="Montserrat SemiBold"/>
              <a:ea typeface="Montserrat SemiBold"/>
              <a:cs typeface="Montserrat SemiBold"/>
              <a:sym typeface="Montserrat SemiBold"/>
            </a:endParaRPr>
          </a:p>
        </p:txBody>
      </p:sp>
      <p:sp>
        <p:nvSpPr>
          <p:cNvPr id="194" name="Google Shape;194;p29"/>
          <p:cNvSpPr txBox="1">
            <a:spLocks noGrp="1"/>
          </p:cNvSpPr>
          <p:nvPr>
            <p:ph type="body" idx="1"/>
          </p:nvPr>
        </p:nvSpPr>
        <p:spPr>
          <a:xfrm>
            <a:off x="1276600" y="1733650"/>
            <a:ext cx="4410600" cy="24531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600"/>
              </a:spcBef>
              <a:spcAft>
                <a:spcPts val="0"/>
              </a:spcAft>
              <a:buClr>
                <a:schemeClr val="dk1"/>
              </a:buClr>
              <a:buSzPts val="1800"/>
              <a:buAutoNum type="arabicPeriod"/>
            </a:pPr>
            <a:r>
              <a:rPr lang="en" sz="1800">
                <a:solidFill>
                  <a:schemeClr val="dk1"/>
                </a:solidFill>
              </a:rPr>
              <a:t>Abstract</a:t>
            </a:r>
            <a:endParaRPr sz="1800">
              <a:solidFill>
                <a:schemeClr val="dk1"/>
              </a:solidFill>
            </a:endParaRPr>
          </a:p>
          <a:p>
            <a:pPr marL="457200" lvl="0" indent="-342900" algn="l" rtl="0">
              <a:lnSpc>
                <a:spcPct val="115000"/>
              </a:lnSpc>
              <a:spcBef>
                <a:spcPts val="0"/>
              </a:spcBef>
              <a:spcAft>
                <a:spcPts val="0"/>
              </a:spcAft>
              <a:buClr>
                <a:schemeClr val="dk1"/>
              </a:buClr>
              <a:buSzPts val="1800"/>
              <a:buAutoNum type="arabicPeriod"/>
            </a:pPr>
            <a:r>
              <a:rPr lang="en" sz="1800">
                <a:solidFill>
                  <a:schemeClr val="dk1"/>
                </a:solidFill>
              </a:rPr>
              <a:t>Introduction</a:t>
            </a:r>
            <a:endParaRPr sz="1800">
              <a:solidFill>
                <a:schemeClr val="dk1"/>
              </a:solidFill>
            </a:endParaRPr>
          </a:p>
          <a:p>
            <a:pPr marL="457200" lvl="0" indent="-342900" algn="l" rtl="0">
              <a:lnSpc>
                <a:spcPct val="115000"/>
              </a:lnSpc>
              <a:spcBef>
                <a:spcPts val="0"/>
              </a:spcBef>
              <a:spcAft>
                <a:spcPts val="0"/>
              </a:spcAft>
              <a:buClr>
                <a:schemeClr val="dk1"/>
              </a:buClr>
              <a:buSzPts val="1800"/>
              <a:buAutoNum type="arabicPeriod"/>
            </a:pPr>
            <a:r>
              <a:rPr lang="en" sz="1800">
                <a:solidFill>
                  <a:schemeClr val="dk1"/>
                </a:solidFill>
              </a:rPr>
              <a:t>Literature Survey</a:t>
            </a:r>
            <a:endParaRPr sz="1800">
              <a:solidFill>
                <a:schemeClr val="dk1"/>
              </a:solidFill>
            </a:endParaRPr>
          </a:p>
          <a:p>
            <a:pPr marL="457200" lvl="0" indent="-342900" algn="l" rtl="0">
              <a:lnSpc>
                <a:spcPct val="115000"/>
              </a:lnSpc>
              <a:spcBef>
                <a:spcPts val="0"/>
              </a:spcBef>
              <a:spcAft>
                <a:spcPts val="0"/>
              </a:spcAft>
              <a:buClr>
                <a:schemeClr val="dk1"/>
              </a:buClr>
              <a:buSzPts val="1800"/>
              <a:buAutoNum type="arabicPeriod"/>
            </a:pPr>
            <a:r>
              <a:rPr lang="en" sz="1800">
                <a:solidFill>
                  <a:schemeClr val="dk1"/>
                </a:solidFill>
              </a:rPr>
              <a:t>Proposed architecture</a:t>
            </a:r>
            <a:endParaRPr sz="1800">
              <a:solidFill>
                <a:schemeClr val="dk1"/>
              </a:solidFill>
            </a:endParaRPr>
          </a:p>
          <a:p>
            <a:pPr marL="457200" lvl="0" indent="-342900" algn="l" rtl="0">
              <a:lnSpc>
                <a:spcPct val="115000"/>
              </a:lnSpc>
              <a:spcBef>
                <a:spcPts val="0"/>
              </a:spcBef>
              <a:spcAft>
                <a:spcPts val="0"/>
              </a:spcAft>
              <a:buClr>
                <a:schemeClr val="dk1"/>
              </a:buClr>
              <a:buSzPts val="1800"/>
              <a:buAutoNum type="arabicPeriod"/>
            </a:pPr>
            <a:r>
              <a:rPr lang="en" sz="1800">
                <a:solidFill>
                  <a:schemeClr val="dk1"/>
                </a:solidFill>
              </a:rPr>
              <a:t>Implementation</a:t>
            </a:r>
            <a:endParaRPr sz="1800">
              <a:solidFill>
                <a:schemeClr val="dk1"/>
              </a:solidFill>
            </a:endParaRPr>
          </a:p>
          <a:p>
            <a:pPr marL="457200" lvl="0" indent="-342900" algn="l" rtl="0">
              <a:lnSpc>
                <a:spcPct val="115000"/>
              </a:lnSpc>
              <a:spcBef>
                <a:spcPts val="0"/>
              </a:spcBef>
              <a:spcAft>
                <a:spcPts val="0"/>
              </a:spcAft>
              <a:buClr>
                <a:schemeClr val="dk1"/>
              </a:buClr>
              <a:buSzPts val="1800"/>
              <a:buAutoNum type="arabicPeriod"/>
            </a:pPr>
            <a:r>
              <a:rPr lang="en" sz="1800">
                <a:solidFill>
                  <a:schemeClr val="dk1"/>
                </a:solidFill>
              </a:rPr>
              <a:t>References</a:t>
            </a:r>
            <a:endParaRPr sz="1800">
              <a:solidFill>
                <a:schemeClr val="dk1"/>
              </a:solidFill>
            </a:endParaRPr>
          </a:p>
          <a:p>
            <a:pPr marL="0" lvl="0" indent="0" algn="l" rtl="0">
              <a:spcBef>
                <a:spcPts val="0"/>
              </a:spcBef>
              <a:spcAft>
                <a:spcPts val="0"/>
              </a:spcAft>
              <a:buClr>
                <a:schemeClr val="dk1"/>
              </a:buClr>
              <a:buSzPts val="1100"/>
              <a:buFont typeface="Arial"/>
              <a:buNone/>
            </a:pPr>
            <a:endParaRPr sz="600"/>
          </a:p>
          <a:p>
            <a:pPr marL="0" lvl="0" indent="0" algn="l" rtl="0">
              <a:spcBef>
                <a:spcPts val="0"/>
              </a:spcBef>
              <a:spcAft>
                <a:spcPts val="0"/>
              </a:spcAft>
              <a:buClr>
                <a:schemeClr val="dk1"/>
              </a:buClr>
              <a:buSzPts val="1100"/>
              <a:buFont typeface="Arial"/>
              <a:buNone/>
            </a:pPr>
            <a:endParaRPr sz="600"/>
          </a:p>
        </p:txBody>
      </p:sp>
      <p:sp>
        <p:nvSpPr>
          <p:cNvPr id="195" name="Google Shape;195;p29"/>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9"/>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0"/>
          <p:cNvSpPr txBox="1">
            <a:spLocks noGrp="1"/>
          </p:cNvSpPr>
          <p:nvPr>
            <p:ph type="title"/>
          </p:nvPr>
        </p:nvSpPr>
        <p:spPr>
          <a:xfrm>
            <a:off x="2705475" y="737850"/>
            <a:ext cx="2225700" cy="723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b="0">
                <a:latin typeface="Montserrat SemiBold"/>
                <a:ea typeface="Montserrat SemiBold"/>
                <a:cs typeface="Montserrat SemiBold"/>
                <a:sym typeface="Montserrat SemiBold"/>
              </a:rPr>
              <a:t>ABSTRACT</a:t>
            </a:r>
            <a:endParaRPr b="0">
              <a:latin typeface="Montserrat SemiBold"/>
              <a:ea typeface="Montserrat SemiBold"/>
              <a:cs typeface="Montserrat SemiBold"/>
              <a:sym typeface="Montserrat SemiBold"/>
            </a:endParaRPr>
          </a:p>
        </p:txBody>
      </p:sp>
      <p:sp>
        <p:nvSpPr>
          <p:cNvPr id="203" name="Google Shape;203;p30"/>
          <p:cNvSpPr txBox="1">
            <a:spLocks noGrp="1"/>
          </p:cNvSpPr>
          <p:nvPr>
            <p:ph type="subTitle" idx="1"/>
          </p:nvPr>
        </p:nvSpPr>
        <p:spPr>
          <a:xfrm>
            <a:off x="2453474" y="1247574"/>
            <a:ext cx="6496126" cy="3744276"/>
          </a:xfrm>
          <a:prstGeom prst="rect">
            <a:avLst/>
          </a:prstGeom>
        </p:spPr>
        <p:txBody>
          <a:bodyPr spcFirstLastPara="1" wrap="square" lIns="91425" tIns="91425" rIns="91425" bIns="91425" anchor="t" anchorCtr="0">
            <a:noAutofit/>
          </a:bodyPr>
          <a:lstStyle/>
          <a:p>
            <a:pPr marL="457200" lvl="0" indent="-323850" algn="just" rtl="0">
              <a:lnSpc>
                <a:spcPct val="115000"/>
              </a:lnSpc>
              <a:spcBef>
                <a:spcPts val="1000"/>
              </a:spcBef>
              <a:spcAft>
                <a:spcPts val="0"/>
              </a:spcAft>
              <a:buSzPts val="1500"/>
              <a:buFont typeface="Montserrat Medium"/>
              <a:buChar char="●"/>
            </a:pPr>
            <a:r>
              <a:rPr lang="en-US" sz="1600" dirty="0">
                <a:latin typeface="Montserrat Medium"/>
                <a:ea typeface="Montserrat Medium"/>
                <a:cs typeface="Montserrat Medium"/>
                <a:sym typeface="Montserrat Medium"/>
              </a:rPr>
              <a:t>The detection of car damage plays a crucial role in various domains, including insurance claims processing, automotive maintenance, and accident analysis. </a:t>
            </a:r>
          </a:p>
          <a:p>
            <a:pPr marL="457200" lvl="0" indent="-323850" algn="just" rtl="0">
              <a:lnSpc>
                <a:spcPct val="115000"/>
              </a:lnSpc>
              <a:spcBef>
                <a:spcPts val="1000"/>
              </a:spcBef>
              <a:spcAft>
                <a:spcPts val="0"/>
              </a:spcAft>
              <a:buSzPts val="1500"/>
              <a:buFont typeface="Montserrat Medium"/>
              <a:buChar char="●"/>
            </a:pPr>
            <a:r>
              <a:rPr lang="en-US" sz="1600" dirty="0">
                <a:latin typeface="Montserrat Medium"/>
                <a:ea typeface="Montserrat Medium"/>
                <a:cs typeface="Montserrat Medium"/>
                <a:sym typeface="Montserrat Medium"/>
              </a:rPr>
              <a:t>Key components of the proposed approach include data preprocessing techniques for enhancing image quality, CNN-based feature extraction for learning discriminative features, and post-processing methods for refining detection results.</a:t>
            </a:r>
          </a:p>
          <a:p>
            <a:pPr marL="0" lvl="0" indent="0" algn="r" rtl="0">
              <a:spcBef>
                <a:spcPts val="0"/>
              </a:spcBef>
              <a:spcAft>
                <a:spcPts val="0"/>
              </a:spcAft>
              <a:buClr>
                <a:schemeClr val="dk1"/>
              </a:buClr>
              <a:buSzPts val="1100"/>
              <a:buFont typeface="Arial"/>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1"/>
          <p:cNvSpPr txBox="1">
            <a:spLocks noGrp="1"/>
          </p:cNvSpPr>
          <p:nvPr>
            <p:ph type="title"/>
          </p:nvPr>
        </p:nvSpPr>
        <p:spPr>
          <a:xfrm>
            <a:off x="717900" y="6789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latin typeface="Montserrat SemiBold"/>
                <a:ea typeface="Montserrat SemiBold"/>
                <a:cs typeface="Montserrat SemiBold"/>
                <a:sym typeface="Montserrat SemiBold"/>
              </a:rPr>
              <a:t>INTRODUCTION</a:t>
            </a:r>
            <a:r>
              <a:rPr lang="en"/>
              <a:t> </a:t>
            </a:r>
            <a:endParaRPr/>
          </a:p>
        </p:txBody>
      </p:sp>
      <p:sp>
        <p:nvSpPr>
          <p:cNvPr id="210" name="Google Shape;210;p31"/>
          <p:cNvSpPr txBox="1">
            <a:spLocks noGrp="1"/>
          </p:cNvSpPr>
          <p:nvPr>
            <p:ph type="subTitle" idx="2"/>
          </p:nvPr>
        </p:nvSpPr>
        <p:spPr>
          <a:xfrm>
            <a:off x="593250" y="1440300"/>
            <a:ext cx="8061150" cy="2778900"/>
          </a:xfrm>
          <a:prstGeom prst="rect">
            <a:avLst/>
          </a:prstGeom>
        </p:spPr>
        <p:txBody>
          <a:bodyPr spcFirstLastPara="1" wrap="square" lIns="91425" tIns="91425" rIns="91425" bIns="91425" anchor="t" anchorCtr="0">
            <a:noAutofit/>
          </a:bodyPr>
          <a:lstStyle/>
          <a:p>
            <a:pPr marL="457200" lvl="0" indent="-355600" algn="just" rtl="0">
              <a:lnSpc>
                <a:spcPct val="115000"/>
              </a:lnSpc>
              <a:spcBef>
                <a:spcPts val="1200"/>
              </a:spcBef>
              <a:spcAft>
                <a:spcPts val="0"/>
              </a:spcAft>
              <a:buSzPts val="2000"/>
              <a:buChar char="●"/>
            </a:pPr>
            <a:r>
              <a:rPr lang="en-US" sz="1500" dirty="0">
                <a:latin typeface="Montserrat Medium"/>
                <a:ea typeface="Montserrat Medium"/>
                <a:cs typeface="Montserrat Medium"/>
                <a:sym typeface="Montserrat Medium"/>
              </a:rPr>
              <a:t>In today's fast-paced world, automobiles play a fundamental role in our daily lives, facilitating transportation, commerce, and leisure activities. However, with the increasing number of vehicles on the road, accidents and incidents of car damage have become inevitable occurrences.</a:t>
            </a:r>
          </a:p>
          <a:p>
            <a:pPr marL="457200" lvl="0" indent="-355600" algn="just" rtl="0">
              <a:lnSpc>
                <a:spcPct val="115000"/>
              </a:lnSpc>
              <a:spcBef>
                <a:spcPts val="1200"/>
              </a:spcBef>
              <a:spcAft>
                <a:spcPts val="0"/>
              </a:spcAft>
              <a:buSzPts val="2000"/>
              <a:buChar char="●"/>
            </a:pPr>
            <a:r>
              <a:rPr lang="en-US" sz="1500" b="0" i="0" dirty="0">
                <a:solidFill>
                  <a:srgbClr val="0D0D0D"/>
                </a:solidFill>
                <a:effectLst/>
                <a:latin typeface="Montserrat Medium" panose="00000600000000000000" pitchFamily="2" charset="0"/>
              </a:rPr>
              <a:t>In this paper, we present a comprehensive approach to automated car damage detection, focusing on the application of deep learning algorithms to analyze images of damaged vehicles. </a:t>
            </a:r>
            <a:endParaRPr sz="1500" dirty="0">
              <a:latin typeface="Montserrat Medium" panose="00000600000000000000"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2"/>
          <p:cNvSpPr txBox="1">
            <a:spLocks noGrp="1"/>
          </p:cNvSpPr>
          <p:nvPr>
            <p:ph type="title"/>
          </p:nvPr>
        </p:nvSpPr>
        <p:spPr>
          <a:xfrm>
            <a:off x="909650" y="1139200"/>
            <a:ext cx="42321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 </a:t>
            </a:r>
            <a:endParaRPr/>
          </a:p>
        </p:txBody>
      </p:sp>
      <p:sp>
        <p:nvSpPr>
          <p:cNvPr id="217" name="Google Shape;217;p32"/>
          <p:cNvSpPr txBox="1">
            <a:spLocks noGrp="1"/>
          </p:cNvSpPr>
          <p:nvPr>
            <p:ph type="body" idx="1"/>
          </p:nvPr>
        </p:nvSpPr>
        <p:spPr>
          <a:xfrm>
            <a:off x="909650" y="2096100"/>
            <a:ext cx="5750350" cy="2864700"/>
          </a:xfrm>
          <a:prstGeom prst="rect">
            <a:avLst/>
          </a:prstGeom>
        </p:spPr>
        <p:txBody>
          <a:bodyPr spcFirstLastPara="1" wrap="square" lIns="91425" tIns="91425" rIns="91425" bIns="91425" anchor="t" anchorCtr="0">
            <a:noAutofit/>
          </a:bodyPr>
          <a:lstStyle/>
          <a:p>
            <a:pPr algn="l">
              <a:buFont typeface="+mj-lt"/>
              <a:buAutoNum type="arabicPeriod"/>
            </a:pPr>
            <a:r>
              <a:rPr lang="en-US" sz="1600" b="0" i="0" dirty="0">
                <a:solidFill>
                  <a:srgbClr val="0D0D0D"/>
                </a:solidFill>
                <a:effectLst/>
                <a:latin typeface="Söhne"/>
              </a:rPr>
              <a:t>Development of Automated Car Damage Detection System</a:t>
            </a:r>
          </a:p>
          <a:p>
            <a:pPr algn="l">
              <a:buFont typeface="+mj-lt"/>
              <a:buAutoNum type="arabicPeriod"/>
            </a:pPr>
            <a:r>
              <a:rPr lang="en-US" sz="1600" b="0" i="0" dirty="0">
                <a:solidFill>
                  <a:srgbClr val="0D0D0D"/>
                </a:solidFill>
                <a:effectLst/>
                <a:latin typeface="Söhne"/>
              </a:rPr>
              <a:t>Efficiency and Accuracy Enhancement</a:t>
            </a:r>
          </a:p>
          <a:p>
            <a:pPr algn="l">
              <a:buFont typeface="+mj-lt"/>
              <a:buAutoNum type="arabicPeriod"/>
            </a:pPr>
            <a:r>
              <a:rPr lang="en-US" sz="1600" b="0" i="0" dirty="0">
                <a:solidFill>
                  <a:srgbClr val="0D0D0D"/>
                </a:solidFill>
                <a:effectLst/>
                <a:latin typeface="Söhne"/>
              </a:rPr>
              <a:t>Reduction of Subjectivity</a:t>
            </a:r>
          </a:p>
          <a:p>
            <a:pPr algn="l">
              <a:buFont typeface="+mj-lt"/>
              <a:buAutoNum type="arabicPeriod"/>
            </a:pPr>
            <a:r>
              <a:rPr lang="en-US" sz="1600" b="0" i="0" dirty="0">
                <a:solidFill>
                  <a:srgbClr val="0D0D0D"/>
                </a:solidFill>
                <a:effectLst/>
                <a:latin typeface="Söhne"/>
              </a:rPr>
              <a:t>Streamlining Insurance Claims Processing</a:t>
            </a:r>
          </a:p>
          <a:p>
            <a:pPr algn="l">
              <a:buFont typeface="+mj-lt"/>
              <a:buAutoNum type="arabicPeriod"/>
            </a:pPr>
            <a:r>
              <a:rPr lang="en-US" sz="1600" b="0" i="0" dirty="0">
                <a:solidFill>
                  <a:srgbClr val="0D0D0D"/>
                </a:solidFill>
                <a:effectLst/>
                <a:latin typeface="Söhne"/>
              </a:rPr>
              <a:t>Facilitating Prompt Decision-making in Repair Services</a:t>
            </a:r>
          </a:p>
          <a:p>
            <a:pPr algn="l">
              <a:buFont typeface="+mj-lt"/>
              <a:buAutoNum type="arabicPeriod"/>
            </a:pPr>
            <a:r>
              <a:rPr lang="en-US" sz="1600" b="0" i="0" dirty="0">
                <a:solidFill>
                  <a:srgbClr val="0D0D0D"/>
                </a:solidFill>
                <a:effectLst/>
                <a:latin typeface="Söhne"/>
              </a:rPr>
              <a:t>Support for Accident Analysis and Investigation</a:t>
            </a:r>
          </a:p>
          <a:p>
            <a:pPr algn="l">
              <a:buFont typeface="+mj-lt"/>
              <a:buAutoNum type="arabicPeriod"/>
            </a:pPr>
            <a:r>
              <a:rPr lang="en-US" sz="1600" b="0" i="0" dirty="0">
                <a:solidFill>
                  <a:srgbClr val="0D0D0D"/>
                </a:solidFill>
                <a:effectLst/>
                <a:latin typeface="Söhne"/>
              </a:rPr>
              <a:t>Improvement of Customer Satisfaction</a:t>
            </a:r>
          </a:p>
          <a:p>
            <a:pPr algn="l">
              <a:buFont typeface="+mj-lt"/>
              <a:buAutoNum type="arabicPeriod"/>
            </a:pPr>
            <a:r>
              <a:rPr lang="en-US" sz="1600" b="0" i="0" dirty="0">
                <a:solidFill>
                  <a:srgbClr val="0D0D0D"/>
                </a:solidFill>
                <a:effectLst/>
                <a:latin typeface="Söhne"/>
              </a:rPr>
              <a:t>Validation through Extensive Experiments</a:t>
            </a:r>
          </a:p>
          <a:p>
            <a:pPr algn="l">
              <a:buFont typeface="+mj-lt"/>
              <a:buAutoNum type="arabicPeriod"/>
            </a:pPr>
            <a:r>
              <a:rPr lang="en-US" sz="1600" b="0" i="0" dirty="0">
                <a:solidFill>
                  <a:srgbClr val="0D0D0D"/>
                </a:solidFill>
                <a:effectLst/>
                <a:latin typeface="Söhne"/>
              </a:rPr>
              <a:t>Scalability and Applicability Assessment</a:t>
            </a:r>
          </a:p>
          <a:p>
            <a:pPr algn="l">
              <a:buFont typeface="+mj-lt"/>
              <a:buAutoNum type="arabicPeriod"/>
            </a:pPr>
            <a:r>
              <a:rPr lang="en-US" sz="1600" b="0" i="0" dirty="0">
                <a:solidFill>
                  <a:srgbClr val="0D0D0D"/>
                </a:solidFill>
                <a:effectLst/>
                <a:latin typeface="Söhne"/>
              </a:rPr>
              <a:t>Provision of Reliable Solution for Automotive Industry</a:t>
            </a:r>
          </a:p>
        </p:txBody>
      </p:sp>
      <p:sp>
        <p:nvSpPr>
          <p:cNvPr id="219" name="Google Shape;219;p32"/>
          <p:cNvSpPr txBox="1">
            <a:spLocks noGrp="1"/>
          </p:cNvSpPr>
          <p:nvPr>
            <p:ph type="title"/>
          </p:nvPr>
        </p:nvSpPr>
        <p:spPr>
          <a:xfrm>
            <a:off x="1119600" y="994825"/>
            <a:ext cx="42321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OBJECTIVE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4"/>
          <p:cNvSpPr txBox="1">
            <a:spLocks noGrp="1"/>
          </p:cNvSpPr>
          <p:nvPr>
            <p:ph type="subTitle" idx="2"/>
          </p:nvPr>
        </p:nvSpPr>
        <p:spPr>
          <a:xfrm>
            <a:off x="717900" y="1510150"/>
            <a:ext cx="5906100" cy="2392250"/>
          </a:xfrm>
          <a:prstGeom prst="rect">
            <a:avLst/>
          </a:prstGeom>
        </p:spPr>
        <p:txBody>
          <a:bodyPr spcFirstLastPara="1" wrap="square" lIns="91425" tIns="91425" rIns="91425" bIns="91425" anchor="t" anchorCtr="0">
            <a:noAutofit/>
          </a:bodyPr>
          <a:lstStyle/>
          <a:p>
            <a:pPr algn="l">
              <a:buFont typeface="+mj-lt"/>
              <a:buAutoNum type="arabicPeriod"/>
            </a:pPr>
            <a:r>
              <a:rPr lang="en-US" sz="2000" b="0" i="0" dirty="0">
                <a:solidFill>
                  <a:srgbClr val="0D0D0D"/>
                </a:solidFill>
                <a:effectLst/>
                <a:latin typeface="Söhne"/>
              </a:rPr>
              <a:t>Data Collection</a:t>
            </a:r>
          </a:p>
          <a:p>
            <a:pPr algn="l">
              <a:buFont typeface="+mj-lt"/>
              <a:buAutoNum type="arabicPeriod"/>
            </a:pPr>
            <a:r>
              <a:rPr lang="en-US" sz="2000" b="0" i="0" dirty="0">
                <a:solidFill>
                  <a:srgbClr val="0D0D0D"/>
                </a:solidFill>
                <a:effectLst/>
                <a:latin typeface="Söhne"/>
              </a:rPr>
              <a:t>Data Preprocessing</a:t>
            </a:r>
          </a:p>
          <a:p>
            <a:pPr algn="l">
              <a:buFont typeface="+mj-lt"/>
              <a:buAutoNum type="arabicPeriod"/>
            </a:pPr>
            <a:r>
              <a:rPr lang="en-US" sz="2000" b="0" i="0" dirty="0">
                <a:solidFill>
                  <a:srgbClr val="0D0D0D"/>
                </a:solidFill>
                <a:effectLst/>
                <a:latin typeface="Söhne"/>
              </a:rPr>
              <a:t>Model Development</a:t>
            </a:r>
          </a:p>
          <a:p>
            <a:pPr algn="l">
              <a:buFont typeface="+mj-lt"/>
              <a:buAutoNum type="arabicPeriod"/>
            </a:pPr>
            <a:r>
              <a:rPr lang="en-US" sz="2000" b="0" i="0" dirty="0">
                <a:solidFill>
                  <a:srgbClr val="0D0D0D"/>
                </a:solidFill>
                <a:effectLst/>
                <a:latin typeface="Söhne"/>
              </a:rPr>
              <a:t>Training</a:t>
            </a:r>
          </a:p>
          <a:p>
            <a:pPr algn="l">
              <a:buFont typeface="+mj-lt"/>
              <a:buAutoNum type="arabicPeriod"/>
            </a:pPr>
            <a:r>
              <a:rPr lang="en-US" sz="2000" b="0" i="0" dirty="0">
                <a:solidFill>
                  <a:srgbClr val="0D0D0D"/>
                </a:solidFill>
                <a:effectLst/>
                <a:latin typeface="Söhne"/>
              </a:rPr>
              <a:t>Evaluation</a:t>
            </a:r>
          </a:p>
          <a:p>
            <a:pPr algn="l">
              <a:buFont typeface="+mj-lt"/>
              <a:buAutoNum type="arabicPeriod"/>
            </a:pPr>
            <a:r>
              <a:rPr lang="en-US" sz="2000" b="0" i="0" dirty="0">
                <a:solidFill>
                  <a:srgbClr val="0D0D0D"/>
                </a:solidFill>
                <a:effectLst/>
                <a:latin typeface="Söhne"/>
              </a:rPr>
              <a:t>Optimization</a:t>
            </a:r>
          </a:p>
          <a:p>
            <a:pPr algn="l">
              <a:buFont typeface="+mj-lt"/>
              <a:buAutoNum type="arabicPeriod"/>
            </a:pPr>
            <a:r>
              <a:rPr lang="en-US" sz="2000" b="0" i="0" dirty="0">
                <a:solidFill>
                  <a:srgbClr val="0D0D0D"/>
                </a:solidFill>
                <a:effectLst/>
                <a:latin typeface="Söhne"/>
              </a:rPr>
              <a:t>Integration</a:t>
            </a:r>
          </a:p>
          <a:p>
            <a:pPr marL="0" lvl="0" indent="0" algn="l" rtl="0">
              <a:spcBef>
                <a:spcPts val="0"/>
              </a:spcBef>
              <a:spcAft>
                <a:spcPts val="1600"/>
              </a:spcAft>
              <a:buClr>
                <a:schemeClr val="dk1"/>
              </a:buClr>
              <a:buSzPts val="1100"/>
              <a:buFont typeface="Arial"/>
              <a:buNone/>
            </a:pPr>
            <a:endParaRPr sz="2000" dirty="0"/>
          </a:p>
        </p:txBody>
      </p:sp>
      <p:sp>
        <p:nvSpPr>
          <p:cNvPr id="232" name="Google Shape;232;p34"/>
          <p:cNvSpPr txBox="1">
            <a:spLocks noGrp="1"/>
          </p:cNvSpPr>
          <p:nvPr>
            <p:ph type="title"/>
          </p:nvPr>
        </p:nvSpPr>
        <p:spPr>
          <a:xfrm>
            <a:off x="717900" y="921850"/>
            <a:ext cx="7708200" cy="64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0" dirty="0">
                <a:latin typeface="Montserrat SemiBold"/>
                <a:ea typeface="Montserrat SemiBold"/>
                <a:cs typeface="Montserrat SemiBold"/>
                <a:sym typeface="Montserrat SemiBold"/>
              </a:rPr>
              <a:t>METHODOLOGY</a:t>
            </a:r>
            <a:endParaRPr b="0" dirty="0">
              <a:latin typeface="Montserrat SemiBold"/>
              <a:ea typeface="Montserrat SemiBold"/>
              <a:cs typeface="Montserrat SemiBold"/>
              <a:sym typeface="Montserrat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CBC67E5-6AAD-4454-BADC-F92642BE5BD9}"/>
              </a:ext>
            </a:extLst>
          </p:cNvPr>
          <p:cNvPicPr>
            <a:picLocks noChangeAspect="1"/>
          </p:cNvPicPr>
          <p:nvPr/>
        </p:nvPicPr>
        <p:blipFill>
          <a:blip r:embed="rId2"/>
          <a:stretch>
            <a:fillRect/>
          </a:stretch>
        </p:blipFill>
        <p:spPr>
          <a:xfrm>
            <a:off x="546102" y="1131102"/>
            <a:ext cx="6232698" cy="3401816"/>
          </a:xfrm>
          <a:prstGeom prst="rect">
            <a:avLst/>
          </a:prstGeom>
        </p:spPr>
      </p:pic>
      <p:sp>
        <p:nvSpPr>
          <p:cNvPr id="6" name="TextBox 5">
            <a:extLst>
              <a:ext uri="{FF2B5EF4-FFF2-40B4-BE49-F238E27FC236}">
                <a16:creationId xmlns:a16="http://schemas.microsoft.com/office/drawing/2014/main" id="{B51949A9-7432-4B8E-9F6A-67E23A6728C7}"/>
              </a:ext>
            </a:extLst>
          </p:cNvPr>
          <p:cNvSpPr txBox="1"/>
          <p:nvPr/>
        </p:nvSpPr>
        <p:spPr>
          <a:xfrm>
            <a:off x="546102" y="415190"/>
            <a:ext cx="4572000" cy="523220"/>
          </a:xfrm>
          <a:prstGeom prst="rect">
            <a:avLst/>
          </a:prstGeom>
          <a:noFill/>
        </p:spPr>
        <p:txBody>
          <a:bodyPr wrap="square">
            <a:spAutoFit/>
          </a:bodyPr>
          <a:lstStyle/>
          <a:p>
            <a:r>
              <a:rPr kumimoji="0" lang="en" sz="2800" b="0" i="0" u="none" strike="noStrike" kern="0" cap="none" spc="0" normalizeH="0" baseline="0" noProof="0" dirty="0">
                <a:ln>
                  <a:noFill/>
                </a:ln>
                <a:solidFill>
                  <a:srgbClr val="003BA3"/>
                </a:solidFill>
                <a:effectLst/>
                <a:uLnTx/>
                <a:uFillTx/>
                <a:latin typeface="Montserrat SemiBold"/>
                <a:ea typeface="Montserrat SemiBold"/>
                <a:cs typeface="Montserrat SemiBold"/>
                <a:sym typeface="Montserrat SemiBold"/>
              </a:rPr>
              <a:t>METHODOLOGY</a:t>
            </a:r>
            <a:endParaRPr lang="en-IN" dirty="0"/>
          </a:p>
        </p:txBody>
      </p:sp>
    </p:spTree>
    <p:extLst>
      <p:ext uri="{BB962C8B-B14F-4D97-AF65-F5344CB8AC3E}">
        <p14:creationId xmlns:p14="http://schemas.microsoft.com/office/powerpoint/2010/main" val="1572118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F63C1-53F6-46F5-8F5C-4F180C924A5A}"/>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6520C02B-C2E9-4A76-9B2E-C0A0E2F5AC3C}"/>
              </a:ext>
            </a:extLst>
          </p:cNvPr>
          <p:cNvPicPr>
            <a:picLocks noChangeAspect="1"/>
          </p:cNvPicPr>
          <p:nvPr/>
        </p:nvPicPr>
        <p:blipFill>
          <a:blip r:embed="rId2"/>
          <a:stretch>
            <a:fillRect/>
          </a:stretch>
        </p:blipFill>
        <p:spPr>
          <a:xfrm>
            <a:off x="360000" y="109194"/>
            <a:ext cx="8066000" cy="4925112"/>
          </a:xfrm>
          <a:prstGeom prst="rect">
            <a:avLst/>
          </a:prstGeom>
        </p:spPr>
      </p:pic>
    </p:spTree>
    <p:extLst>
      <p:ext uri="{BB962C8B-B14F-4D97-AF65-F5344CB8AC3E}">
        <p14:creationId xmlns:p14="http://schemas.microsoft.com/office/powerpoint/2010/main" val="3140206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3603D-C833-4860-8417-E324E9B76AC9}"/>
              </a:ext>
            </a:extLst>
          </p:cNvPr>
          <p:cNvSpPr>
            <a:spLocks noGrp="1"/>
          </p:cNvSpPr>
          <p:nvPr>
            <p:ph type="title"/>
          </p:nvPr>
        </p:nvSpPr>
        <p:spPr/>
        <p:txBody>
          <a:bodyPr/>
          <a:lstStyle/>
          <a:p>
            <a:r>
              <a:rPr lang="en-US" dirty="0"/>
              <a:t>Proposed Architecture</a:t>
            </a:r>
            <a:endParaRPr lang="en-IN" dirty="0"/>
          </a:p>
        </p:txBody>
      </p:sp>
      <p:pic>
        <p:nvPicPr>
          <p:cNvPr id="4" name="Picture 3">
            <a:extLst>
              <a:ext uri="{FF2B5EF4-FFF2-40B4-BE49-F238E27FC236}">
                <a16:creationId xmlns:a16="http://schemas.microsoft.com/office/drawing/2014/main" id="{E0705DEE-0829-49EE-8B70-4CF918FEA64F}"/>
              </a:ext>
            </a:extLst>
          </p:cNvPr>
          <p:cNvPicPr>
            <a:picLocks noChangeAspect="1"/>
          </p:cNvPicPr>
          <p:nvPr/>
        </p:nvPicPr>
        <p:blipFill>
          <a:blip r:embed="rId2"/>
          <a:stretch>
            <a:fillRect/>
          </a:stretch>
        </p:blipFill>
        <p:spPr>
          <a:xfrm>
            <a:off x="889852" y="1030875"/>
            <a:ext cx="6475503" cy="3680990"/>
          </a:xfrm>
          <a:prstGeom prst="rect">
            <a:avLst/>
          </a:prstGeom>
        </p:spPr>
      </p:pic>
    </p:spTree>
    <p:extLst>
      <p:ext uri="{BB962C8B-B14F-4D97-AF65-F5344CB8AC3E}">
        <p14:creationId xmlns:p14="http://schemas.microsoft.com/office/powerpoint/2010/main" val="2527694161"/>
      </p:ext>
    </p:extLst>
  </p:cSld>
  <p:clrMapOvr>
    <a:masterClrMapping/>
  </p:clrMapOvr>
</p:sld>
</file>

<file path=ppt/theme/theme1.xml><?xml version="1.0" encoding="utf-8"?>
<a:theme xmlns:a="http://schemas.openxmlformats.org/drawingml/2006/main" name="Management Consulting Toolkit by Slidesgo">
  <a:themeElements>
    <a:clrScheme name="Simple Light">
      <a:dk1>
        <a:srgbClr val="000000"/>
      </a:dk1>
      <a:lt1>
        <a:srgbClr val="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752</Words>
  <Application>Microsoft Office PowerPoint</Application>
  <PresentationFormat>On-screen Show (16:9)</PresentationFormat>
  <Paragraphs>61</Paragraphs>
  <Slides>13</Slides>
  <Notes>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Arial</vt:lpstr>
      <vt:lpstr>Bookman Old Style</vt:lpstr>
      <vt:lpstr>Didact Gothic</vt:lpstr>
      <vt:lpstr>Fira Sans Extra Condensed Medium</vt:lpstr>
      <vt:lpstr>Inter</vt:lpstr>
      <vt:lpstr>Montserrat</vt:lpstr>
      <vt:lpstr>Montserrat Medium</vt:lpstr>
      <vt:lpstr>Montserrat SemiBold</vt:lpstr>
      <vt:lpstr>Quicksand Medium</vt:lpstr>
      <vt:lpstr>Söhne</vt:lpstr>
      <vt:lpstr>Management Consulting Toolkit by Slidesgo</vt:lpstr>
      <vt:lpstr>Car Damage Detection using AI</vt:lpstr>
      <vt:lpstr>TABLE OF CONTENTS</vt:lpstr>
      <vt:lpstr>ABSTRACT</vt:lpstr>
      <vt:lpstr>INTRODUCTION </vt:lpstr>
      <vt:lpstr> </vt:lpstr>
      <vt:lpstr>METHODOLOGY</vt:lpstr>
      <vt:lpstr>PowerPoint Presentation</vt:lpstr>
      <vt:lpstr>PowerPoint Presentation</vt:lpstr>
      <vt:lpstr>Proposed Architecture</vt:lpstr>
      <vt:lpstr>Results</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Damage Detection using AIML</dc:title>
  <dc:creator>Nikhil Reddy</dc:creator>
  <cp:lastModifiedBy>Nikhil Reddy</cp:lastModifiedBy>
  <cp:revision>11</cp:revision>
  <dcterms:modified xsi:type="dcterms:W3CDTF">2024-04-26T09:11:41Z</dcterms:modified>
</cp:coreProperties>
</file>