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57" r:id="rId6"/>
    <p:sldId id="267" r:id="rId7"/>
    <p:sldId id="268" r:id="rId8"/>
    <p:sldId id="258" r:id="rId9"/>
    <p:sldId id="269" r:id="rId10"/>
    <p:sldId id="270" r:id="rId11"/>
    <p:sldId id="276" r:id="rId12"/>
    <p:sldId id="275" r:id="rId13"/>
    <p:sldId id="271" r:id="rId14"/>
    <p:sldId id="277" r:id="rId15"/>
    <p:sldId id="278" r:id="rId16"/>
    <p:sldId id="272" r:id="rId17"/>
    <p:sldId id="282" r:id="rId18"/>
    <p:sldId id="279" r:id="rId19"/>
    <p:sldId id="262" r:id="rId20"/>
    <p:sldId id="263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9FFDD8-59ED-4F86-867E-35CF8DB51C74}" v="1305" dt="2025-04-09T20:15:48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3178" autoAdjust="0"/>
  </p:normalViewPr>
  <p:slideViewPr>
    <p:cSldViewPr snapToGrid="0">
      <p:cViewPr varScale="1">
        <p:scale>
          <a:sx n="52" d="100"/>
          <a:sy n="52" d="100"/>
        </p:scale>
        <p:origin x="58" y="614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maisa Talukder" userId="00294cc6-7093-43f5-955c-f7caffcc6a88" providerId="ADAL" clId="{6B9FFDD8-59ED-4F86-867E-35CF8DB51C74}"/>
    <pc:docChg chg="undo redo custSel addSld delSld modSld sldOrd">
      <pc:chgData name="Rumaisa Talukder" userId="00294cc6-7093-43f5-955c-f7caffcc6a88" providerId="ADAL" clId="{6B9FFDD8-59ED-4F86-867E-35CF8DB51C74}" dt="2025-04-09T21:26:50.753" v="7751" actId="1076"/>
      <pc:docMkLst>
        <pc:docMk/>
      </pc:docMkLst>
      <pc:sldChg chg="modSp mod">
        <pc:chgData name="Rumaisa Talukder" userId="00294cc6-7093-43f5-955c-f7caffcc6a88" providerId="ADAL" clId="{6B9FFDD8-59ED-4F86-867E-35CF8DB51C74}" dt="2025-04-09T20:50:08.910" v="7750" actId="20577"/>
        <pc:sldMkLst>
          <pc:docMk/>
          <pc:sldMk cId="2374729735" sldId="256"/>
        </pc:sldMkLst>
        <pc:spChg chg="mod">
          <ac:chgData name="Rumaisa Talukder" userId="00294cc6-7093-43f5-955c-f7caffcc6a88" providerId="ADAL" clId="{6B9FFDD8-59ED-4F86-867E-35CF8DB51C74}" dt="2025-04-09T19:52:34.519" v="7405" actId="207"/>
          <ac:spMkLst>
            <pc:docMk/>
            <pc:sldMk cId="2374729735" sldId="256"/>
            <ac:spMk id="2" creationId="{1B1EA485-1CE4-D943-BF73-46F1F53E1FE8}"/>
          </ac:spMkLst>
        </pc:spChg>
        <pc:spChg chg="mod">
          <ac:chgData name="Rumaisa Talukder" userId="00294cc6-7093-43f5-955c-f7caffcc6a88" providerId="ADAL" clId="{6B9FFDD8-59ED-4F86-867E-35CF8DB51C74}" dt="2025-04-09T20:50:08.910" v="7750" actId="20577"/>
          <ac:spMkLst>
            <pc:docMk/>
            <pc:sldMk cId="2374729735" sldId="256"/>
            <ac:spMk id="3" creationId="{9B3511D1-7FCA-FB4B-9E50-F071C460FE80}"/>
          </ac:spMkLst>
        </pc:spChg>
        <pc:spChg chg="mod">
          <ac:chgData name="Rumaisa Talukder" userId="00294cc6-7093-43f5-955c-f7caffcc6a88" providerId="ADAL" clId="{6B9FFDD8-59ED-4F86-867E-35CF8DB51C74}" dt="2025-04-07T10:27:54.835" v="2936"/>
          <ac:spMkLst>
            <pc:docMk/>
            <pc:sldMk cId="2374729735" sldId="256"/>
            <ac:spMk id="4" creationId="{C1C24C84-A742-DD4F-A936-BBDA5C8BB3E2}"/>
          </ac:spMkLst>
        </pc:spChg>
        <pc:spChg chg="mod">
          <ac:chgData name="Rumaisa Talukder" userId="00294cc6-7093-43f5-955c-f7caffcc6a88" providerId="ADAL" clId="{6B9FFDD8-59ED-4F86-867E-35CF8DB51C74}" dt="2025-04-09T19:29:14.296" v="7086" actId="20577"/>
          <ac:spMkLst>
            <pc:docMk/>
            <pc:sldMk cId="2374729735" sldId="256"/>
            <ac:spMk id="5" creationId="{B037332F-F808-E64C-8515-C367CB073A25}"/>
          </ac:spMkLst>
        </pc:spChg>
      </pc:sldChg>
      <pc:sldChg chg="addSp delSp modSp mod">
        <pc:chgData name="Rumaisa Talukder" userId="00294cc6-7093-43f5-955c-f7caffcc6a88" providerId="ADAL" clId="{6B9FFDD8-59ED-4F86-867E-35CF8DB51C74}" dt="2025-04-09T20:08:31.165" v="7443" actId="1076"/>
        <pc:sldMkLst>
          <pc:docMk/>
          <pc:sldMk cId="1025033183" sldId="257"/>
        </pc:sldMkLst>
        <pc:spChg chg="mod">
          <ac:chgData name="Rumaisa Talukder" userId="00294cc6-7093-43f5-955c-f7caffcc6a88" providerId="ADAL" clId="{6B9FFDD8-59ED-4F86-867E-35CF8DB51C74}" dt="2025-04-07T09:32:59.283" v="1618" actId="20577"/>
          <ac:spMkLst>
            <pc:docMk/>
            <pc:sldMk cId="1025033183" sldId="257"/>
            <ac:spMk id="2" creationId="{BB0B49FC-91C4-7E4C-B0DF-F13D8EA4BEBD}"/>
          </ac:spMkLst>
        </pc:spChg>
        <pc:spChg chg="mod">
          <ac:chgData name="Rumaisa Talukder" userId="00294cc6-7093-43f5-955c-f7caffcc6a88" providerId="ADAL" clId="{6B9FFDD8-59ED-4F86-867E-35CF8DB51C74}" dt="2025-04-09T20:05:51.273" v="7431" actId="20577"/>
          <ac:spMkLst>
            <pc:docMk/>
            <pc:sldMk cId="1025033183" sldId="257"/>
            <ac:spMk id="3" creationId="{E1735D7C-6796-A142-AA52-64D0BC4724F8}"/>
          </ac:spMkLst>
        </pc:spChg>
        <pc:picChg chg="add mod">
          <ac:chgData name="Rumaisa Talukder" userId="00294cc6-7093-43f5-955c-f7caffcc6a88" providerId="ADAL" clId="{6B9FFDD8-59ED-4F86-867E-35CF8DB51C74}" dt="2025-04-09T20:08:31.165" v="7443" actId="1076"/>
          <ac:picMkLst>
            <pc:docMk/>
            <pc:sldMk cId="1025033183" sldId="257"/>
            <ac:picMk id="2050" creationId="{90D1EB58-8F12-F92F-3F81-6EA374EC72BB}"/>
          </ac:picMkLst>
        </pc:picChg>
        <pc:picChg chg="add del mod">
          <ac:chgData name="Rumaisa Talukder" userId="00294cc6-7093-43f5-955c-f7caffcc6a88" providerId="ADAL" clId="{6B9FFDD8-59ED-4F86-867E-35CF8DB51C74}" dt="2025-04-09T20:04:36.083" v="7409" actId="478"/>
          <ac:picMkLst>
            <pc:docMk/>
            <pc:sldMk cId="1025033183" sldId="257"/>
            <ac:picMk id="2052" creationId="{C0F813C2-65BC-DF20-DAFC-5C563E067D98}"/>
          </ac:picMkLst>
        </pc:picChg>
        <pc:picChg chg="add mod">
          <ac:chgData name="Rumaisa Talukder" userId="00294cc6-7093-43f5-955c-f7caffcc6a88" providerId="ADAL" clId="{6B9FFDD8-59ED-4F86-867E-35CF8DB51C74}" dt="2025-04-09T20:08:29.103" v="7442" actId="1076"/>
          <ac:picMkLst>
            <pc:docMk/>
            <pc:sldMk cId="1025033183" sldId="257"/>
            <ac:picMk id="2054" creationId="{359EBDE7-DC97-311F-1BB1-511A74C3E378}"/>
          </ac:picMkLst>
        </pc:picChg>
      </pc:sldChg>
      <pc:sldChg chg="addSp delSp modSp add mod">
        <pc:chgData name="Rumaisa Talukder" userId="00294cc6-7093-43f5-955c-f7caffcc6a88" providerId="ADAL" clId="{6B9FFDD8-59ED-4F86-867E-35CF8DB51C74}" dt="2025-04-09T20:14:49.611" v="7652" actId="20577"/>
        <pc:sldMkLst>
          <pc:docMk/>
          <pc:sldMk cId="1734147001" sldId="258"/>
        </pc:sldMkLst>
        <pc:spChg chg="mod">
          <ac:chgData name="Rumaisa Talukder" userId="00294cc6-7093-43f5-955c-f7caffcc6a88" providerId="ADAL" clId="{6B9FFDD8-59ED-4F86-867E-35CF8DB51C74}" dt="2025-04-07T09:40:31.697" v="1764" actId="20577"/>
          <ac:spMkLst>
            <pc:docMk/>
            <pc:sldMk cId="1734147001" sldId="258"/>
            <ac:spMk id="2" creationId="{83423711-4E48-C793-C3E9-66DD2A77EBC3}"/>
          </ac:spMkLst>
        </pc:spChg>
        <pc:spChg chg="add mod">
          <ac:chgData name="Rumaisa Talukder" userId="00294cc6-7093-43f5-955c-f7caffcc6a88" providerId="ADAL" clId="{6B9FFDD8-59ED-4F86-867E-35CF8DB51C74}" dt="2025-04-09T20:14:49.611" v="7652" actId="20577"/>
          <ac:spMkLst>
            <pc:docMk/>
            <pc:sldMk cId="1734147001" sldId="258"/>
            <ac:spMk id="3" creationId="{38ED1D4E-3FDB-8FFD-A58D-F9B52C6A7BA6}"/>
          </ac:spMkLst>
        </pc:spChg>
        <pc:graphicFrameChg chg="add mod modGraphic">
          <ac:chgData name="Rumaisa Talukder" userId="00294cc6-7093-43f5-955c-f7caffcc6a88" providerId="ADAL" clId="{6B9FFDD8-59ED-4F86-867E-35CF8DB51C74}" dt="2025-04-09T20:13:19.696" v="7583" actId="20577"/>
          <ac:graphicFrameMkLst>
            <pc:docMk/>
            <pc:sldMk cId="1734147001" sldId="258"/>
            <ac:graphicFrameMk id="11" creationId="{1E304EE8-0500-8FA2-A5B3-5CFE9A59CB5C}"/>
          </ac:graphicFrameMkLst>
        </pc:graphicFrameChg>
      </pc:sldChg>
      <pc:sldChg chg="addSp modSp add del mod ord">
        <pc:chgData name="Rumaisa Talukder" userId="00294cc6-7093-43f5-955c-f7caffcc6a88" providerId="ADAL" clId="{6B9FFDD8-59ED-4F86-867E-35CF8DB51C74}" dt="2025-04-07T10:25:39.017" v="2905" actId="2696"/>
        <pc:sldMkLst>
          <pc:docMk/>
          <pc:sldMk cId="2861600915" sldId="259"/>
        </pc:sldMkLst>
      </pc:sldChg>
      <pc:sldChg chg="modSp add del mod ord">
        <pc:chgData name="Rumaisa Talukder" userId="00294cc6-7093-43f5-955c-f7caffcc6a88" providerId="ADAL" clId="{6B9FFDD8-59ED-4F86-867E-35CF8DB51C74}" dt="2025-04-07T10:25:47.955" v="2907" actId="2696"/>
        <pc:sldMkLst>
          <pc:docMk/>
          <pc:sldMk cId="647991898" sldId="260"/>
        </pc:sldMkLst>
      </pc:sldChg>
      <pc:sldChg chg="modSp add del mod">
        <pc:chgData name="Rumaisa Talukder" userId="00294cc6-7093-43f5-955c-f7caffcc6a88" providerId="ADAL" clId="{6B9FFDD8-59ED-4F86-867E-35CF8DB51C74}" dt="2025-04-07T10:26:31.274" v="2911" actId="2696"/>
        <pc:sldMkLst>
          <pc:docMk/>
          <pc:sldMk cId="557140020" sldId="261"/>
        </pc:sldMkLst>
      </pc:sldChg>
      <pc:sldChg chg="addSp delSp modSp add mod">
        <pc:chgData name="Rumaisa Talukder" userId="00294cc6-7093-43f5-955c-f7caffcc6a88" providerId="ADAL" clId="{6B9FFDD8-59ED-4F86-867E-35CF8DB51C74}" dt="2025-04-09T19:29:02.991" v="7080" actId="478"/>
        <pc:sldMkLst>
          <pc:docMk/>
          <pc:sldMk cId="1964550734" sldId="262"/>
        </pc:sldMkLst>
        <pc:spChg chg="mod">
          <ac:chgData name="Rumaisa Talukder" userId="00294cc6-7093-43f5-955c-f7caffcc6a88" providerId="ADAL" clId="{6B9FFDD8-59ED-4F86-867E-35CF8DB51C74}" dt="2025-03-25T12:42:58.165" v="500" actId="20577"/>
          <ac:spMkLst>
            <pc:docMk/>
            <pc:sldMk cId="1964550734" sldId="262"/>
            <ac:spMk id="2" creationId="{7534A170-979A-E585-AD87-545ED21674A6}"/>
          </ac:spMkLst>
        </pc:spChg>
        <pc:spChg chg="mod">
          <ac:chgData name="Rumaisa Talukder" userId="00294cc6-7093-43f5-955c-f7caffcc6a88" providerId="ADAL" clId="{6B9FFDD8-59ED-4F86-867E-35CF8DB51C74}" dt="2025-04-09T19:28:59.761" v="7079" actId="15"/>
          <ac:spMkLst>
            <pc:docMk/>
            <pc:sldMk cId="1964550734" sldId="262"/>
            <ac:spMk id="3" creationId="{D5AC03DB-B7AC-4562-8E39-DB84242EB821}"/>
          </ac:spMkLst>
        </pc:spChg>
        <pc:spChg chg="del">
          <ac:chgData name="Rumaisa Talukder" userId="00294cc6-7093-43f5-955c-f7caffcc6a88" providerId="ADAL" clId="{6B9FFDD8-59ED-4F86-867E-35CF8DB51C74}" dt="2025-04-09T19:29:02.991" v="7080" actId="478"/>
          <ac:spMkLst>
            <pc:docMk/>
            <pc:sldMk cId="1964550734" sldId="262"/>
            <ac:spMk id="4" creationId="{53855BC8-548C-4460-7A87-78D52C66AA75}"/>
          </ac:spMkLst>
        </pc:spChg>
      </pc:sldChg>
      <pc:sldChg chg="addSp delSp modSp new mod setBg">
        <pc:chgData name="Rumaisa Talukder" userId="00294cc6-7093-43f5-955c-f7caffcc6a88" providerId="ADAL" clId="{6B9FFDD8-59ED-4F86-867E-35CF8DB51C74}" dt="2025-03-25T12:50:16.566" v="827"/>
        <pc:sldMkLst>
          <pc:docMk/>
          <pc:sldMk cId="2945238482" sldId="263"/>
        </pc:sldMkLst>
        <pc:spChg chg="mod">
          <ac:chgData name="Rumaisa Talukder" userId="00294cc6-7093-43f5-955c-f7caffcc6a88" providerId="ADAL" clId="{6B9FFDD8-59ED-4F86-867E-35CF8DB51C74}" dt="2025-03-25T12:47:37.033" v="755" actId="14100"/>
          <ac:spMkLst>
            <pc:docMk/>
            <pc:sldMk cId="2945238482" sldId="263"/>
            <ac:spMk id="2" creationId="{9CDFAB5E-9DB2-157D-ED17-CEDCD09DF3BF}"/>
          </ac:spMkLst>
        </pc:spChg>
        <pc:graphicFrameChg chg="add mod modGraphic">
          <ac:chgData name="Rumaisa Talukder" userId="00294cc6-7093-43f5-955c-f7caffcc6a88" providerId="ADAL" clId="{6B9FFDD8-59ED-4F86-867E-35CF8DB51C74}" dt="2025-03-25T12:50:16.566" v="827"/>
          <ac:graphicFrameMkLst>
            <pc:docMk/>
            <pc:sldMk cId="2945238482" sldId="263"/>
            <ac:graphicFrameMk id="14" creationId="{AAD22647-BB1C-9380-C6D9-C1812C716A6F}"/>
          </ac:graphicFrameMkLst>
        </pc:graphicFrameChg>
      </pc:sldChg>
      <pc:sldChg chg="modSp new del mod">
        <pc:chgData name="Rumaisa Talukder" userId="00294cc6-7093-43f5-955c-f7caffcc6a88" providerId="ADAL" clId="{6B9FFDD8-59ED-4F86-867E-35CF8DB51C74}" dt="2025-04-07T12:10:36.112" v="3468" actId="2696"/>
        <pc:sldMkLst>
          <pc:docMk/>
          <pc:sldMk cId="1434463376" sldId="264"/>
        </pc:sldMkLst>
      </pc:sldChg>
      <pc:sldChg chg="modSp new del mod">
        <pc:chgData name="Rumaisa Talukder" userId="00294cc6-7093-43f5-955c-f7caffcc6a88" providerId="ADAL" clId="{6B9FFDD8-59ED-4F86-867E-35CF8DB51C74}" dt="2025-04-07T10:13:09.996" v="2664" actId="2696"/>
        <pc:sldMkLst>
          <pc:docMk/>
          <pc:sldMk cId="3824951308" sldId="265"/>
        </pc:sldMkLst>
      </pc:sldChg>
      <pc:sldChg chg="addSp delSp modSp new del mod">
        <pc:chgData name="Rumaisa Talukder" userId="00294cc6-7093-43f5-955c-f7caffcc6a88" providerId="ADAL" clId="{6B9FFDD8-59ED-4F86-867E-35CF8DB51C74}" dt="2025-04-07T13:50:49.507" v="4994" actId="2696"/>
        <pc:sldMkLst>
          <pc:docMk/>
          <pc:sldMk cId="2057417535" sldId="266"/>
        </pc:sldMkLst>
      </pc:sldChg>
      <pc:sldChg chg="addSp delSp modSp new mod">
        <pc:chgData name="Rumaisa Talukder" userId="00294cc6-7093-43f5-955c-f7caffcc6a88" providerId="ADAL" clId="{6B9FFDD8-59ED-4F86-867E-35CF8DB51C74}" dt="2025-04-09T20:49:40.417" v="7746" actId="1036"/>
        <pc:sldMkLst>
          <pc:docMk/>
          <pc:sldMk cId="643163470" sldId="267"/>
        </pc:sldMkLst>
        <pc:spChg chg="mod">
          <ac:chgData name="Rumaisa Talukder" userId="00294cc6-7093-43f5-955c-f7caffcc6a88" providerId="ADAL" clId="{6B9FFDD8-59ED-4F86-867E-35CF8DB51C74}" dt="2025-04-07T09:51:57.423" v="2046" actId="2711"/>
          <ac:spMkLst>
            <pc:docMk/>
            <pc:sldMk cId="643163470" sldId="267"/>
            <ac:spMk id="2" creationId="{94ED6EAC-F458-E183-B999-C796589C92FB}"/>
          </ac:spMkLst>
        </pc:spChg>
        <pc:spChg chg="del mod">
          <ac:chgData name="Rumaisa Talukder" userId="00294cc6-7093-43f5-955c-f7caffcc6a88" providerId="ADAL" clId="{6B9FFDD8-59ED-4F86-867E-35CF8DB51C74}" dt="2025-04-09T18:54:16.733" v="5952" actId="26606"/>
          <ac:spMkLst>
            <pc:docMk/>
            <pc:sldMk cId="643163470" sldId="267"/>
            <ac:spMk id="3" creationId="{819113C1-2B72-9AF9-3A37-0F02CB07B70A}"/>
          </ac:spMkLst>
        </pc:spChg>
        <pc:graphicFrameChg chg="add mod">
          <ac:chgData name="Rumaisa Talukder" userId="00294cc6-7093-43f5-955c-f7caffcc6a88" providerId="ADAL" clId="{6B9FFDD8-59ED-4F86-867E-35CF8DB51C74}" dt="2025-04-09T20:49:40.417" v="7746" actId="1036"/>
          <ac:graphicFrameMkLst>
            <pc:docMk/>
            <pc:sldMk cId="643163470" sldId="267"/>
            <ac:graphicFrameMk id="6" creationId="{59938198-65BE-F4E4-D6AC-E602B1B7E864}"/>
          </ac:graphicFrameMkLst>
        </pc:graphicFrameChg>
      </pc:sldChg>
      <pc:sldChg chg="addSp delSp modSp add mod ord">
        <pc:chgData name="Rumaisa Talukder" userId="00294cc6-7093-43f5-955c-f7caffcc6a88" providerId="ADAL" clId="{6B9FFDD8-59ED-4F86-867E-35CF8DB51C74}" dt="2025-04-09T20:09:38.731" v="7475" actId="20577"/>
        <pc:sldMkLst>
          <pc:docMk/>
          <pc:sldMk cId="3293364353" sldId="268"/>
        </pc:sldMkLst>
        <pc:spChg chg="mod">
          <ac:chgData name="Rumaisa Talukder" userId="00294cc6-7093-43f5-955c-f7caffcc6a88" providerId="ADAL" clId="{6B9FFDD8-59ED-4F86-867E-35CF8DB51C74}" dt="2025-04-09T20:09:04.242" v="7468" actId="20577"/>
          <ac:spMkLst>
            <pc:docMk/>
            <pc:sldMk cId="3293364353" sldId="268"/>
            <ac:spMk id="2" creationId="{1CD5284E-8035-C94F-73E3-F99BC284031E}"/>
          </ac:spMkLst>
        </pc:spChg>
        <pc:spChg chg="mod">
          <ac:chgData name="Rumaisa Talukder" userId="00294cc6-7093-43f5-955c-f7caffcc6a88" providerId="ADAL" clId="{6B9FFDD8-59ED-4F86-867E-35CF8DB51C74}" dt="2025-04-09T20:09:38.731" v="7475" actId="20577"/>
          <ac:spMkLst>
            <pc:docMk/>
            <pc:sldMk cId="3293364353" sldId="268"/>
            <ac:spMk id="3" creationId="{5BFC8CD0-44A1-59DB-4AB1-62A87AB2CFFB}"/>
          </ac:spMkLst>
        </pc:spChg>
        <pc:spChg chg="add del mod">
          <ac:chgData name="Rumaisa Talukder" userId="00294cc6-7093-43f5-955c-f7caffcc6a88" providerId="ADAL" clId="{6B9FFDD8-59ED-4F86-867E-35CF8DB51C74}" dt="2025-04-09T19:12:07.408" v="6275" actId="21"/>
          <ac:spMkLst>
            <pc:docMk/>
            <pc:sldMk cId="3293364353" sldId="268"/>
            <ac:spMk id="4" creationId="{784EBC81-E435-D509-CD7B-98E60369A745}"/>
          </ac:spMkLst>
        </pc:spChg>
        <pc:spChg chg="add mod">
          <ac:chgData name="Rumaisa Talukder" userId="00294cc6-7093-43f5-955c-f7caffcc6a88" providerId="ADAL" clId="{6B9FFDD8-59ED-4F86-867E-35CF8DB51C74}" dt="2025-04-09T19:33:04.317" v="7111" actId="20577"/>
          <ac:spMkLst>
            <pc:docMk/>
            <pc:sldMk cId="3293364353" sldId="268"/>
            <ac:spMk id="5" creationId="{F63822BE-0632-64CF-AA69-711D0CF28A03}"/>
          </ac:spMkLst>
        </pc:spChg>
        <pc:spChg chg="add del mod">
          <ac:chgData name="Rumaisa Talukder" userId="00294cc6-7093-43f5-955c-f7caffcc6a88" providerId="ADAL" clId="{6B9FFDD8-59ED-4F86-867E-35CF8DB51C74}" dt="2025-04-09T19:14:25.007" v="6497" actId="478"/>
          <ac:spMkLst>
            <pc:docMk/>
            <pc:sldMk cId="3293364353" sldId="268"/>
            <ac:spMk id="6" creationId="{4D2968F7-D595-E237-45B6-3AAA56137CBB}"/>
          </ac:spMkLst>
        </pc:spChg>
        <pc:spChg chg="add mod">
          <ac:chgData name="Rumaisa Talukder" userId="00294cc6-7093-43f5-955c-f7caffcc6a88" providerId="ADAL" clId="{6B9FFDD8-59ED-4F86-867E-35CF8DB51C74}" dt="2025-04-09T19:12:10.592" v="6276"/>
          <ac:spMkLst>
            <pc:docMk/>
            <pc:sldMk cId="3293364353" sldId="268"/>
            <ac:spMk id="7" creationId="{784EBC81-E435-D509-CD7B-98E60369A745}"/>
          </ac:spMkLst>
        </pc:spChg>
        <pc:picChg chg="add del mod">
          <ac:chgData name="Rumaisa Talukder" userId="00294cc6-7093-43f5-955c-f7caffcc6a88" providerId="ADAL" clId="{6B9FFDD8-59ED-4F86-867E-35CF8DB51C74}" dt="2025-04-09T19:32:39.564" v="7108" actId="478"/>
          <ac:picMkLst>
            <pc:docMk/>
            <pc:sldMk cId="3293364353" sldId="268"/>
            <ac:picMk id="9" creationId="{337035F2-B780-9B4D-7EA5-7FFFBAC575D4}"/>
          </ac:picMkLst>
        </pc:picChg>
        <pc:picChg chg="add mod">
          <ac:chgData name="Rumaisa Talukder" userId="00294cc6-7093-43f5-955c-f7caffcc6a88" providerId="ADAL" clId="{6B9FFDD8-59ED-4F86-867E-35CF8DB51C74}" dt="2025-04-09T19:33:24.361" v="7116" actId="1076"/>
          <ac:picMkLst>
            <pc:docMk/>
            <pc:sldMk cId="3293364353" sldId="268"/>
            <ac:picMk id="11" creationId="{356BFFB8-58D8-BD07-4137-E50B2F61AE05}"/>
          </ac:picMkLst>
        </pc:picChg>
        <pc:picChg chg="add mod">
          <ac:chgData name="Rumaisa Talukder" userId="00294cc6-7093-43f5-955c-f7caffcc6a88" providerId="ADAL" clId="{6B9FFDD8-59ED-4F86-867E-35CF8DB51C74}" dt="2025-04-09T19:33:27.392" v="7117" actId="1076"/>
          <ac:picMkLst>
            <pc:docMk/>
            <pc:sldMk cId="3293364353" sldId="268"/>
            <ac:picMk id="13" creationId="{F5070214-10EB-C156-F555-711EB73B2668}"/>
          </ac:picMkLst>
        </pc:picChg>
        <pc:picChg chg="add mod">
          <ac:chgData name="Rumaisa Talukder" userId="00294cc6-7093-43f5-955c-f7caffcc6a88" providerId="ADAL" clId="{6B9FFDD8-59ED-4F86-867E-35CF8DB51C74}" dt="2025-04-09T20:08:23.709" v="7441" actId="1076"/>
          <ac:picMkLst>
            <pc:docMk/>
            <pc:sldMk cId="3293364353" sldId="268"/>
            <ac:picMk id="14" creationId="{63E6DBD3-3F66-2A7E-37DA-83AE10F9CD98}"/>
          </ac:picMkLst>
        </pc:picChg>
      </pc:sldChg>
      <pc:sldChg chg="addSp delSp modSp add mod">
        <pc:chgData name="Rumaisa Talukder" userId="00294cc6-7093-43f5-955c-f7caffcc6a88" providerId="ADAL" clId="{6B9FFDD8-59ED-4F86-867E-35CF8DB51C74}" dt="2025-04-09T21:26:50.753" v="7751" actId="1076"/>
        <pc:sldMkLst>
          <pc:docMk/>
          <pc:sldMk cId="3575102706" sldId="269"/>
        </pc:sldMkLst>
        <pc:spChg chg="mod">
          <ac:chgData name="Rumaisa Talukder" userId="00294cc6-7093-43f5-955c-f7caffcc6a88" providerId="ADAL" clId="{6B9FFDD8-59ED-4F86-867E-35CF8DB51C74}" dt="2025-04-07T09:43:36.008" v="1810" actId="20577"/>
          <ac:spMkLst>
            <pc:docMk/>
            <pc:sldMk cId="3575102706" sldId="269"/>
            <ac:spMk id="2" creationId="{CF036790-1D24-2E91-FF35-FB9684428EDD}"/>
          </ac:spMkLst>
        </pc:spChg>
        <pc:spChg chg="add mod">
          <ac:chgData name="Rumaisa Talukder" userId="00294cc6-7093-43f5-955c-f7caffcc6a88" providerId="ADAL" clId="{6B9FFDD8-59ED-4F86-867E-35CF8DB51C74}" dt="2025-04-09T20:16:31.786" v="7723" actId="1076"/>
          <ac:spMkLst>
            <pc:docMk/>
            <pc:sldMk cId="3575102706" sldId="269"/>
            <ac:spMk id="3" creationId="{E27623D5-CBC0-9650-15ED-262E7D81684F}"/>
          </ac:spMkLst>
        </pc:spChg>
        <pc:spChg chg="add del mod">
          <ac:chgData name="Rumaisa Talukder" userId="00294cc6-7093-43f5-955c-f7caffcc6a88" providerId="ADAL" clId="{6B9FFDD8-59ED-4F86-867E-35CF8DB51C74}" dt="2025-04-09T19:35:11.338" v="7125" actId="478"/>
          <ac:spMkLst>
            <pc:docMk/>
            <pc:sldMk cId="3575102706" sldId="269"/>
            <ac:spMk id="5" creationId="{72D09722-A2B5-D81B-6A38-4634E1BB486F}"/>
          </ac:spMkLst>
        </pc:spChg>
        <pc:spChg chg="add mod">
          <ac:chgData name="Rumaisa Talukder" userId="00294cc6-7093-43f5-955c-f7caffcc6a88" providerId="ADAL" clId="{6B9FFDD8-59ED-4F86-867E-35CF8DB51C74}" dt="2025-04-09T21:26:50.753" v="7751" actId="1076"/>
          <ac:spMkLst>
            <pc:docMk/>
            <pc:sldMk cId="3575102706" sldId="269"/>
            <ac:spMk id="8" creationId="{188C2F7D-3B6D-E357-C212-CEAD39E77A78}"/>
          </ac:spMkLst>
        </pc:spChg>
        <pc:graphicFrameChg chg="mod modGraphic">
          <ac:chgData name="Rumaisa Talukder" userId="00294cc6-7093-43f5-955c-f7caffcc6a88" providerId="ADAL" clId="{6B9FFDD8-59ED-4F86-867E-35CF8DB51C74}" dt="2025-04-09T20:14:21.074" v="7629"/>
          <ac:graphicFrameMkLst>
            <pc:docMk/>
            <pc:sldMk cId="3575102706" sldId="269"/>
            <ac:graphicFrameMk id="11" creationId="{EE35E0DD-ED5D-550B-9476-170C22D3FF92}"/>
          </ac:graphicFrameMkLst>
        </pc:graphicFrameChg>
        <pc:picChg chg="add mod">
          <ac:chgData name="Rumaisa Talukder" userId="00294cc6-7093-43f5-955c-f7caffcc6a88" providerId="ADAL" clId="{6B9FFDD8-59ED-4F86-867E-35CF8DB51C74}" dt="2025-04-09T19:36:46.460" v="7146" actId="1076"/>
          <ac:picMkLst>
            <pc:docMk/>
            <pc:sldMk cId="3575102706" sldId="269"/>
            <ac:picMk id="7" creationId="{91E51567-E251-2DA2-791B-E126F72770C8}"/>
          </ac:picMkLst>
        </pc:picChg>
      </pc:sldChg>
      <pc:sldChg chg="addSp delSp modSp new mod">
        <pc:chgData name="Rumaisa Talukder" userId="00294cc6-7093-43f5-955c-f7caffcc6a88" providerId="ADAL" clId="{6B9FFDD8-59ED-4F86-867E-35CF8DB51C74}" dt="2025-04-09T18:17:49.481" v="5076" actId="20577"/>
        <pc:sldMkLst>
          <pc:docMk/>
          <pc:sldMk cId="830534266" sldId="270"/>
        </pc:sldMkLst>
        <pc:spChg chg="mod">
          <ac:chgData name="Rumaisa Talukder" userId="00294cc6-7093-43f5-955c-f7caffcc6a88" providerId="ADAL" clId="{6B9FFDD8-59ED-4F86-867E-35CF8DB51C74}" dt="2025-04-09T18:17:49.481" v="5076" actId="20577"/>
          <ac:spMkLst>
            <pc:docMk/>
            <pc:sldMk cId="830534266" sldId="270"/>
            <ac:spMk id="2" creationId="{737DE68E-52A5-C986-A4C9-0DF5CECBE219}"/>
          </ac:spMkLst>
        </pc:spChg>
        <pc:spChg chg="add del mod">
          <ac:chgData name="Rumaisa Talukder" userId="00294cc6-7093-43f5-955c-f7caffcc6a88" providerId="ADAL" clId="{6B9FFDD8-59ED-4F86-867E-35CF8DB51C74}" dt="2025-04-07T13:26:40.595" v="4299" actId="20577"/>
          <ac:spMkLst>
            <pc:docMk/>
            <pc:sldMk cId="830534266" sldId="270"/>
            <ac:spMk id="3" creationId="{C63C762A-49D1-608C-2376-0E40F62EF6A8}"/>
          </ac:spMkLst>
        </pc:spChg>
        <pc:spChg chg="add mod">
          <ac:chgData name="Rumaisa Talukder" userId="00294cc6-7093-43f5-955c-f7caffcc6a88" providerId="ADAL" clId="{6B9FFDD8-59ED-4F86-867E-35CF8DB51C74}" dt="2025-04-07T13:27:25.869" v="4335" actId="20577"/>
          <ac:spMkLst>
            <pc:docMk/>
            <pc:sldMk cId="830534266" sldId="270"/>
            <ac:spMk id="6" creationId="{2F15608B-843E-3D14-CE17-CDB5FFEC091B}"/>
          </ac:spMkLst>
        </pc:spChg>
        <pc:spChg chg="add mod">
          <ac:chgData name="Rumaisa Talukder" userId="00294cc6-7093-43f5-955c-f7caffcc6a88" providerId="ADAL" clId="{6B9FFDD8-59ED-4F86-867E-35CF8DB51C74}" dt="2025-04-07T10:15:24.706" v="2711" actId="14100"/>
          <ac:spMkLst>
            <pc:docMk/>
            <pc:sldMk cId="830534266" sldId="270"/>
            <ac:spMk id="8" creationId="{BFE83B67-D326-716A-432A-AC18399DD310}"/>
          </ac:spMkLst>
        </pc:spChg>
        <pc:spChg chg="add mod">
          <ac:chgData name="Rumaisa Talukder" userId="00294cc6-7093-43f5-955c-f7caffcc6a88" providerId="ADAL" clId="{6B9FFDD8-59ED-4F86-867E-35CF8DB51C74}" dt="2025-04-07T10:15:38.257" v="2714" actId="14100"/>
          <ac:spMkLst>
            <pc:docMk/>
            <pc:sldMk cId="830534266" sldId="270"/>
            <ac:spMk id="9" creationId="{9201BE39-632E-581D-046A-2C2F2619090C}"/>
          </ac:spMkLst>
        </pc:spChg>
        <pc:picChg chg="add mod">
          <ac:chgData name="Rumaisa Talukder" userId="00294cc6-7093-43f5-955c-f7caffcc6a88" providerId="ADAL" clId="{6B9FFDD8-59ED-4F86-867E-35CF8DB51C74}" dt="2025-04-09T18:17:40.856" v="5063" actId="14100"/>
          <ac:picMkLst>
            <pc:docMk/>
            <pc:sldMk cId="830534266" sldId="270"/>
            <ac:picMk id="7" creationId="{D13413AC-9BF0-E2B6-DE66-D1D389559B1C}"/>
          </ac:picMkLst>
        </pc:picChg>
        <pc:picChg chg="add mod">
          <ac:chgData name="Rumaisa Talukder" userId="00294cc6-7093-43f5-955c-f7caffcc6a88" providerId="ADAL" clId="{6B9FFDD8-59ED-4F86-867E-35CF8DB51C74}" dt="2025-04-09T18:17:34.307" v="5062" actId="1076"/>
          <ac:picMkLst>
            <pc:docMk/>
            <pc:sldMk cId="830534266" sldId="270"/>
            <ac:picMk id="11" creationId="{E3A3DC81-99CF-37FD-1C48-D45D3D80E6F6}"/>
          </ac:picMkLst>
        </pc:picChg>
      </pc:sldChg>
      <pc:sldChg chg="addSp modSp add mod ord">
        <pc:chgData name="Rumaisa Talukder" userId="00294cc6-7093-43f5-955c-f7caffcc6a88" providerId="ADAL" clId="{6B9FFDD8-59ED-4F86-867E-35CF8DB51C74}" dt="2025-04-09T18:19:23.844" v="5082" actId="14100"/>
        <pc:sldMkLst>
          <pc:docMk/>
          <pc:sldMk cId="4012621918" sldId="271"/>
        </pc:sldMkLst>
        <pc:spChg chg="mod">
          <ac:chgData name="Rumaisa Talukder" userId="00294cc6-7093-43f5-955c-f7caffcc6a88" providerId="ADAL" clId="{6B9FFDD8-59ED-4F86-867E-35CF8DB51C74}" dt="2025-04-07T13:18:03.265" v="4244" actId="20577"/>
          <ac:spMkLst>
            <pc:docMk/>
            <pc:sldMk cId="4012621918" sldId="271"/>
            <ac:spMk id="2" creationId="{7B3B55F3-2DAB-277A-6EDC-AA75AE12CE41}"/>
          </ac:spMkLst>
        </pc:spChg>
        <pc:spChg chg="mod">
          <ac:chgData name="Rumaisa Talukder" userId="00294cc6-7093-43f5-955c-f7caffcc6a88" providerId="ADAL" clId="{6B9FFDD8-59ED-4F86-867E-35CF8DB51C74}" dt="2025-04-07T13:31:08.388" v="4375" actId="20577"/>
          <ac:spMkLst>
            <pc:docMk/>
            <pc:sldMk cId="4012621918" sldId="271"/>
            <ac:spMk id="3" creationId="{D3D21272-C301-41CA-AD8A-2578950E7702}"/>
          </ac:spMkLst>
        </pc:spChg>
        <pc:spChg chg="mod">
          <ac:chgData name="Rumaisa Talukder" userId="00294cc6-7093-43f5-955c-f7caffcc6a88" providerId="ADAL" clId="{6B9FFDD8-59ED-4F86-867E-35CF8DB51C74}" dt="2025-04-07T13:31:29.074" v="4385" actId="20577"/>
          <ac:spMkLst>
            <pc:docMk/>
            <pc:sldMk cId="4012621918" sldId="271"/>
            <ac:spMk id="6" creationId="{8A52D2BB-3C61-97CA-E4ED-FC6FE6DECA80}"/>
          </ac:spMkLst>
        </pc:spChg>
        <pc:picChg chg="add mod">
          <ac:chgData name="Rumaisa Talukder" userId="00294cc6-7093-43f5-955c-f7caffcc6a88" providerId="ADAL" clId="{6B9FFDD8-59ED-4F86-867E-35CF8DB51C74}" dt="2025-04-09T18:19:23.844" v="5082" actId="14100"/>
          <ac:picMkLst>
            <pc:docMk/>
            <pc:sldMk cId="4012621918" sldId="271"/>
            <ac:picMk id="7" creationId="{95027C12-D71A-0599-B5AA-41ECB1131C32}"/>
          </ac:picMkLst>
        </pc:picChg>
        <pc:picChg chg="add mod">
          <ac:chgData name="Rumaisa Talukder" userId="00294cc6-7093-43f5-955c-f7caffcc6a88" providerId="ADAL" clId="{6B9FFDD8-59ED-4F86-867E-35CF8DB51C74}" dt="2025-04-09T18:19:19.558" v="5081" actId="1076"/>
          <ac:picMkLst>
            <pc:docMk/>
            <pc:sldMk cId="4012621918" sldId="271"/>
            <ac:picMk id="11" creationId="{B5876317-5D20-5035-3F35-63EFD4714601}"/>
          </ac:picMkLst>
        </pc:picChg>
      </pc:sldChg>
      <pc:sldChg chg="addSp modSp new mod modNotesTx">
        <pc:chgData name="Rumaisa Talukder" userId="00294cc6-7093-43f5-955c-f7caffcc6a88" providerId="ADAL" clId="{6B9FFDD8-59ED-4F86-867E-35CF8DB51C74}" dt="2025-04-07T13:54:22.608" v="5051" actId="113"/>
        <pc:sldMkLst>
          <pc:docMk/>
          <pc:sldMk cId="1960629515" sldId="272"/>
        </pc:sldMkLst>
        <pc:spChg chg="mod">
          <ac:chgData name="Rumaisa Talukder" userId="00294cc6-7093-43f5-955c-f7caffcc6a88" providerId="ADAL" clId="{6B9FFDD8-59ED-4F86-867E-35CF8DB51C74}" dt="2025-04-07T10:25:26.787" v="2903" actId="2711"/>
          <ac:spMkLst>
            <pc:docMk/>
            <pc:sldMk cId="1960629515" sldId="272"/>
            <ac:spMk id="2" creationId="{BC5FFA7B-FA2E-93FC-C014-077AD3A49ECD}"/>
          </ac:spMkLst>
        </pc:spChg>
        <pc:spChg chg="mod">
          <ac:chgData name="Rumaisa Talukder" userId="00294cc6-7093-43f5-955c-f7caffcc6a88" providerId="ADAL" clId="{6B9FFDD8-59ED-4F86-867E-35CF8DB51C74}" dt="2025-04-07T13:54:22.608" v="5051" actId="113"/>
          <ac:spMkLst>
            <pc:docMk/>
            <pc:sldMk cId="1960629515" sldId="272"/>
            <ac:spMk id="3" creationId="{AEC4C81A-9BC8-4B2F-1EE4-696D432FBD3E}"/>
          </ac:spMkLst>
        </pc:spChg>
        <pc:spChg chg="add mod">
          <ac:chgData name="Rumaisa Talukder" userId="00294cc6-7093-43f5-955c-f7caffcc6a88" providerId="ADAL" clId="{6B9FFDD8-59ED-4F86-867E-35CF8DB51C74}" dt="2025-04-07T13:53:25.252" v="5039" actId="14100"/>
          <ac:spMkLst>
            <pc:docMk/>
            <pc:sldMk cId="1960629515" sldId="272"/>
            <ac:spMk id="5" creationId="{6D02502B-4CC3-3CBE-D7B9-D1ECBF751486}"/>
          </ac:spMkLst>
        </pc:spChg>
      </pc:sldChg>
      <pc:sldChg chg="addSp delSp modSp new del mod">
        <pc:chgData name="Rumaisa Talukder" userId="00294cc6-7093-43f5-955c-f7caffcc6a88" providerId="ADAL" clId="{6B9FFDD8-59ED-4F86-867E-35CF8DB51C74}" dt="2025-04-07T12:18:27.302" v="3519" actId="2696"/>
        <pc:sldMkLst>
          <pc:docMk/>
          <pc:sldMk cId="571679037" sldId="273"/>
        </pc:sldMkLst>
      </pc:sldChg>
      <pc:sldChg chg="addSp delSp modSp new del mod">
        <pc:chgData name="Rumaisa Talukder" userId="00294cc6-7093-43f5-955c-f7caffcc6a88" providerId="ADAL" clId="{6B9FFDD8-59ED-4F86-867E-35CF8DB51C74}" dt="2025-04-07T13:04:52.107" v="4019" actId="2696"/>
        <pc:sldMkLst>
          <pc:docMk/>
          <pc:sldMk cId="3579242339" sldId="274"/>
        </pc:sldMkLst>
      </pc:sldChg>
      <pc:sldChg chg="addSp delSp modSp add mod">
        <pc:chgData name="Rumaisa Talukder" userId="00294cc6-7093-43f5-955c-f7caffcc6a88" providerId="ADAL" clId="{6B9FFDD8-59ED-4F86-867E-35CF8DB51C74}" dt="2025-04-09T19:34:53.807" v="7121" actId="1076"/>
        <pc:sldMkLst>
          <pc:docMk/>
          <pc:sldMk cId="3390688878" sldId="275"/>
        </pc:sldMkLst>
        <pc:spChg chg="mod">
          <ac:chgData name="Rumaisa Talukder" userId="00294cc6-7093-43f5-955c-f7caffcc6a88" providerId="ADAL" clId="{6B9FFDD8-59ED-4F86-867E-35CF8DB51C74}" dt="2025-04-07T12:59:25.054" v="3938" actId="1076"/>
          <ac:spMkLst>
            <pc:docMk/>
            <pc:sldMk cId="3390688878" sldId="275"/>
            <ac:spMk id="2" creationId="{69C8782A-167A-C569-3572-EB6F3E48C4C2}"/>
          </ac:spMkLst>
        </pc:spChg>
        <pc:picChg chg="add mod">
          <ac:chgData name="Rumaisa Talukder" userId="00294cc6-7093-43f5-955c-f7caffcc6a88" providerId="ADAL" clId="{6B9FFDD8-59ED-4F86-867E-35CF8DB51C74}" dt="2025-04-07T12:51:22.900" v="3855" actId="14100"/>
          <ac:picMkLst>
            <pc:docMk/>
            <pc:sldMk cId="3390688878" sldId="275"/>
            <ac:picMk id="7" creationId="{AF8C950D-6335-B75D-571B-68E237C74B9B}"/>
          </ac:picMkLst>
        </pc:picChg>
        <pc:picChg chg="add mod">
          <ac:chgData name="Rumaisa Talukder" userId="00294cc6-7093-43f5-955c-f7caffcc6a88" providerId="ADAL" clId="{6B9FFDD8-59ED-4F86-867E-35CF8DB51C74}" dt="2025-04-07T12:50:36.396" v="3849" actId="1076"/>
          <ac:picMkLst>
            <pc:docMk/>
            <pc:sldMk cId="3390688878" sldId="275"/>
            <ac:picMk id="13" creationId="{F32AB501-056F-A3EE-92DD-82930A1F0919}"/>
          </ac:picMkLst>
        </pc:picChg>
        <pc:picChg chg="add mod ord">
          <ac:chgData name="Rumaisa Talukder" userId="00294cc6-7093-43f5-955c-f7caffcc6a88" providerId="ADAL" clId="{6B9FFDD8-59ED-4F86-867E-35CF8DB51C74}" dt="2025-04-09T19:34:53.807" v="7121" actId="1076"/>
          <ac:picMkLst>
            <pc:docMk/>
            <pc:sldMk cId="3390688878" sldId="275"/>
            <ac:picMk id="17" creationId="{2A7F45B3-3CB5-4FFA-3C82-69DEA02FA738}"/>
          </ac:picMkLst>
        </pc:picChg>
        <pc:picChg chg="add mod">
          <ac:chgData name="Rumaisa Talukder" userId="00294cc6-7093-43f5-955c-f7caffcc6a88" providerId="ADAL" clId="{6B9FFDD8-59ED-4F86-867E-35CF8DB51C74}" dt="2025-04-07T12:50:54.411" v="3853" actId="1076"/>
          <ac:picMkLst>
            <pc:docMk/>
            <pc:sldMk cId="3390688878" sldId="275"/>
            <ac:picMk id="19" creationId="{6C2EC667-F517-AEF9-7663-E4484DD3D48B}"/>
          </ac:picMkLst>
        </pc:picChg>
      </pc:sldChg>
      <pc:sldChg chg="addSp delSp modSp new mod ord">
        <pc:chgData name="Rumaisa Talukder" userId="00294cc6-7093-43f5-955c-f7caffcc6a88" providerId="ADAL" clId="{6B9FFDD8-59ED-4F86-867E-35CF8DB51C74}" dt="2025-04-07T12:59:28.971" v="3943" actId="20577"/>
        <pc:sldMkLst>
          <pc:docMk/>
          <pc:sldMk cId="3498790994" sldId="276"/>
        </pc:sldMkLst>
        <pc:spChg chg="mod">
          <ac:chgData name="Rumaisa Talukder" userId="00294cc6-7093-43f5-955c-f7caffcc6a88" providerId="ADAL" clId="{6B9FFDD8-59ED-4F86-867E-35CF8DB51C74}" dt="2025-04-07T12:59:28.971" v="3943" actId="20577"/>
          <ac:spMkLst>
            <pc:docMk/>
            <pc:sldMk cId="3498790994" sldId="276"/>
            <ac:spMk id="2" creationId="{8AC77E94-C6A4-DED5-2243-9DEA53D7AA95}"/>
          </ac:spMkLst>
        </pc:spChg>
        <pc:spChg chg="add del mod">
          <ac:chgData name="Rumaisa Talukder" userId="00294cc6-7093-43f5-955c-f7caffcc6a88" providerId="ADAL" clId="{6B9FFDD8-59ED-4F86-867E-35CF8DB51C74}" dt="2025-04-07T12:24:44.610" v="3610" actId="20577"/>
          <ac:spMkLst>
            <pc:docMk/>
            <pc:sldMk cId="3498790994" sldId="276"/>
            <ac:spMk id="3" creationId="{6A61C15A-6336-281E-D1C5-592548C9D407}"/>
          </ac:spMkLst>
        </pc:spChg>
        <pc:spChg chg="add mod">
          <ac:chgData name="Rumaisa Talukder" userId="00294cc6-7093-43f5-955c-f7caffcc6a88" providerId="ADAL" clId="{6B9FFDD8-59ED-4F86-867E-35CF8DB51C74}" dt="2025-04-07T12:46:38.827" v="3810" actId="1076"/>
          <ac:spMkLst>
            <pc:docMk/>
            <pc:sldMk cId="3498790994" sldId="276"/>
            <ac:spMk id="9" creationId="{39A141AC-9018-3087-26CC-45745FAA16BC}"/>
          </ac:spMkLst>
        </pc:spChg>
        <pc:picChg chg="add mod">
          <ac:chgData name="Rumaisa Talukder" userId="00294cc6-7093-43f5-955c-f7caffcc6a88" providerId="ADAL" clId="{6B9FFDD8-59ED-4F86-867E-35CF8DB51C74}" dt="2025-04-07T12:57:25.014" v="3877" actId="1076"/>
          <ac:picMkLst>
            <pc:docMk/>
            <pc:sldMk cId="3498790994" sldId="276"/>
            <ac:picMk id="13" creationId="{4DB9920E-DCEA-BB2E-ECAB-95B8B2BEAF0C}"/>
          </ac:picMkLst>
        </pc:picChg>
      </pc:sldChg>
      <pc:sldChg chg="addSp delSp modSp add mod ord">
        <pc:chgData name="Rumaisa Talukder" userId="00294cc6-7093-43f5-955c-f7caffcc6a88" providerId="ADAL" clId="{6B9FFDD8-59ED-4F86-867E-35CF8DB51C74}" dt="2025-04-07T12:58:32.201" v="3885" actId="1076"/>
        <pc:sldMkLst>
          <pc:docMk/>
          <pc:sldMk cId="3639631804" sldId="277"/>
        </pc:sldMkLst>
        <pc:spChg chg="mod">
          <ac:chgData name="Rumaisa Talukder" userId="00294cc6-7093-43f5-955c-f7caffcc6a88" providerId="ADAL" clId="{6B9FFDD8-59ED-4F86-867E-35CF8DB51C74}" dt="2025-04-07T12:57:49.639" v="3879" actId="20577"/>
          <ac:spMkLst>
            <pc:docMk/>
            <pc:sldMk cId="3639631804" sldId="277"/>
            <ac:spMk id="2" creationId="{E6D11711-8847-7D76-F871-4963D713E16E}"/>
          </ac:spMkLst>
        </pc:spChg>
        <pc:spChg chg="mod">
          <ac:chgData name="Rumaisa Talukder" userId="00294cc6-7093-43f5-955c-f7caffcc6a88" providerId="ADAL" clId="{6B9FFDD8-59ED-4F86-867E-35CF8DB51C74}" dt="2025-04-07T12:53:45.308" v="3871" actId="20577"/>
          <ac:spMkLst>
            <pc:docMk/>
            <pc:sldMk cId="3639631804" sldId="277"/>
            <ac:spMk id="9" creationId="{9D6314E3-D2CE-EBAA-090B-55EF7DCAA1FD}"/>
          </ac:spMkLst>
        </pc:spChg>
        <pc:picChg chg="add mod">
          <ac:chgData name="Rumaisa Talukder" userId="00294cc6-7093-43f5-955c-f7caffcc6a88" providerId="ADAL" clId="{6B9FFDD8-59ED-4F86-867E-35CF8DB51C74}" dt="2025-04-07T12:58:32.201" v="3885" actId="1076"/>
          <ac:picMkLst>
            <pc:docMk/>
            <pc:sldMk cId="3639631804" sldId="277"/>
            <ac:picMk id="8" creationId="{9D1968C0-9538-25A0-3C9F-CB26515B58A5}"/>
          </ac:picMkLst>
        </pc:picChg>
      </pc:sldChg>
      <pc:sldChg chg="addSp delSp modSp add mod ord">
        <pc:chgData name="Rumaisa Talukder" userId="00294cc6-7093-43f5-955c-f7caffcc6a88" providerId="ADAL" clId="{6B9FFDD8-59ED-4F86-867E-35CF8DB51C74}" dt="2025-04-07T13:04:22.747" v="4018" actId="1076"/>
        <pc:sldMkLst>
          <pc:docMk/>
          <pc:sldMk cId="932553849" sldId="278"/>
        </pc:sldMkLst>
        <pc:spChg chg="mod">
          <ac:chgData name="Rumaisa Talukder" userId="00294cc6-7093-43f5-955c-f7caffcc6a88" providerId="ADAL" clId="{6B9FFDD8-59ED-4F86-867E-35CF8DB51C74}" dt="2025-04-07T13:00:05.676" v="3994" actId="1076"/>
          <ac:spMkLst>
            <pc:docMk/>
            <pc:sldMk cId="932553849" sldId="278"/>
            <ac:spMk id="2" creationId="{E8613F4B-332F-FEFC-9AC8-45B3D69A611B}"/>
          </ac:spMkLst>
        </pc:spChg>
        <pc:picChg chg="add mod">
          <ac:chgData name="Rumaisa Talukder" userId="00294cc6-7093-43f5-955c-f7caffcc6a88" providerId="ADAL" clId="{6B9FFDD8-59ED-4F86-867E-35CF8DB51C74}" dt="2025-04-07T13:00:42.040" v="4000" actId="14100"/>
          <ac:picMkLst>
            <pc:docMk/>
            <pc:sldMk cId="932553849" sldId="278"/>
            <ac:picMk id="5" creationId="{ED3ADC2B-DE86-36E0-D363-AB9631BAC5CB}"/>
          </ac:picMkLst>
        </pc:picChg>
        <pc:picChg chg="add mod">
          <ac:chgData name="Rumaisa Talukder" userId="00294cc6-7093-43f5-955c-f7caffcc6a88" providerId="ADAL" clId="{6B9FFDD8-59ED-4F86-867E-35CF8DB51C74}" dt="2025-04-07T13:03:11.604" v="4006" actId="1076"/>
          <ac:picMkLst>
            <pc:docMk/>
            <pc:sldMk cId="932553849" sldId="278"/>
            <ac:picMk id="8" creationId="{403634EA-6178-F896-D764-FC42E34C1E44}"/>
          </ac:picMkLst>
        </pc:picChg>
        <pc:picChg chg="add mod ord">
          <ac:chgData name="Rumaisa Talukder" userId="00294cc6-7093-43f5-955c-f7caffcc6a88" providerId="ADAL" clId="{6B9FFDD8-59ED-4F86-867E-35CF8DB51C74}" dt="2025-04-07T13:04:22.747" v="4018" actId="1076"/>
          <ac:picMkLst>
            <pc:docMk/>
            <pc:sldMk cId="932553849" sldId="278"/>
            <ac:picMk id="10" creationId="{75C0C45D-0E22-952A-A12A-A346C77F125E}"/>
          </ac:picMkLst>
        </pc:picChg>
        <pc:picChg chg="add mod">
          <ac:chgData name="Rumaisa Talukder" userId="00294cc6-7093-43f5-955c-f7caffcc6a88" providerId="ADAL" clId="{6B9FFDD8-59ED-4F86-867E-35CF8DB51C74}" dt="2025-04-07T13:04:08.428" v="4014" actId="1076"/>
          <ac:picMkLst>
            <pc:docMk/>
            <pc:sldMk cId="932553849" sldId="278"/>
            <ac:picMk id="12" creationId="{17B1A2A8-51E8-4B46-198B-4805277C0370}"/>
          </ac:picMkLst>
        </pc:picChg>
      </pc:sldChg>
      <pc:sldChg chg="addSp delSp modSp new mod">
        <pc:chgData name="Rumaisa Talukder" userId="00294cc6-7093-43f5-955c-f7caffcc6a88" providerId="ADAL" clId="{6B9FFDD8-59ED-4F86-867E-35CF8DB51C74}" dt="2025-04-09T19:44:55.540" v="7313" actId="207"/>
        <pc:sldMkLst>
          <pc:docMk/>
          <pc:sldMk cId="335051261" sldId="279"/>
        </pc:sldMkLst>
        <pc:spChg chg="mod">
          <ac:chgData name="Rumaisa Talukder" userId="00294cc6-7093-43f5-955c-f7caffcc6a88" providerId="ADAL" clId="{6B9FFDD8-59ED-4F86-867E-35CF8DB51C74}" dt="2025-04-09T18:53:45.934" v="5951" actId="20577"/>
          <ac:spMkLst>
            <pc:docMk/>
            <pc:sldMk cId="335051261" sldId="279"/>
            <ac:spMk id="2" creationId="{1B504CD7-6831-6841-E0FB-3DE601187414}"/>
          </ac:spMkLst>
        </pc:spChg>
        <pc:spChg chg="add mod">
          <ac:chgData name="Rumaisa Talukder" userId="00294cc6-7093-43f5-955c-f7caffcc6a88" providerId="ADAL" clId="{6B9FFDD8-59ED-4F86-867E-35CF8DB51C74}" dt="2025-04-09T19:44:55.540" v="7313" actId="207"/>
          <ac:spMkLst>
            <pc:docMk/>
            <pc:sldMk cId="335051261" sldId="279"/>
            <ac:spMk id="3" creationId="{665CB841-6B35-B853-4116-2D53676E6B12}"/>
          </ac:spMkLst>
        </pc:spChg>
        <pc:spChg chg="add">
          <ac:chgData name="Rumaisa Talukder" userId="00294cc6-7093-43f5-955c-f7caffcc6a88" providerId="ADAL" clId="{6B9FFDD8-59ED-4F86-867E-35CF8DB51C74}" dt="2025-04-09T18:28:10.967" v="5387"/>
          <ac:spMkLst>
            <pc:docMk/>
            <pc:sldMk cId="335051261" sldId="279"/>
            <ac:spMk id="5" creationId="{0D91A943-060B-E824-92CB-F059E0F2D816}"/>
          </ac:spMkLst>
        </pc:spChg>
        <pc:spChg chg="add mod">
          <ac:chgData name="Rumaisa Talukder" userId="00294cc6-7093-43f5-955c-f7caffcc6a88" providerId="ADAL" clId="{6B9FFDD8-59ED-4F86-867E-35CF8DB51C74}" dt="2025-04-09T18:51:01.393" v="5857" actId="12"/>
          <ac:spMkLst>
            <pc:docMk/>
            <pc:sldMk cId="335051261" sldId="279"/>
            <ac:spMk id="6" creationId="{E0F5F61D-52DA-C9C6-F983-F99094AA0E16}"/>
          </ac:spMkLst>
        </pc:spChg>
        <pc:spChg chg="add mod">
          <ac:chgData name="Rumaisa Talukder" userId="00294cc6-7093-43f5-955c-f7caffcc6a88" providerId="ADAL" clId="{6B9FFDD8-59ED-4F86-867E-35CF8DB51C74}" dt="2025-04-09T18:51:11.994" v="5860" actId="1076"/>
          <ac:spMkLst>
            <pc:docMk/>
            <pc:sldMk cId="335051261" sldId="279"/>
            <ac:spMk id="7" creationId="{7FBE277C-E1A6-081D-4FD7-427DF3A179B7}"/>
          </ac:spMkLst>
        </pc:spChg>
        <pc:picChg chg="add mod">
          <ac:chgData name="Rumaisa Talukder" userId="00294cc6-7093-43f5-955c-f7caffcc6a88" providerId="ADAL" clId="{6B9FFDD8-59ED-4F86-867E-35CF8DB51C74}" dt="2025-04-09T18:51:15.598" v="5861" actId="14100"/>
          <ac:picMkLst>
            <pc:docMk/>
            <pc:sldMk cId="335051261" sldId="279"/>
            <ac:picMk id="8" creationId="{021390CD-C676-0043-99D4-683DA2FADC6F}"/>
          </ac:picMkLst>
        </pc:picChg>
        <pc:picChg chg="add mod">
          <ac:chgData name="Rumaisa Talukder" userId="00294cc6-7093-43f5-955c-f7caffcc6a88" providerId="ADAL" clId="{6B9FFDD8-59ED-4F86-867E-35CF8DB51C74}" dt="2025-04-09T18:47:16.276" v="5834" actId="14100"/>
          <ac:picMkLst>
            <pc:docMk/>
            <pc:sldMk cId="335051261" sldId="279"/>
            <ac:picMk id="10" creationId="{C59812EB-8819-FFBC-95ED-56377AC159F1}"/>
          </ac:picMkLst>
        </pc:picChg>
      </pc:sldChg>
      <pc:sldChg chg="add">
        <pc:chgData name="Rumaisa Talukder" userId="00294cc6-7093-43f5-955c-f7caffcc6a88" providerId="ADAL" clId="{6B9FFDD8-59ED-4F86-867E-35CF8DB51C74}" dt="2025-04-09T19:38:40.981" v="7150" actId="2890"/>
        <pc:sldMkLst>
          <pc:docMk/>
          <pc:sldMk cId="54989182" sldId="280"/>
        </pc:sldMkLst>
      </pc:sldChg>
      <pc:sldChg chg="addSp delSp modSp new mod">
        <pc:chgData name="Rumaisa Talukder" userId="00294cc6-7093-43f5-955c-f7caffcc6a88" providerId="ADAL" clId="{6B9FFDD8-59ED-4F86-867E-35CF8DB51C74}" dt="2025-04-09T19:40:43.716" v="7307" actId="20577"/>
        <pc:sldMkLst>
          <pc:docMk/>
          <pc:sldMk cId="449570553" sldId="281"/>
        </pc:sldMkLst>
        <pc:spChg chg="mod">
          <ac:chgData name="Rumaisa Talukder" userId="00294cc6-7093-43f5-955c-f7caffcc6a88" providerId="ADAL" clId="{6B9FFDD8-59ED-4F86-867E-35CF8DB51C74}" dt="2025-04-09T19:39:01.443" v="7204" actId="2711"/>
          <ac:spMkLst>
            <pc:docMk/>
            <pc:sldMk cId="449570553" sldId="281"/>
            <ac:spMk id="2" creationId="{3C3AF2DF-E9ED-0449-B139-03780C0094BB}"/>
          </ac:spMkLst>
        </pc:spChg>
        <pc:spChg chg="add del mod">
          <ac:chgData name="Rumaisa Talukder" userId="00294cc6-7093-43f5-955c-f7caffcc6a88" providerId="ADAL" clId="{6B9FFDD8-59ED-4F86-867E-35CF8DB51C74}" dt="2025-04-09T19:39:43.757" v="7235" actId="14100"/>
          <ac:spMkLst>
            <pc:docMk/>
            <pc:sldMk cId="449570553" sldId="281"/>
            <ac:spMk id="3" creationId="{9927B000-7124-FEFF-5F00-8876C490B54C}"/>
          </ac:spMkLst>
        </pc:spChg>
        <pc:spChg chg="add mod">
          <ac:chgData name="Rumaisa Talukder" userId="00294cc6-7093-43f5-955c-f7caffcc6a88" providerId="ADAL" clId="{6B9FFDD8-59ED-4F86-867E-35CF8DB51C74}" dt="2025-04-09T19:40:43.716" v="7307" actId="20577"/>
          <ac:spMkLst>
            <pc:docMk/>
            <pc:sldMk cId="449570553" sldId="281"/>
            <ac:spMk id="9" creationId="{B75F5F84-60F9-E1FB-9217-535A679177F5}"/>
          </ac:spMkLst>
        </pc:spChg>
        <pc:picChg chg="add mod">
          <ac:chgData name="Rumaisa Talukder" userId="00294cc6-7093-43f5-955c-f7caffcc6a88" providerId="ADAL" clId="{6B9FFDD8-59ED-4F86-867E-35CF8DB51C74}" dt="2025-04-09T19:39:51.857" v="7238" actId="1076"/>
          <ac:picMkLst>
            <pc:docMk/>
            <pc:sldMk cId="449570553" sldId="281"/>
            <ac:picMk id="6" creationId="{7A37ECC2-6CD9-D51A-9A6A-D32446BDB262}"/>
          </ac:picMkLst>
        </pc:picChg>
        <pc:picChg chg="add mod">
          <ac:chgData name="Rumaisa Talukder" userId="00294cc6-7093-43f5-955c-f7caffcc6a88" providerId="ADAL" clId="{6B9FFDD8-59ED-4F86-867E-35CF8DB51C74}" dt="2025-04-09T19:40:26.651" v="7241" actId="1076"/>
          <ac:picMkLst>
            <pc:docMk/>
            <pc:sldMk cId="449570553" sldId="281"/>
            <ac:picMk id="8" creationId="{BD2E952B-5791-20B9-2CF9-E9A67FBAC116}"/>
          </ac:picMkLst>
        </pc:picChg>
      </pc:sldChg>
      <pc:sldChg chg="addSp delSp modSp new del mod">
        <pc:chgData name="Rumaisa Talukder" userId="00294cc6-7093-43f5-955c-f7caffcc6a88" providerId="ADAL" clId="{6B9FFDD8-59ED-4F86-867E-35CF8DB51C74}" dt="2025-04-09T19:41:58.011" v="7312" actId="2696"/>
        <pc:sldMkLst>
          <pc:docMk/>
          <pc:sldMk cId="130346559" sldId="282"/>
        </pc:sldMkLst>
        <pc:spChg chg="del">
          <ac:chgData name="Rumaisa Talukder" userId="00294cc6-7093-43f5-955c-f7caffcc6a88" providerId="ADAL" clId="{6B9FFDD8-59ED-4F86-867E-35CF8DB51C74}" dt="2025-04-09T19:41:37.199" v="7309" actId="22"/>
          <ac:spMkLst>
            <pc:docMk/>
            <pc:sldMk cId="130346559" sldId="282"/>
            <ac:spMk id="3" creationId="{DA67822A-FF64-F14D-42F0-8605032FBB82}"/>
          </ac:spMkLst>
        </pc:spChg>
        <pc:spChg chg="add mod">
          <ac:chgData name="Rumaisa Talukder" userId="00294cc6-7093-43f5-955c-f7caffcc6a88" providerId="ADAL" clId="{6B9FFDD8-59ED-4F86-867E-35CF8DB51C74}" dt="2025-04-09T19:41:54.934" v="7311" actId="478"/>
          <ac:spMkLst>
            <pc:docMk/>
            <pc:sldMk cId="130346559" sldId="282"/>
            <ac:spMk id="8" creationId="{7A3D0F9F-88C0-6409-2F4C-C95D1E49E587}"/>
          </ac:spMkLst>
        </pc:spChg>
        <pc:picChg chg="add del mod ord">
          <ac:chgData name="Rumaisa Talukder" userId="00294cc6-7093-43f5-955c-f7caffcc6a88" providerId="ADAL" clId="{6B9FFDD8-59ED-4F86-867E-35CF8DB51C74}" dt="2025-04-09T19:41:54.934" v="7311" actId="478"/>
          <ac:picMkLst>
            <pc:docMk/>
            <pc:sldMk cId="130346559" sldId="282"/>
            <ac:picMk id="6" creationId="{487E7F28-83FF-80B4-AFC0-627EDA48CF97}"/>
          </ac:picMkLst>
        </pc:picChg>
      </pc:sldChg>
      <pc:sldChg chg="addSp delSp modSp new mod">
        <pc:chgData name="Rumaisa Talukder" userId="00294cc6-7093-43f5-955c-f7caffcc6a88" providerId="ADAL" clId="{6B9FFDD8-59ED-4F86-867E-35CF8DB51C74}" dt="2025-04-09T20:11:32.576" v="7547" actId="113"/>
        <pc:sldMkLst>
          <pc:docMk/>
          <pc:sldMk cId="594259091" sldId="282"/>
        </pc:sldMkLst>
        <pc:spChg chg="mod">
          <ac:chgData name="Rumaisa Talukder" userId="00294cc6-7093-43f5-955c-f7caffcc6a88" providerId="ADAL" clId="{6B9FFDD8-59ED-4F86-867E-35CF8DB51C74}" dt="2025-04-09T20:10:15.699" v="7495" actId="20577"/>
          <ac:spMkLst>
            <pc:docMk/>
            <pc:sldMk cId="594259091" sldId="282"/>
            <ac:spMk id="2" creationId="{67408B8F-0401-0C09-5FCF-1648D9E0A533}"/>
          </ac:spMkLst>
        </pc:spChg>
        <pc:spChg chg="del">
          <ac:chgData name="Rumaisa Talukder" userId="00294cc6-7093-43f5-955c-f7caffcc6a88" providerId="ADAL" clId="{6B9FFDD8-59ED-4F86-867E-35CF8DB51C74}" dt="2025-04-09T19:47:10.102" v="7315" actId="22"/>
          <ac:spMkLst>
            <pc:docMk/>
            <pc:sldMk cId="594259091" sldId="282"/>
            <ac:spMk id="3" creationId="{28F0D48A-313E-B0E9-DAA9-1C4847FFFEAC}"/>
          </ac:spMkLst>
        </pc:spChg>
        <pc:spChg chg="add mod">
          <ac:chgData name="Rumaisa Talukder" userId="00294cc6-7093-43f5-955c-f7caffcc6a88" providerId="ADAL" clId="{6B9FFDD8-59ED-4F86-867E-35CF8DB51C74}" dt="2025-04-09T20:11:32.576" v="7547" actId="113"/>
          <ac:spMkLst>
            <pc:docMk/>
            <pc:sldMk cId="594259091" sldId="282"/>
            <ac:spMk id="9" creationId="{E039CF52-C27A-0D6B-EB97-384425846D3B}"/>
          </ac:spMkLst>
        </pc:spChg>
        <pc:spChg chg="add mod">
          <ac:chgData name="Rumaisa Talukder" userId="00294cc6-7093-43f5-955c-f7caffcc6a88" providerId="ADAL" clId="{6B9FFDD8-59ED-4F86-867E-35CF8DB51C74}" dt="2025-04-09T20:11:03.180" v="7497" actId="1076"/>
          <ac:spMkLst>
            <pc:docMk/>
            <pc:sldMk cId="594259091" sldId="282"/>
            <ac:spMk id="10" creationId="{8927703B-C0FC-E1DB-4CEB-382155BD214B}"/>
          </ac:spMkLst>
        </pc:spChg>
        <pc:spChg chg="add mod">
          <ac:chgData name="Rumaisa Talukder" userId="00294cc6-7093-43f5-955c-f7caffcc6a88" providerId="ADAL" clId="{6B9FFDD8-59ED-4F86-867E-35CF8DB51C74}" dt="2025-04-09T20:11:11.447" v="7498" actId="1076"/>
          <ac:spMkLst>
            <pc:docMk/>
            <pc:sldMk cId="594259091" sldId="282"/>
            <ac:spMk id="11" creationId="{3032B607-6CA0-86D3-4410-F12A2506C1A6}"/>
          </ac:spMkLst>
        </pc:spChg>
        <pc:spChg chg="add mod">
          <ac:chgData name="Rumaisa Talukder" userId="00294cc6-7093-43f5-955c-f7caffcc6a88" providerId="ADAL" clId="{6B9FFDD8-59ED-4F86-867E-35CF8DB51C74}" dt="2025-04-09T20:11:30.592" v="7546"/>
          <ac:spMkLst>
            <pc:docMk/>
            <pc:sldMk cId="594259091" sldId="282"/>
            <ac:spMk id="12" creationId="{59005760-9E89-6498-EF31-7F7E4BEA73C8}"/>
          </ac:spMkLst>
        </pc:spChg>
        <pc:picChg chg="add mod ord">
          <ac:chgData name="Rumaisa Talukder" userId="00294cc6-7093-43f5-955c-f7caffcc6a88" providerId="ADAL" clId="{6B9FFDD8-59ED-4F86-867E-35CF8DB51C74}" dt="2025-04-09T19:49:14.820" v="7331" actId="14100"/>
          <ac:picMkLst>
            <pc:docMk/>
            <pc:sldMk cId="594259091" sldId="282"/>
            <ac:picMk id="6" creationId="{CD974EC0-C0A6-416B-77FB-80D6D2A7FBFB}"/>
          </ac:picMkLst>
        </pc:picChg>
        <pc:picChg chg="add mod">
          <ac:chgData name="Rumaisa Talukder" userId="00294cc6-7093-43f5-955c-f7caffcc6a88" providerId="ADAL" clId="{6B9FFDD8-59ED-4F86-867E-35CF8DB51C74}" dt="2025-04-09T19:49:04.420" v="7328" actId="1076"/>
          <ac:picMkLst>
            <pc:docMk/>
            <pc:sldMk cId="594259091" sldId="282"/>
            <ac:picMk id="8" creationId="{065BFDBA-CD8A-B53B-30CA-7BE774A13524}"/>
          </ac:picMkLst>
        </pc:pic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73B7D-75B8-44F6-B701-8758DE0E9FD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279B49-7D21-4A15-8A87-A04382C5A206}">
      <dgm:prSet/>
      <dgm:spPr/>
      <dgm:t>
        <a:bodyPr/>
        <a:lstStyle/>
        <a:p>
          <a:r>
            <a:rPr lang="en-US" b="1"/>
            <a:t>Easy to capture together</a:t>
          </a:r>
          <a:r>
            <a:rPr lang="en-US"/>
            <a:t>: Both voice and face can be easily captured simultaneously with minimal equipment.</a:t>
          </a:r>
        </a:p>
      </dgm:t>
    </dgm:pt>
    <dgm:pt modelId="{74BEE08B-6D07-4017-894D-81914367AF6B}" type="parTrans" cxnId="{C79D243C-7195-49DF-9520-4F9F345B69E5}">
      <dgm:prSet/>
      <dgm:spPr/>
      <dgm:t>
        <a:bodyPr/>
        <a:lstStyle/>
        <a:p>
          <a:endParaRPr lang="en-US"/>
        </a:p>
      </dgm:t>
    </dgm:pt>
    <dgm:pt modelId="{805CDF56-6C41-45F0-90C5-BAC37E97A909}" type="sibTrans" cxnId="{C79D243C-7195-49DF-9520-4F9F345B69E5}">
      <dgm:prSet/>
      <dgm:spPr/>
      <dgm:t>
        <a:bodyPr/>
        <a:lstStyle/>
        <a:p>
          <a:endParaRPr lang="en-US"/>
        </a:p>
      </dgm:t>
    </dgm:pt>
    <dgm:pt modelId="{28DAEC21-5A42-46CE-95C0-FB784264F805}">
      <dgm:prSet/>
      <dgm:spPr/>
      <dgm:t>
        <a:bodyPr/>
        <a:lstStyle/>
        <a:p>
          <a:r>
            <a:rPr lang="en-US" b="1"/>
            <a:t>No special hardware needed</a:t>
          </a:r>
          <a:r>
            <a:rPr lang="en-US"/>
            <a:t>: Works effectively with standard cameras and microphones.</a:t>
          </a:r>
        </a:p>
      </dgm:t>
    </dgm:pt>
    <dgm:pt modelId="{751E3D5B-5F45-46D7-82F4-AFADA8158EF9}" type="parTrans" cxnId="{8AC7A528-6DB6-463C-A337-F02CD03E1E7C}">
      <dgm:prSet/>
      <dgm:spPr/>
      <dgm:t>
        <a:bodyPr/>
        <a:lstStyle/>
        <a:p>
          <a:endParaRPr lang="en-US"/>
        </a:p>
      </dgm:t>
    </dgm:pt>
    <dgm:pt modelId="{40AECFA5-1455-452E-9A2A-2208C4C9A2AC}" type="sibTrans" cxnId="{8AC7A528-6DB6-463C-A337-F02CD03E1E7C}">
      <dgm:prSet/>
      <dgm:spPr/>
      <dgm:t>
        <a:bodyPr/>
        <a:lstStyle/>
        <a:p>
          <a:endParaRPr lang="en-US"/>
        </a:p>
      </dgm:t>
    </dgm:pt>
    <dgm:pt modelId="{61E71148-8E34-4BF5-AD06-A5FAFDB64E7F}">
      <dgm:prSet/>
      <dgm:spPr/>
      <dgm:t>
        <a:bodyPr/>
        <a:lstStyle/>
        <a:p>
          <a:r>
            <a:rPr lang="en-US" b="1" dirty="0"/>
            <a:t>Complementary modalities</a:t>
          </a:r>
          <a:r>
            <a:rPr lang="en-US" dirty="0"/>
            <a:t>: Combines </a:t>
          </a:r>
          <a:r>
            <a:rPr lang="en-US" b="1" dirty="0"/>
            <a:t>audio (voice)</a:t>
          </a:r>
          <a:r>
            <a:rPr lang="en-US" dirty="0"/>
            <a:t> and </a:t>
          </a:r>
          <a:r>
            <a:rPr lang="en-US" b="1" dirty="0"/>
            <a:t>visual (face)</a:t>
          </a:r>
          <a:r>
            <a:rPr lang="en-US" dirty="0"/>
            <a:t> data for enhanced recognition accuracy.</a:t>
          </a:r>
        </a:p>
      </dgm:t>
    </dgm:pt>
    <dgm:pt modelId="{AD915D0F-0FB8-4B33-84AF-FF9FB2E6E5EF}" type="parTrans" cxnId="{F8F362ED-AD43-495B-97EB-17314B065356}">
      <dgm:prSet/>
      <dgm:spPr/>
      <dgm:t>
        <a:bodyPr/>
        <a:lstStyle/>
        <a:p>
          <a:endParaRPr lang="en-US"/>
        </a:p>
      </dgm:t>
    </dgm:pt>
    <dgm:pt modelId="{195867C5-6C79-420C-B10A-68044EBCD2E3}" type="sibTrans" cxnId="{F8F362ED-AD43-495B-97EB-17314B065356}">
      <dgm:prSet/>
      <dgm:spPr/>
      <dgm:t>
        <a:bodyPr/>
        <a:lstStyle/>
        <a:p>
          <a:endParaRPr lang="en-US"/>
        </a:p>
      </dgm:t>
    </dgm:pt>
    <dgm:pt modelId="{C67450E9-78D1-4EA2-A458-2BFEB3133069}">
      <dgm:prSet/>
      <dgm:spPr/>
      <dgm:t>
        <a:bodyPr/>
        <a:lstStyle/>
        <a:p>
          <a:r>
            <a:rPr lang="en-US" b="1" dirty="0"/>
            <a:t>User-friendly</a:t>
          </a:r>
          <a:r>
            <a:rPr lang="en-US" dirty="0"/>
            <a:t>: Provides a natural, </a:t>
          </a:r>
          <a:r>
            <a:rPr lang="en-US" b="1" dirty="0"/>
            <a:t>non-intrusive</a:t>
          </a:r>
          <a:r>
            <a:rPr lang="en-US" dirty="0"/>
            <a:t> experience for users.</a:t>
          </a:r>
        </a:p>
      </dgm:t>
    </dgm:pt>
    <dgm:pt modelId="{1085544B-19A5-4CE7-B02E-2322A7D0ED25}" type="parTrans" cxnId="{01496C17-552C-4103-A12E-C31FA71BC1CF}">
      <dgm:prSet/>
      <dgm:spPr/>
      <dgm:t>
        <a:bodyPr/>
        <a:lstStyle/>
        <a:p>
          <a:endParaRPr lang="en-US"/>
        </a:p>
      </dgm:t>
    </dgm:pt>
    <dgm:pt modelId="{B8F29A42-33DB-4B4F-96B4-88B2BC0A60D8}" type="sibTrans" cxnId="{01496C17-552C-4103-A12E-C31FA71BC1CF}">
      <dgm:prSet/>
      <dgm:spPr/>
      <dgm:t>
        <a:bodyPr/>
        <a:lstStyle/>
        <a:p>
          <a:endParaRPr lang="en-US"/>
        </a:p>
      </dgm:t>
    </dgm:pt>
    <dgm:pt modelId="{3C19BFEC-1A35-4826-A818-C4D0BD49EA22}">
      <dgm:prSet/>
      <dgm:spPr/>
      <dgm:t>
        <a:bodyPr/>
        <a:lstStyle/>
        <a:p>
          <a:r>
            <a:rPr lang="en-US" b="1" dirty="0"/>
            <a:t>Secure and versatile</a:t>
          </a:r>
          <a:r>
            <a:rPr lang="en-US" dirty="0"/>
            <a:t>: Difficult to forge both modalities simultaneously, making it ideal for </a:t>
          </a:r>
          <a:r>
            <a:rPr lang="en-US" b="1" dirty="0"/>
            <a:t>multi-factor authentication</a:t>
          </a:r>
          <a:r>
            <a:rPr lang="en-US" dirty="0"/>
            <a:t>.</a:t>
          </a:r>
        </a:p>
      </dgm:t>
    </dgm:pt>
    <dgm:pt modelId="{D8B591FC-F936-4E44-8B3F-40EEA4120E43}" type="parTrans" cxnId="{F9497E9C-BFD8-40C4-847C-96605EF3C0B4}">
      <dgm:prSet/>
      <dgm:spPr/>
      <dgm:t>
        <a:bodyPr/>
        <a:lstStyle/>
        <a:p>
          <a:endParaRPr lang="en-US"/>
        </a:p>
      </dgm:t>
    </dgm:pt>
    <dgm:pt modelId="{CDC89E62-57F1-4E90-A602-B493005FF47C}" type="sibTrans" cxnId="{F9497E9C-BFD8-40C4-847C-96605EF3C0B4}">
      <dgm:prSet/>
      <dgm:spPr/>
      <dgm:t>
        <a:bodyPr/>
        <a:lstStyle/>
        <a:p>
          <a:endParaRPr lang="en-US"/>
        </a:p>
      </dgm:t>
    </dgm:pt>
    <dgm:pt modelId="{C463A258-F691-4DEB-9CA1-94F2292371BA}" type="pres">
      <dgm:prSet presAssocID="{F8E73B7D-75B8-44F6-B701-8758DE0E9FD5}" presName="vert0" presStyleCnt="0">
        <dgm:presLayoutVars>
          <dgm:dir/>
          <dgm:animOne val="branch"/>
          <dgm:animLvl val="lvl"/>
        </dgm:presLayoutVars>
      </dgm:prSet>
      <dgm:spPr/>
    </dgm:pt>
    <dgm:pt modelId="{F25BC8AC-94A2-40A8-B747-9A47C5F63D5B}" type="pres">
      <dgm:prSet presAssocID="{CA279B49-7D21-4A15-8A87-A04382C5A206}" presName="thickLine" presStyleLbl="alignNode1" presStyleIdx="0" presStyleCnt="5"/>
      <dgm:spPr/>
    </dgm:pt>
    <dgm:pt modelId="{E62722BE-A114-4C44-AA3D-478AB269C020}" type="pres">
      <dgm:prSet presAssocID="{CA279B49-7D21-4A15-8A87-A04382C5A206}" presName="horz1" presStyleCnt="0"/>
      <dgm:spPr/>
    </dgm:pt>
    <dgm:pt modelId="{8EBA712A-2D75-4EED-ADCF-064DBE9BF7E6}" type="pres">
      <dgm:prSet presAssocID="{CA279B49-7D21-4A15-8A87-A04382C5A206}" presName="tx1" presStyleLbl="revTx" presStyleIdx="0" presStyleCnt="5"/>
      <dgm:spPr/>
    </dgm:pt>
    <dgm:pt modelId="{78FF2526-CA69-43F0-83B7-D7DAF84B539D}" type="pres">
      <dgm:prSet presAssocID="{CA279B49-7D21-4A15-8A87-A04382C5A206}" presName="vert1" presStyleCnt="0"/>
      <dgm:spPr/>
    </dgm:pt>
    <dgm:pt modelId="{C802D90F-262D-45A6-B4C9-554EB4C5166B}" type="pres">
      <dgm:prSet presAssocID="{28DAEC21-5A42-46CE-95C0-FB784264F805}" presName="thickLine" presStyleLbl="alignNode1" presStyleIdx="1" presStyleCnt="5"/>
      <dgm:spPr/>
    </dgm:pt>
    <dgm:pt modelId="{4E4598D3-EC5E-417D-846C-4F41F9F8B358}" type="pres">
      <dgm:prSet presAssocID="{28DAEC21-5A42-46CE-95C0-FB784264F805}" presName="horz1" presStyleCnt="0"/>
      <dgm:spPr/>
    </dgm:pt>
    <dgm:pt modelId="{5ED963D2-9F5D-4081-9C0A-E747F91A3C94}" type="pres">
      <dgm:prSet presAssocID="{28DAEC21-5A42-46CE-95C0-FB784264F805}" presName="tx1" presStyleLbl="revTx" presStyleIdx="1" presStyleCnt="5"/>
      <dgm:spPr/>
    </dgm:pt>
    <dgm:pt modelId="{4F9AC23D-B8CC-401F-A3BB-2056C98DE17E}" type="pres">
      <dgm:prSet presAssocID="{28DAEC21-5A42-46CE-95C0-FB784264F805}" presName="vert1" presStyleCnt="0"/>
      <dgm:spPr/>
    </dgm:pt>
    <dgm:pt modelId="{773DEF5F-F277-4C2C-80E1-9BBBF73B7033}" type="pres">
      <dgm:prSet presAssocID="{61E71148-8E34-4BF5-AD06-A5FAFDB64E7F}" presName="thickLine" presStyleLbl="alignNode1" presStyleIdx="2" presStyleCnt="5"/>
      <dgm:spPr/>
    </dgm:pt>
    <dgm:pt modelId="{DB81C741-1CA9-4030-873C-42B29D644ED3}" type="pres">
      <dgm:prSet presAssocID="{61E71148-8E34-4BF5-AD06-A5FAFDB64E7F}" presName="horz1" presStyleCnt="0"/>
      <dgm:spPr/>
    </dgm:pt>
    <dgm:pt modelId="{EF978BE5-D0E5-41C6-ABF6-13C03B2A914F}" type="pres">
      <dgm:prSet presAssocID="{61E71148-8E34-4BF5-AD06-A5FAFDB64E7F}" presName="tx1" presStyleLbl="revTx" presStyleIdx="2" presStyleCnt="5"/>
      <dgm:spPr/>
    </dgm:pt>
    <dgm:pt modelId="{BCAE8FB2-652E-49BE-90CC-8F96DFAB2C26}" type="pres">
      <dgm:prSet presAssocID="{61E71148-8E34-4BF5-AD06-A5FAFDB64E7F}" presName="vert1" presStyleCnt="0"/>
      <dgm:spPr/>
    </dgm:pt>
    <dgm:pt modelId="{6FCDA107-2A2A-4809-A4C4-345D68C6B94C}" type="pres">
      <dgm:prSet presAssocID="{C67450E9-78D1-4EA2-A458-2BFEB3133069}" presName="thickLine" presStyleLbl="alignNode1" presStyleIdx="3" presStyleCnt="5"/>
      <dgm:spPr/>
    </dgm:pt>
    <dgm:pt modelId="{4F1AE9BF-A998-4BF0-BF4F-21E53BE609AF}" type="pres">
      <dgm:prSet presAssocID="{C67450E9-78D1-4EA2-A458-2BFEB3133069}" presName="horz1" presStyleCnt="0"/>
      <dgm:spPr/>
    </dgm:pt>
    <dgm:pt modelId="{1D20E474-D233-4608-808F-1FA1FE28F829}" type="pres">
      <dgm:prSet presAssocID="{C67450E9-78D1-4EA2-A458-2BFEB3133069}" presName="tx1" presStyleLbl="revTx" presStyleIdx="3" presStyleCnt="5" custScaleY="71059"/>
      <dgm:spPr/>
    </dgm:pt>
    <dgm:pt modelId="{71B01BB8-AC0D-43D3-A8D1-004E3B9E4F8D}" type="pres">
      <dgm:prSet presAssocID="{C67450E9-78D1-4EA2-A458-2BFEB3133069}" presName="vert1" presStyleCnt="0"/>
      <dgm:spPr/>
    </dgm:pt>
    <dgm:pt modelId="{CCFE5FDA-3715-4295-A1B3-4703E88F1DFB}" type="pres">
      <dgm:prSet presAssocID="{3C19BFEC-1A35-4826-A818-C4D0BD49EA22}" presName="thickLine" presStyleLbl="alignNode1" presStyleIdx="4" presStyleCnt="5"/>
      <dgm:spPr/>
    </dgm:pt>
    <dgm:pt modelId="{5AD8EA29-8034-4B18-9A58-DF6495539E68}" type="pres">
      <dgm:prSet presAssocID="{3C19BFEC-1A35-4826-A818-C4D0BD49EA22}" presName="horz1" presStyleCnt="0"/>
      <dgm:spPr/>
    </dgm:pt>
    <dgm:pt modelId="{0E9F58E1-0129-4375-ACE2-F44D0FC2DFF3}" type="pres">
      <dgm:prSet presAssocID="{3C19BFEC-1A35-4826-A818-C4D0BD49EA22}" presName="tx1" presStyleLbl="revTx" presStyleIdx="4" presStyleCnt="5"/>
      <dgm:spPr/>
    </dgm:pt>
    <dgm:pt modelId="{80D1E9AB-5C8A-4A5C-98FA-8B6E14187F1A}" type="pres">
      <dgm:prSet presAssocID="{3C19BFEC-1A35-4826-A818-C4D0BD49EA22}" presName="vert1" presStyleCnt="0"/>
      <dgm:spPr/>
    </dgm:pt>
  </dgm:ptLst>
  <dgm:cxnLst>
    <dgm:cxn modelId="{01496C17-552C-4103-A12E-C31FA71BC1CF}" srcId="{F8E73B7D-75B8-44F6-B701-8758DE0E9FD5}" destId="{C67450E9-78D1-4EA2-A458-2BFEB3133069}" srcOrd="3" destOrd="0" parTransId="{1085544B-19A5-4CE7-B02E-2322A7D0ED25}" sibTransId="{B8F29A42-33DB-4B4F-96B4-88B2BC0A60D8}"/>
    <dgm:cxn modelId="{8AC7A528-6DB6-463C-A337-F02CD03E1E7C}" srcId="{F8E73B7D-75B8-44F6-B701-8758DE0E9FD5}" destId="{28DAEC21-5A42-46CE-95C0-FB784264F805}" srcOrd="1" destOrd="0" parTransId="{751E3D5B-5F45-46D7-82F4-AFADA8158EF9}" sibTransId="{40AECFA5-1455-452E-9A2A-2208C4C9A2AC}"/>
    <dgm:cxn modelId="{C79D243C-7195-49DF-9520-4F9F345B69E5}" srcId="{F8E73B7D-75B8-44F6-B701-8758DE0E9FD5}" destId="{CA279B49-7D21-4A15-8A87-A04382C5A206}" srcOrd="0" destOrd="0" parTransId="{74BEE08B-6D07-4017-894D-81914367AF6B}" sibTransId="{805CDF56-6C41-45F0-90C5-BAC37E97A909}"/>
    <dgm:cxn modelId="{67842C46-AA5B-4F7B-8664-B6367444A5AA}" type="presOf" srcId="{F8E73B7D-75B8-44F6-B701-8758DE0E9FD5}" destId="{C463A258-F691-4DEB-9CA1-94F2292371BA}" srcOrd="0" destOrd="0" presId="urn:microsoft.com/office/officeart/2008/layout/LinedList"/>
    <dgm:cxn modelId="{110C4F69-309D-438F-BB86-976D4D04815F}" type="presOf" srcId="{3C19BFEC-1A35-4826-A818-C4D0BD49EA22}" destId="{0E9F58E1-0129-4375-ACE2-F44D0FC2DFF3}" srcOrd="0" destOrd="0" presId="urn:microsoft.com/office/officeart/2008/layout/LinedList"/>
    <dgm:cxn modelId="{FB08BD4A-A807-461F-A8D2-1F92B96AF1B2}" type="presOf" srcId="{28DAEC21-5A42-46CE-95C0-FB784264F805}" destId="{5ED963D2-9F5D-4081-9C0A-E747F91A3C94}" srcOrd="0" destOrd="0" presId="urn:microsoft.com/office/officeart/2008/layout/LinedList"/>
    <dgm:cxn modelId="{F9497E9C-BFD8-40C4-847C-96605EF3C0B4}" srcId="{F8E73B7D-75B8-44F6-B701-8758DE0E9FD5}" destId="{3C19BFEC-1A35-4826-A818-C4D0BD49EA22}" srcOrd="4" destOrd="0" parTransId="{D8B591FC-F936-4E44-8B3F-40EEA4120E43}" sibTransId="{CDC89E62-57F1-4E90-A602-B493005FF47C}"/>
    <dgm:cxn modelId="{E8E947AA-0910-4698-88AD-F888AA172CF9}" type="presOf" srcId="{CA279B49-7D21-4A15-8A87-A04382C5A206}" destId="{8EBA712A-2D75-4EED-ADCF-064DBE9BF7E6}" srcOrd="0" destOrd="0" presId="urn:microsoft.com/office/officeart/2008/layout/LinedList"/>
    <dgm:cxn modelId="{40FF81B1-0ED0-4FA2-AAB0-BDF23E9CA509}" type="presOf" srcId="{C67450E9-78D1-4EA2-A458-2BFEB3133069}" destId="{1D20E474-D233-4608-808F-1FA1FE28F829}" srcOrd="0" destOrd="0" presId="urn:microsoft.com/office/officeart/2008/layout/LinedList"/>
    <dgm:cxn modelId="{A4460BBD-A246-47E8-A445-15FC0A812601}" type="presOf" srcId="{61E71148-8E34-4BF5-AD06-A5FAFDB64E7F}" destId="{EF978BE5-D0E5-41C6-ABF6-13C03B2A914F}" srcOrd="0" destOrd="0" presId="urn:microsoft.com/office/officeart/2008/layout/LinedList"/>
    <dgm:cxn modelId="{F8F362ED-AD43-495B-97EB-17314B065356}" srcId="{F8E73B7D-75B8-44F6-B701-8758DE0E9FD5}" destId="{61E71148-8E34-4BF5-AD06-A5FAFDB64E7F}" srcOrd="2" destOrd="0" parTransId="{AD915D0F-0FB8-4B33-84AF-FF9FB2E6E5EF}" sibTransId="{195867C5-6C79-420C-B10A-68044EBCD2E3}"/>
    <dgm:cxn modelId="{25435787-EAA9-4AFC-9E3F-BB444FF36654}" type="presParOf" srcId="{C463A258-F691-4DEB-9CA1-94F2292371BA}" destId="{F25BC8AC-94A2-40A8-B747-9A47C5F63D5B}" srcOrd="0" destOrd="0" presId="urn:microsoft.com/office/officeart/2008/layout/LinedList"/>
    <dgm:cxn modelId="{80F8FF57-6919-460D-A48D-30A3F869519B}" type="presParOf" srcId="{C463A258-F691-4DEB-9CA1-94F2292371BA}" destId="{E62722BE-A114-4C44-AA3D-478AB269C020}" srcOrd="1" destOrd="0" presId="urn:microsoft.com/office/officeart/2008/layout/LinedList"/>
    <dgm:cxn modelId="{E02D4A91-2786-44B1-A683-0941D57DBA95}" type="presParOf" srcId="{E62722BE-A114-4C44-AA3D-478AB269C020}" destId="{8EBA712A-2D75-4EED-ADCF-064DBE9BF7E6}" srcOrd="0" destOrd="0" presId="urn:microsoft.com/office/officeart/2008/layout/LinedList"/>
    <dgm:cxn modelId="{6AC7BD4A-845C-408B-B8D8-00126F4DF2D1}" type="presParOf" srcId="{E62722BE-A114-4C44-AA3D-478AB269C020}" destId="{78FF2526-CA69-43F0-83B7-D7DAF84B539D}" srcOrd="1" destOrd="0" presId="urn:microsoft.com/office/officeart/2008/layout/LinedList"/>
    <dgm:cxn modelId="{5F2878B9-6A16-4978-BD21-59B382F55309}" type="presParOf" srcId="{C463A258-F691-4DEB-9CA1-94F2292371BA}" destId="{C802D90F-262D-45A6-B4C9-554EB4C5166B}" srcOrd="2" destOrd="0" presId="urn:microsoft.com/office/officeart/2008/layout/LinedList"/>
    <dgm:cxn modelId="{36C5D27C-8946-4A5B-A95F-BAEE7827ABE5}" type="presParOf" srcId="{C463A258-F691-4DEB-9CA1-94F2292371BA}" destId="{4E4598D3-EC5E-417D-846C-4F41F9F8B358}" srcOrd="3" destOrd="0" presId="urn:microsoft.com/office/officeart/2008/layout/LinedList"/>
    <dgm:cxn modelId="{0ADF1BB9-D693-49B8-8197-7F425271CA86}" type="presParOf" srcId="{4E4598D3-EC5E-417D-846C-4F41F9F8B358}" destId="{5ED963D2-9F5D-4081-9C0A-E747F91A3C94}" srcOrd="0" destOrd="0" presId="urn:microsoft.com/office/officeart/2008/layout/LinedList"/>
    <dgm:cxn modelId="{19A27D71-2BE1-454B-B506-9291ACE2578A}" type="presParOf" srcId="{4E4598D3-EC5E-417D-846C-4F41F9F8B358}" destId="{4F9AC23D-B8CC-401F-A3BB-2056C98DE17E}" srcOrd="1" destOrd="0" presId="urn:microsoft.com/office/officeart/2008/layout/LinedList"/>
    <dgm:cxn modelId="{F1B0F49D-A377-4291-9FC0-907928CFA85E}" type="presParOf" srcId="{C463A258-F691-4DEB-9CA1-94F2292371BA}" destId="{773DEF5F-F277-4C2C-80E1-9BBBF73B7033}" srcOrd="4" destOrd="0" presId="urn:microsoft.com/office/officeart/2008/layout/LinedList"/>
    <dgm:cxn modelId="{82189EEF-1E0B-418A-95CB-806E1086C45F}" type="presParOf" srcId="{C463A258-F691-4DEB-9CA1-94F2292371BA}" destId="{DB81C741-1CA9-4030-873C-42B29D644ED3}" srcOrd="5" destOrd="0" presId="urn:microsoft.com/office/officeart/2008/layout/LinedList"/>
    <dgm:cxn modelId="{4BAB2C1A-F009-4365-846F-5DD0F4572578}" type="presParOf" srcId="{DB81C741-1CA9-4030-873C-42B29D644ED3}" destId="{EF978BE5-D0E5-41C6-ABF6-13C03B2A914F}" srcOrd="0" destOrd="0" presId="urn:microsoft.com/office/officeart/2008/layout/LinedList"/>
    <dgm:cxn modelId="{995E8270-E4CF-41C4-B35D-086BA235E5E1}" type="presParOf" srcId="{DB81C741-1CA9-4030-873C-42B29D644ED3}" destId="{BCAE8FB2-652E-49BE-90CC-8F96DFAB2C26}" srcOrd="1" destOrd="0" presId="urn:microsoft.com/office/officeart/2008/layout/LinedList"/>
    <dgm:cxn modelId="{9157E32D-4690-4D75-A716-4F93BF98C25C}" type="presParOf" srcId="{C463A258-F691-4DEB-9CA1-94F2292371BA}" destId="{6FCDA107-2A2A-4809-A4C4-345D68C6B94C}" srcOrd="6" destOrd="0" presId="urn:microsoft.com/office/officeart/2008/layout/LinedList"/>
    <dgm:cxn modelId="{D81A90F7-511E-4571-8B95-B7155FFD2C75}" type="presParOf" srcId="{C463A258-F691-4DEB-9CA1-94F2292371BA}" destId="{4F1AE9BF-A998-4BF0-BF4F-21E53BE609AF}" srcOrd="7" destOrd="0" presId="urn:microsoft.com/office/officeart/2008/layout/LinedList"/>
    <dgm:cxn modelId="{1F058750-EDD2-47AA-8A02-93AE6F34B1D0}" type="presParOf" srcId="{4F1AE9BF-A998-4BF0-BF4F-21E53BE609AF}" destId="{1D20E474-D233-4608-808F-1FA1FE28F829}" srcOrd="0" destOrd="0" presId="urn:microsoft.com/office/officeart/2008/layout/LinedList"/>
    <dgm:cxn modelId="{97FD10C2-87A6-4B0F-A628-2AA11584E9E1}" type="presParOf" srcId="{4F1AE9BF-A998-4BF0-BF4F-21E53BE609AF}" destId="{71B01BB8-AC0D-43D3-A8D1-004E3B9E4F8D}" srcOrd="1" destOrd="0" presId="urn:microsoft.com/office/officeart/2008/layout/LinedList"/>
    <dgm:cxn modelId="{E4707F1D-A65E-44D4-9B5A-1439AC3CCC19}" type="presParOf" srcId="{C463A258-F691-4DEB-9CA1-94F2292371BA}" destId="{CCFE5FDA-3715-4295-A1B3-4703E88F1DFB}" srcOrd="8" destOrd="0" presId="urn:microsoft.com/office/officeart/2008/layout/LinedList"/>
    <dgm:cxn modelId="{F2979F04-1C5A-401E-A747-C96D398A6540}" type="presParOf" srcId="{C463A258-F691-4DEB-9CA1-94F2292371BA}" destId="{5AD8EA29-8034-4B18-9A58-DF6495539E68}" srcOrd="9" destOrd="0" presId="urn:microsoft.com/office/officeart/2008/layout/LinedList"/>
    <dgm:cxn modelId="{31054355-5E1A-43CA-A74B-67C05B0CCF9D}" type="presParOf" srcId="{5AD8EA29-8034-4B18-9A58-DF6495539E68}" destId="{0E9F58E1-0129-4375-ACE2-F44D0FC2DFF3}" srcOrd="0" destOrd="0" presId="urn:microsoft.com/office/officeart/2008/layout/LinedList"/>
    <dgm:cxn modelId="{1C90AF84-3601-43AF-86E2-EAFDFB36D689}" type="presParOf" srcId="{5AD8EA29-8034-4B18-9A58-DF6495539E68}" destId="{80D1E9AB-5C8A-4A5C-98FA-8B6E14187F1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2273E4-4FDF-477C-90DE-6B3BA221A2E6}" type="doc">
      <dgm:prSet loTypeId="urn:microsoft.com/office/officeart/2016/7/layout/RepeatingBendingProcessNew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4865C7-D075-4994-B6CC-22CCD47AC8DB}">
      <dgm:prSet/>
      <dgm:spPr/>
      <dgm:t>
        <a:bodyPr/>
        <a:lstStyle/>
        <a:p>
          <a:r>
            <a:rPr lang="en-US" dirty="0"/>
            <a:t>Load Data:</a:t>
          </a:r>
          <a:br>
            <a:rPr lang="en-US" dirty="0"/>
          </a:br>
          <a:r>
            <a:rPr lang="en-US" dirty="0"/>
            <a:t>Training &amp; testing .wav files for genuine speakers and probe for impostor speakers.</a:t>
          </a:r>
        </a:p>
      </dgm:t>
    </dgm:pt>
    <dgm:pt modelId="{25B896E1-2961-4378-AB28-47511070BD3A}" type="parTrans" cxnId="{91A80BC5-76C5-4A54-B654-E5E696754F74}">
      <dgm:prSet/>
      <dgm:spPr/>
      <dgm:t>
        <a:bodyPr/>
        <a:lstStyle/>
        <a:p>
          <a:endParaRPr lang="en-US"/>
        </a:p>
      </dgm:t>
    </dgm:pt>
    <dgm:pt modelId="{B1BBCBF1-F929-4C5D-994C-6D68C2397556}" type="sibTrans" cxnId="{91A80BC5-76C5-4A54-B654-E5E696754F74}">
      <dgm:prSet/>
      <dgm:spPr/>
      <dgm:t>
        <a:bodyPr/>
        <a:lstStyle/>
        <a:p>
          <a:endParaRPr lang="en-US"/>
        </a:p>
      </dgm:t>
    </dgm:pt>
    <dgm:pt modelId="{F0FDA824-1B87-4D17-A189-73DDEDDF0090}">
      <dgm:prSet/>
      <dgm:spPr/>
      <dgm:t>
        <a:bodyPr/>
        <a:lstStyle/>
        <a:p>
          <a:r>
            <a:rPr lang="en-US"/>
            <a:t>Feature Extraction: </a:t>
          </a:r>
          <a:br>
            <a:rPr lang="en-US"/>
          </a:br>
          <a:r>
            <a:rPr lang="en-US"/>
            <a:t>Extract MFCC features from training samples.</a:t>
          </a:r>
        </a:p>
      </dgm:t>
    </dgm:pt>
    <dgm:pt modelId="{51230EAD-306D-4525-90F9-949C00433F81}" type="parTrans" cxnId="{9D5034FC-4BD7-4632-8FC4-574E9FECB559}">
      <dgm:prSet/>
      <dgm:spPr/>
      <dgm:t>
        <a:bodyPr/>
        <a:lstStyle/>
        <a:p>
          <a:endParaRPr lang="en-US"/>
        </a:p>
      </dgm:t>
    </dgm:pt>
    <dgm:pt modelId="{11588252-B001-4D5D-9519-9DE413651075}" type="sibTrans" cxnId="{9D5034FC-4BD7-4632-8FC4-574E9FECB559}">
      <dgm:prSet/>
      <dgm:spPr/>
      <dgm:t>
        <a:bodyPr/>
        <a:lstStyle/>
        <a:p>
          <a:endParaRPr lang="en-US"/>
        </a:p>
      </dgm:t>
    </dgm:pt>
    <dgm:pt modelId="{BD614BD2-8118-4168-8BFC-F31EC22D5491}">
      <dgm:prSet/>
      <dgm:spPr/>
      <dgm:t>
        <a:bodyPr/>
        <a:lstStyle/>
        <a:p>
          <a:r>
            <a:rPr lang="en-US" dirty="0"/>
            <a:t>Model Training: </a:t>
          </a:r>
          <a:br>
            <a:rPr lang="en-US" dirty="0"/>
          </a:br>
          <a:r>
            <a:rPr lang="en-US" dirty="0"/>
            <a:t>Train a </a:t>
          </a:r>
          <a:r>
            <a:rPr lang="en-US" b="1" dirty="0"/>
            <a:t>Gaussian Mixture Model</a:t>
          </a:r>
          <a:r>
            <a:rPr lang="en-US" dirty="0"/>
            <a:t> (GMM) on the genuine speaker's MFCC features.</a:t>
          </a:r>
        </a:p>
      </dgm:t>
    </dgm:pt>
    <dgm:pt modelId="{6AC0BEA9-D9B4-401C-AE72-4A775CBAC731}" type="parTrans" cxnId="{8690AFD0-DF8D-40CC-95B5-85C59BBD2065}">
      <dgm:prSet/>
      <dgm:spPr/>
      <dgm:t>
        <a:bodyPr/>
        <a:lstStyle/>
        <a:p>
          <a:endParaRPr lang="en-US"/>
        </a:p>
      </dgm:t>
    </dgm:pt>
    <dgm:pt modelId="{9E3C4142-F855-41EE-8684-6ADA41EF90D4}" type="sibTrans" cxnId="{8690AFD0-DF8D-40CC-95B5-85C59BBD2065}">
      <dgm:prSet/>
      <dgm:spPr/>
      <dgm:t>
        <a:bodyPr/>
        <a:lstStyle/>
        <a:p>
          <a:endParaRPr lang="en-US"/>
        </a:p>
      </dgm:t>
    </dgm:pt>
    <dgm:pt modelId="{CDDE4934-6202-495E-A0FC-BEE45BA0657F}">
      <dgm:prSet custT="1"/>
      <dgm:spPr/>
      <dgm:t>
        <a:bodyPr/>
        <a:lstStyle/>
        <a:p>
          <a:r>
            <a:rPr lang="en-US" sz="1800"/>
            <a:t>Training vs. Testing (same speaker)</a:t>
          </a:r>
        </a:p>
      </dgm:t>
    </dgm:pt>
    <dgm:pt modelId="{8DA37BC8-DFE8-4881-BDB0-FEAAC04B29D7}" type="parTrans" cxnId="{D47B38A9-98A3-4B03-953E-F492A75B3D40}">
      <dgm:prSet/>
      <dgm:spPr/>
      <dgm:t>
        <a:bodyPr/>
        <a:lstStyle/>
        <a:p>
          <a:endParaRPr lang="en-US"/>
        </a:p>
      </dgm:t>
    </dgm:pt>
    <dgm:pt modelId="{E4B725DC-4D4F-41A4-82BC-F21768A69256}" type="sibTrans" cxnId="{D47B38A9-98A3-4B03-953E-F492A75B3D40}">
      <dgm:prSet/>
      <dgm:spPr/>
      <dgm:t>
        <a:bodyPr/>
        <a:lstStyle/>
        <a:p>
          <a:endParaRPr lang="en-US"/>
        </a:p>
      </dgm:t>
    </dgm:pt>
    <dgm:pt modelId="{FB7B3AC7-844B-4E59-B5C0-BF148ACDE130}">
      <dgm:prSet custT="1"/>
      <dgm:spPr/>
      <dgm:t>
        <a:bodyPr/>
        <a:lstStyle/>
        <a:p>
          <a:r>
            <a:rPr lang="en-US" sz="1800" dirty="0"/>
            <a:t>Training vs. Impostor/Probe (different speaker)</a:t>
          </a:r>
        </a:p>
      </dgm:t>
    </dgm:pt>
    <dgm:pt modelId="{E1E9EE7D-8DE9-474C-B54F-221D8475A4FE}" type="parTrans" cxnId="{E1EBBECF-E6F3-4831-9C52-0346648B7B32}">
      <dgm:prSet/>
      <dgm:spPr/>
      <dgm:t>
        <a:bodyPr/>
        <a:lstStyle/>
        <a:p>
          <a:endParaRPr lang="en-US"/>
        </a:p>
      </dgm:t>
    </dgm:pt>
    <dgm:pt modelId="{08102B62-3251-4752-9A6D-C371761D3D59}" type="sibTrans" cxnId="{E1EBBECF-E6F3-4831-9C52-0346648B7B32}">
      <dgm:prSet/>
      <dgm:spPr/>
      <dgm:t>
        <a:bodyPr/>
        <a:lstStyle/>
        <a:p>
          <a:endParaRPr lang="en-US"/>
        </a:p>
      </dgm:t>
    </dgm:pt>
    <dgm:pt modelId="{AFD739F5-F61F-4091-BC2F-0F66962F6A45}">
      <dgm:prSet/>
      <dgm:spPr/>
      <dgm:t>
        <a:bodyPr/>
        <a:lstStyle/>
        <a:p>
          <a:r>
            <a:rPr lang="en-US" dirty="0"/>
            <a:t>Comparison:</a:t>
          </a:r>
          <a:br>
            <a:rPr lang="en-US" dirty="0"/>
          </a:br>
          <a:r>
            <a:rPr lang="en-US" dirty="0"/>
            <a:t>Compare GMM scores to distinguish between genuine and impostor.</a:t>
          </a:r>
        </a:p>
      </dgm:t>
    </dgm:pt>
    <dgm:pt modelId="{346692BC-1E62-41B5-A326-1497E21BBEF9}" type="parTrans" cxnId="{44B66EF7-44E6-4E42-BC67-D3904086861A}">
      <dgm:prSet/>
      <dgm:spPr/>
      <dgm:t>
        <a:bodyPr/>
        <a:lstStyle/>
        <a:p>
          <a:endParaRPr lang="en-US"/>
        </a:p>
      </dgm:t>
    </dgm:pt>
    <dgm:pt modelId="{78D409FA-CDFB-47F6-A888-D02D30C73A81}" type="sibTrans" cxnId="{44B66EF7-44E6-4E42-BC67-D3904086861A}">
      <dgm:prSet/>
      <dgm:spPr/>
      <dgm:t>
        <a:bodyPr/>
        <a:lstStyle/>
        <a:p>
          <a:endParaRPr lang="en-US"/>
        </a:p>
      </dgm:t>
    </dgm:pt>
    <dgm:pt modelId="{54951F7B-8CBB-4BBB-999F-EAE2EF339FB1}">
      <dgm:prSet/>
      <dgm:spPr/>
      <dgm:t>
        <a:bodyPr/>
        <a:lstStyle/>
        <a:p>
          <a:r>
            <a:rPr lang="en-US" sz="2100"/>
            <a:t>Calculate GMM scores for:</a:t>
          </a:r>
        </a:p>
      </dgm:t>
    </dgm:pt>
    <dgm:pt modelId="{D96BADE2-5389-4690-BA9B-93E19E78314B}" type="sibTrans" cxnId="{A6B017EE-8682-4915-8E1D-FCFC90EC7D4C}">
      <dgm:prSet/>
      <dgm:spPr/>
      <dgm:t>
        <a:bodyPr/>
        <a:lstStyle/>
        <a:p>
          <a:endParaRPr lang="en-US"/>
        </a:p>
      </dgm:t>
    </dgm:pt>
    <dgm:pt modelId="{6FBC91AB-E3F9-4DCB-9717-B8E2EC24A83C}" type="parTrans" cxnId="{A6B017EE-8682-4915-8E1D-FCFC90EC7D4C}">
      <dgm:prSet/>
      <dgm:spPr/>
      <dgm:t>
        <a:bodyPr/>
        <a:lstStyle/>
        <a:p>
          <a:endParaRPr lang="en-US"/>
        </a:p>
      </dgm:t>
    </dgm:pt>
    <dgm:pt modelId="{6AC69AD9-6E94-4C05-BD48-E0181B297031}" type="pres">
      <dgm:prSet presAssocID="{7D2273E4-4FDF-477C-90DE-6B3BA221A2E6}" presName="Name0" presStyleCnt="0">
        <dgm:presLayoutVars>
          <dgm:dir/>
          <dgm:resizeHandles val="exact"/>
        </dgm:presLayoutVars>
      </dgm:prSet>
      <dgm:spPr/>
    </dgm:pt>
    <dgm:pt modelId="{27774832-F85B-4072-AEC6-0CB834F3928F}" type="pres">
      <dgm:prSet presAssocID="{A44865C7-D075-4994-B6CC-22CCD47AC8DB}" presName="node" presStyleLbl="node1" presStyleIdx="0" presStyleCnt="5">
        <dgm:presLayoutVars>
          <dgm:bulletEnabled val="1"/>
        </dgm:presLayoutVars>
      </dgm:prSet>
      <dgm:spPr/>
    </dgm:pt>
    <dgm:pt modelId="{2D0D9F5B-149B-4C6D-A5F6-7281A9682F34}" type="pres">
      <dgm:prSet presAssocID="{B1BBCBF1-F929-4C5D-994C-6D68C2397556}" presName="sibTrans" presStyleLbl="sibTrans1D1" presStyleIdx="0" presStyleCnt="4"/>
      <dgm:spPr/>
    </dgm:pt>
    <dgm:pt modelId="{FE884EF3-2B6E-40E9-B8DE-FE0DD3685A94}" type="pres">
      <dgm:prSet presAssocID="{B1BBCBF1-F929-4C5D-994C-6D68C2397556}" presName="connectorText" presStyleLbl="sibTrans1D1" presStyleIdx="0" presStyleCnt="4"/>
      <dgm:spPr/>
    </dgm:pt>
    <dgm:pt modelId="{F9ECF2D4-967D-4CE5-B16D-8D6490463D2B}" type="pres">
      <dgm:prSet presAssocID="{F0FDA824-1B87-4D17-A189-73DDEDDF0090}" presName="node" presStyleLbl="node1" presStyleIdx="1" presStyleCnt="5">
        <dgm:presLayoutVars>
          <dgm:bulletEnabled val="1"/>
        </dgm:presLayoutVars>
      </dgm:prSet>
      <dgm:spPr/>
    </dgm:pt>
    <dgm:pt modelId="{36E660FE-3559-4735-AAB3-AA9A1EF555BA}" type="pres">
      <dgm:prSet presAssocID="{11588252-B001-4D5D-9519-9DE413651075}" presName="sibTrans" presStyleLbl="sibTrans1D1" presStyleIdx="1" presStyleCnt="4"/>
      <dgm:spPr/>
    </dgm:pt>
    <dgm:pt modelId="{71912E16-4F5E-4026-8600-36BD4F270C3A}" type="pres">
      <dgm:prSet presAssocID="{11588252-B001-4D5D-9519-9DE413651075}" presName="connectorText" presStyleLbl="sibTrans1D1" presStyleIdx="1" presStyleCnt="4"/>
      <dgm:spPr/>
    </dgm:pt>
    <dgm:pt modelId="{C6154D5B-4E26-4966-A585-308895D3C70E}" type="pres">
      <dgm:prSet presAssocID="{BD614BD2-8118-4168-8BFC-F31EC22D5491}" presName="node" presStyleLbl="node1" presStyleIdx="2" presStyleCnt="5">
        <dgm:presLayoutVars>
          <dgm:bulletEnabled val="1"/>
        </dgm:presLayoutVars>
      </dgm:prSet>
      <dgm:spPr/>
    </dgm:pt>
    <dgm:pt modelId="{3002FD8D-A821-4A3D-8055-04321A0FF1F1}" type="pres">
      <dgm:prSet presAssocID="{9E3C4142-F855-41EE-8684-6ADA41EF90D4}" presName="sibTrans" presStyleLbl="sibTrans1D1" presStyleIdx="2" presStyleCnt="4"/>
      <dgm:spPr/>
    </dgm:pt>
    <dgm:pt modelId="{B383CE74-47A1-4FFC-9C16-7809A42714D6}" type="pres">
      <dgm:prSet presAssocID="{9E3C4142-F855-41EE-8684-6ADA41EF90D4}" presName="connectorText" presStyleLbl="sibTrans1D1" presStyleIdx="2" presStyleCnt="4"/>
      <dgm:spPr/>
    </dgm:pt>
    <dgm:pt modelId="{A466FCCB-86D4-49B6-B7CA-DBE5A882D461}" type="pres">
      <dgm:prSet presAssocID="{54951F7B-8CBB-4BBB-999F-EAE2EF339FB1}" presName="node" presStyleLbl="node1" presStyleIdx="3" presStyleCnt="5">
        <dgm:presLayoutVars>
          <dgm:bulletEnabled val="1"/>
        </dgm:presLayoutVars>
      </dgm:prSet>
      <dgm:spPr/>
    </dgm:pt>
    <dgm:pt modelId="{05811332-091A-44A7-BAED-05F7DFB85407}" type="pres">
      <dgm:prSet presAssocID="{D96BADE2-5389-4690-BA9B-93E19E78314B}" presName="sibTrans" presStyleLbl="sibTrans1D1" presStyleIdx="3" presStyleCnt="4"/>
      <dgm:spPr/>
    </dgm:pt>
    <dgm:pt modelId="{FF4022DF-7CD6-410C-A728-4A180E1F328E}" type="pres">
      <dgm:prSet presAssocID="{D96BADE2-5389-4690-BA9B-93E19E78314B}" presName="connectorText" presStyleLbl="sibTrans1D1" presStyleIdx="3" presStyleCnt="4"/>
      <dgm:spPr/>
    </dgm:pt>
    <dgm:pt modelId="{6C7303B2-DE54-4C36-B2F5-EDCE1AD06C91}" type="pres">
      <dgm:prSet presAssocID="{AFD739F5-F61F-4091-BC2F-0F66962F6A45}" presName="node" presStyleLbl="node1" presStyleIdx="4" presStyleCnt="5">
        <dgm:presLayoutVars>
          <dgm:bulletEnabled val="1"/>
        </dgm:presLayoutVars>
      </dgm:prSet>
      <dgm:spPr/>
    </dgm:pt>
  </dgm:ptLst>
  <dgm:cxnLst>
    <dgm:cxn modelId="{707A5D01-95C2-4A69-BDB3-7B4760D2E4CA}" type="presOf" srcId="{A44865C7-D075-4994-B6CC-22CCD47AC8DB}" destId="{27774832-F85B-4072-AEC6-0CB834F3928F}" srcOrd="0" destOrd="0" presId="urn:microsoft.com/office/officeart/2016/7/layout/RepeatingBendingProcessNew"/>
    <dgm:cxn modelId="{02DC260D-CA61-49EB-9A6F-56558446D146}" type="presOf" srcId="{BD614BD2-8118-4168-8BFC-F31EC22D5491}" destId="{C6154D5B-4E26-4966-A585-308895D3C70E}" srcOrd="0" destOrd="0" presId="urn:microsoft.com/office/officeart/2016/7/layout/RepeatingBendingProcessNew"/>
    <dgm:cxn modelId="{8799860D-DB4A-4D10-B531-EB624BD37954}" type="presOf" srcId="{D96BADE2-5389-4690-BA9B-93E19E78314B}" destId="{FF4022DF-7CD6-410C-A728-4A180E1F328E}" srcOrd="1" destOrd="0" presId="urn:microsoft.com/office/officeart/2016/7/layout/RepeatingBendingProcessNew"/>
    <dgm:cxn modelId="{04F09E1C-0014-412C-B529-D4B65BF78B34}" type="presOf" srcId="{CDDE4934-6202-495E-A0FC-BEE45BA0657F}" destId="{A466FCCB-86D4-49B6-B7CA-DBE5A882D461}" srcOrd="0" destOrd="1" presId="urn:microsoft.com/office/officeart/2016/7/layout/RepeatingBendingProcessNew"/>
    <dgm:cxn modelId="{8525BB47-B41B-42FA-A38C-6A326944D5FA}" type="presOf" srcId="{AFD739F5-F61F-4091-BC2F-0F66962F6A45}" destId="{6C7303B2-DE54-4C36-B2F5-EDCE1AD06C91}" srcOrd="0" destOrd="0" presId="urn:microsoft.com/office/officeart/2016/7/layout/RepeatingBendingProcessNew"/>
    <dgm:cxn modelId="{3F058169-98DF-4919-AEB2-01B2A2A29921}" type="presOf" srcId="{54951F7B-8CBB-4BBB-999F-EAE2EF339FB1}" destId="{A466FCCB-86D4-49B6-B7CA-DBE5A882D461}" srcOrd="0" destOrd="0" presId="urn:microsoft.com/office/officeart/2016/7/layout/RepeatingBendingProcessNew"/>
    <dgm:cxn modelId="{6981C26A-2192-4BC8-BA7A-A4C9D8E71CA4}" type="presOf" srcId="{11588252-B001-4D5D-9519-9DE413651075}" destId="{71912E16-4F5E-4026-8600-36BD4F270C3A}" srcOrd="1" destOrd="0" presId="urn:microsoft.com/office/officeart/2016/7/layout/RepeatingBendingProcessNew"/>
    <dgm:cxn modelId="{A39DB550-DD3A-4726-A437-C39FE54DCAA5}" type="presOf" srcId="{9E3C4142-F855-41EE-8684-6ADA41EF90D4}" destId="{B383CE74-47A1-4FFC-9C16-7809A42714D6}" srcOrd="1" destOrd="0" presId="urn:microsoft.com/office/officeart/2016/7/layout/RepeatingBendingProcessNew"/>
    <dgm:cxn modelId="{2E9B9690-33EE-453F-806C-CAC1EF507470}" type="presOf" srcId="{F0FDA824-1B87-4D17-A189-73DDEDDF0090}" destId="{F9ECF2D4-967D-4CE5-B16D-8D6490463D2B}" srcOrd="0" destOrd="0" presId="urn:microsoft.com/office/officeart/2016/7/layout/RepeatingBendingProcessNew"/>
    <dgm:cxn modelId="{25240C98-F5C7-4204-BA62-4496D53B207D}" type="presOf" srcId="{B1BBCBF1-F929-4C5D-994C-6D68C2397556}" destId="{FE884EF3-2B6E-40E9-B8DE-FE0DD3685A94}" srcOrd="1" destOrd="0" presId="urn:microsoft.com/office/officeart/2016/7/layout/RepeatingBendingProcessNew"/>
    <dgm:cxn modelId="{0B56969C-F6BD-4715-8A53-3505307F19D1}" type="presOf" srcId="{9E3C4142-F855-41EE-8684-6ADA41EF90D4}" destId="{3002FD8D-A821-4A3D-8055-04321A0FF1F1}" srcOrd="0" destOrd="0" presId="urn:microsoft.com/office/officeart/2016/7/layout/RepeatingBendingProcessNew"/>
    <dgm:cxn modelId="{D47B38A9-98A3-4B03-953E-F492A75B3D40}" srcId="{54951F7B-8CBB-4BBB-999F-EAE2EF339FB1}" destId="{CDDE4934-6202-495E-A0FC-BEE45BA0657F}" srcOrd="0" destOrd="0" parTransId="{8DA37BC8-DFE8-4881-BDB0-FEAAC04B29D7}" sibTransId="{E4B725DC-4D4F-41A4-82BC-F21768A69256}"/>
    <dgm:cxn modelId="{0E315BC2-C808-42C0-810C-361D958ACC14}" type="presOf" srcId="{FB7B3AC7-844B-4E59-B5C0-BF148ACDE130}" destId="{A466FCCB-86D4-49B6-B7CA-DBE5A882D461}" srcOrd="0" destOrd="2" presId="urn:microsoft.com/office/officeart/2016/7/layout/RepeatingBendingProcessNew"/>
    <dgm:cxn modelId="{91A80BC5-76C5-4A54-B654-E5E696754F74}" srcId="{7D2273E4-4FDF-477C-90DE-6B3BA221A2E6}" destId="{A44865C7-D075-4994-B6CC-22CCD47AC8DB}" srcOrd="0" destOrd="0" parTransId="{25B896E1-2961-4378-AB28-47511070BD3A}" sibTransId="{B1BBCBF1-F929-4C5D-994C-6D68C2397556}"/>
    <dgm:cxn modelId="{E1EBBECF-E6F3-4831-9C52-0346648B7B32}" srcId="{54951F7B-8CBB-4BBB-999F-EAE2EF339FB1}" destId="{FB7B3AC7-844B-4E59-B5C0-BF148ACDE130}" srcOrd="1" destOrd="0" parTransId="{E1E9EE7D-8DE9-474C-B54F-221D8475A4FE}" sibTransId="{08102B62-3251-4752-9A6D-C371761D3D59}"/>
    <dgm:cxn modelId="{8690AFD0-DF8D-40CC-95B5-85C59BBD2065}" srcId="{7D2273E4-4FDF-477C-90DE-6B3BA221A2E6}" destId="{BD614BD2-8118-4168-8BFC-F31EC22D5491}" srcOrd="2" destOrd="0" parTransId="{6AC0BEA9-D9B4-401C-AE72-4A775CBAC731}" sibTransId="{9E3C4142-F855-41EE-8684-6ADA41EF90D4}"/>
    <dgm:cxn modelId="{1FF043D3-01FF-47E4-8AF8-531815D8F12D}" type="presOf" srcId="{7D2273E4-4FDF-477C-90DE-6B3BA221A2E6}" destId="{6AC69AD9-6E94-4C05-BD48-E0181B297031}" srcOrd="0" destOrd="0" presId="urn:microsoft.com/office/officeart/2016/7/layout/RepeatingBendingProcessNew"/>
    <dgm:cxn modelId="{07E0E1DC-4485-43CB-981E-B019ABCA4C5D}" type="presOf" srcId="{11588252-B001-4D5D-9519-9DE413651075}" destId="{36E660FE-3559-4735-AAB3-AA9A1EF555BA}" srcOrd="0" destOrd="0" presId="urn:microsoft.com/office/officeart/2016/7/layout/RepeatingBendingProcessNew"/>
    <dgm:cxn modelId="{539060E6-0627-4D08-9C27-9F3B2740892E}" type="presOf" srcId="{D96BADE2-5389-4690-BA9B-93E19E78314B}" destId="{05811332-091A-44A7-BAED-05F7DFB85407}" srcOrd="0" destOrd="0" presId="urn:microsoft.com/office/officeart/2016/7/layout/RepeatingBendingProcessNew"/>
    <dgm:cxn modelId="{A6B017EE-8682-4915-8E1D-FCFC90EC7D4C}" srcId="{7D2273E4-4FDF-477C-90DE-6B3BA221A2E6}" destId="{54951F7B-8CBB-4BBB-999F-EAE2EF339FB1}" srcOrd="3" destOrd="0" parTransId="{6FBC91AB-E3F9-4DCB-9717-B8E2EC24A83C}" sibTransId="{D96BADE2-5389-4690-BA9B-93E19E78314B}"/>
    <dgm:cxn modelId="{F1758CF5-7DC1-4C98-A979-397199C1B1B6}" type="presOf" srcId="{B1BBCBF1-F929-4C5D-994C-6D68C2397556}" destId="{2D0D9F5B-149B-4C6D-A5F6-7281A9682F34}" srcOrd="0" destOrd="0" presId="urn:microsoft.com/office/officeart/2016/7/layout/RepeatingBendingProcessNew"/>
    <dgm:cxn modelId="{44B66EF7-44E6-4E42-BC67-D3904086861A}" srcId="{7D2273E4-4FDF-477C-90DE-6B3BA221A2E6}" destId="{AFD739F5-F61F-4091-BC2F-0F66962F6A45}" srcOrd="4" destOrd="0" parTransId="{346692BC-1E62-41B5-A326-1497E21BBEF9}" sibTransId="{78D409FA-CDFB-47F6-A888-D02D30C73A81}"/>
    <dgm:cxn modelId="{9D5034FC-4BD7-4632-8FC4-574E9FECB559}" srcId="{7D2273E4-4FDF-477C-90DE-6B3BA221A2E6}" destId="{F0FDA824-1B87-4D17-A189-73DDEDDF0090}" srcOrd="1" destOrd="0" parTransId="{51230EAD-306D-4525-90F9-949C00433F81}" sibTransId="{11588252-B001-4D5D-9519-9DE413651075}"/>
    <dgm:cxn modelId="{FEB72F96-C8E3-4C16-8AED-C7DC2E3F2B4B}" type="presParOf" srcId="{6AC69AD9-6E94-4C05-BD48-E0181B297031}" destId="{27774832-F85B-4072-AEC6-0CB834F3928F}" srcOrd="0" destOrd="0" presId="urn:microsoft.com/office/officeart/2016/7/layout/RepeatingBendingProcessNew"/>
    <dgm:cxn modelId="{5D0E1E9D-54D3-45F2-B405-B6E087757358}" type="presParOf" srcId="{6AC69AD9-6E94-4C05-BD48-E0181B297031}" destId="{2D0D9F5B-149B-4C6D-A5F6-7281A9682F34}" srcOrd="1" destOrd="0" presId="urn:microsoft.com/office/officeart/2016/7/layout/RepeatingBendingProcessNew"/>
    <dgm:cxn modelId="{19FB8322-20B8-4B96-B305-C62BE24CF05A}" type="presParOf" srcId="{2D0D9F5B-149B-4C6D-A5F6-7281A9682F34}" destId="{FE884EF3-2B6E-40E9-B8DE-FE0DD3685A94}" srcOrd="0" destOrd="0" presId="urn:microsoft.com/office/officeart/2016/7/layout/RepeatingBendingProcessNew"/>
    <dgm:cxn modelId="{67467E22-8846-4867-B2C6-7AFB4335AD89}" type="presParOf" srcId="{6AC69AD9-6E94-4C05-BD48-E0181B297031}" destId="{F9ECF2D4-967D-4CE5-B16D-8D6490463D2B}" srcOrd="2" destOrd="0" presId="urn:microsoft.com/office/officeart/2016/7/layout/RepeatingBendingProcessNew"/>
    <dgm:cxn modelId="{8FF19065-4AB0-4C79-8936-068BEDE98DE2}" type="presParOf" srcId="{6AC69AD9-6E94-4C05-BD48-E0181B297031}" destId="{36E660FE-3559-4735-AAB3-AA9A1EF555BA}" srcOrd="3" destOrd="0" presId="urn:microsoft.com/office/officeart/2016/7/layout/RepeatingBendingProcessNew"/>
    <dgm:cxn modelId="{BDD9C406-3FD2-443F-81C6-B7D467EB73BF}" type="presParOf" srcId="{36E660FE-3559-4735-AAB3-AA9A1EF555BA}" destId="{71912E16-4F5E-4026-8600-36BD4F270C3A}" srcOrd="0" destOrd="0" presId="urn:microsoft.com/office/officeart/2016/7/layout/RepeatingBendingProcessNew"/>
    <dgm:cxn modelId="{C6BFECED-DA18-4366-87C7-84AA7A0766CC}" type="presParOf" srcId="{6AC69AD9-6E94-4C05-BD48-E0181B297031}" destId="{C6154D5B-4E26-4966-A585-308895D3C70E}" srcOrd="4" destOrd="0" presId="urn:microsoft.com/office/officeart/2016/7/layout/RepeatingBendingProcessNew"/>
    <dgm:cxn modelId="{7F9CBCCC-330D-49E5-BC36-76A56B5B9928}" type="presParOf" srcId="{6AC69AD9-6E94-4C05-BD48-E0181B297031}" destId="{3002FD8D-A821-4A3D-8055-04321A0FF1F1}" srcOrd="5" destOrd="0" presId="urn:microsoft.com/office/officeart/2016/7/layout/RepeatingBendingProcessNew"/>
    <dgm:cxn modelId="{89467A56-639C-4143-8094-C457E4FEDD3E}" type="presParOf" srcId="{3002FD8D-A821-4A3D-8055-04321A0FF1F1}" destId="{B383CE74-47A1-4FFC-9C16-7809A42714D6}" srcOrd="0" destOrd="0" presId="urn:microsoft.com/office/officeart/2016/7/layout/RepeatingBendingProcessNew"/>
    <dgm:cxn modelId="{97D56B8E-0237-477C-B2E8-E9B47952105E}" type="presParOf" srcId="{6AC69AD9-6E94-4C05-BD48-E0181B297031}" destId="{A466FCCB-86D4-49B6-B7CA-DBE5A882D461}" srcOrd="6" destOrd="0" presId="urn:microsoft.com/office/officeart/2016/7/layout/RepeatingBendingProcessNew"/>
    <dgm:cxn modelId="{2BA407F6-BEAA-4666-A208-B11DC2022350}" type="presParOf" srcId="{6AC69AD9-6E94-4C05-BD48-E0181B297031}" destId="{05811332-091A-44A7-BAED-05F7DFB85407}" srcOrd="7" destOrd="0" presId="urn:microsoft.com/office/officeart/2016/7/layout/RepeatingBendingProcessNew"/>
    <dgm:cxn modelId="{B1BB01B8-E391-43D1-B88B-1B924AC57694}" type="presParOf" srcId="{05811332-091A-44A7-BAED-05F7DFB85407}" destId="{FF4022DF-7CD6-410C-A728-4A180E1F328E}" srcOrd="0" destOrd="0" presId="urn:microsoft.com/office/officeart/2016/7/layout/RepeatingBendingProcessNew"/>
    <dgm:cxn modelId="{4712DCAC-8B31-4B28-901E-95AF670621B8}" type="presParOf" srcId="{6AC69AD9-6E94-4C05-BD48-E0181B297031}" destId="{6C7303B2-DE54-4C36-B2F5-EDCE1AD06C91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2273E4-4FDF-477C-90DE-6B3BA221A2E6}" type="doc">
      <dgm:prSet loTypeId="urn:microsoft.com/office/officeart/2016/7/layout/RepeatingBendingProcessNew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4865C7-D075-4994-B6CC-22CCD47AC8DB}">
      <dgm:prSet custT="1"/>
      <dgm:spPr/>
      <dgm:t>
        <a:bodyPr/>
        <a:lstStyle/>
        <a:p>
          <a:pPr algn="l"/>
          <a:r>
            <a:rPr lang="en-US" sz="2000" dirty="0">
              <a:latin typeface="+mn-lt"/>
              <a:cs typeface="Times New Roman" panose="02020603050405020304" pitchFamily="18" charset="0"/>
            </a:rPr>
            <a:t>Load Data:</a:t>
          </a:r>
          <a:br>
            <a:rPr lang="en-US" sz="2000" dirty="0">
              <a:latin typeface="+mn-lt"/>
              <a:cs typeface="Times New Roman" panose="02020603050405020304" pitchFamily="18" charset="0"/>
            </a:rPr>
          </a:br>
          <a:r>
            <a:rPr lang="en-US" sz="2000" dirty="0">
              <a:latin typeface="+mn-lt"/>
              <a:cs typeface="Times New Roman" panose="02020603050405020304" pitchFamily="18" charset="0"/>
            </a:rPr>
            <a:t>Training &amp; testing </a:t>
          </a:r>
          <a:r>
            <a:rPr lang="en-US" sz="2000" b="1" dirty="0">
              <a:latin typeface="+mn-lt"/>
              <a:cs typeface="Times New Roman" panose="02020603050405020304" pitchFamily="18" charset="0"/>
            </a:rPr>
            <a:t>images (.</a:t>
          </a:r>
          <a:r>
            <a:rPr lang="en-US" sz="2000" b="1" dirty="0" err="1">
              <a:latin typeface="+mn-lt"/>
              <a:cs typeface="Times New Roman" panose="02020603050405020304" pitchFamily="18" charset="0"/>
            </a:rPr>
            <a:t>pgm</a:t>
          </a:r>
          <a:r>
            <a:rPr lang="en-US" sz="2000" b="1" dirty="0">
              <a:latin typeface="+mn-lt"/>
              <a:cs typeface="Times New Roman" panose="02020603050405020304" pitchFamily="18" charset="0"/>
            </a:rPr>
            <a:t>)</a:t>
          </a:r>
          <a:r>
            <a:rPr lang="en-US" sz="2000" dirty="0">
              <a:latin typeface="+mn-lt"/>
              <a:cs typeface="Times New Roman" panose="02020603050405020304" pitchFamily="18" charset="0"/>
            </a:rPr>
            <a:t> for </a:t>
          </a:r>
          <a:r>
            <a:rPr lang="en-US" sz="2000" b="1" dirty="0">
              <a:latin typeface="+mn-lt"/>
              <a:cs typeface="Times New Roman" panose="02020603050405020304" pitchFamily="18" charset="0"/>
            </a:rPr>
            <a:t>genuine</a:t>
          </a:r>
          <a:r>
            <a:rPr lang="en-US" sz="2000" dirty="0">
              <a:latin typeface="+mn-lt"/>
              <a:cs typeface="Times New Roman" panose="02020603050405020304" pitchFamily="18" charset="0"/>
            </a:rPr>
            <a:t> subjects and probe for </a:t>
          </a:r>
          <a:r>
            <a:rPr lang="en-US" sz="2000" b="1" dirty="0">
              <a:latin typeface="+mn-lt"/>
              <a:cs typeface="Times New Roman" panose="02020603050405020304" pitchFamily="18" charset="0"/>
            </a:rPr>
            <a:t>impostor</a:t>
          </a:r>
          <a:r>
            <a:rPr lang="en-US" sz="2000" dirty="0">
              <a:latin typeface="+mn-lt"/>
              <a:cs typeface="Times New Roman" panose="02020603050405020304" pitchFamily="18" charset="0"/>
            </a:rPr>
            <a:t> subjects.</a:t>
          </a:r>
        </a:p>
      </dgm:t>
    </dgm:pt>
    <dgm:pt modelId="{25B896E1-2961-4378-AB28-47511070BD3A}" type="parTrans" cxnId="{91A80BC5-76C5-4A54-B654-E5E696754F74}">
      <dgm:prSet/>
      <dgm:spPr/>
      <dgm:t>
        <a:bodyPr/>
        <a:lstStyle/>
        <a:p>
          <a:endParaRPr lang="en-US"/>
        </a:p>
      </dgm:t>
    </dgm:pt>
    <dgm:pt modelId="{B1BBCBF1-F929-4C5D-994C-6D68C2397556}" type="sibTrans" cxnId="{91A80BC5-76C5-4A54-B654-E5E696754F74}">
      <dgm:prSet/>
      <dgm:spPr/>
      <dgm:t>
        <a:bodyPr/>
        <a:lstStyle/>
        <a:p>
          <a:endParaRPr lang="en-US"/>
        </a:p>
      </dgm:t>
    </dgm:pt>
    <dgm:pt modelId="{F0FDA824-1B87-4D17-A189-73DDEDDF0090}">
      <dgm:prSet custT="1"/>
      <dgm:spPr/>
      <dgm:t>
        <a:bodyPr/>
        <a:lstStyle/>
        <a:p>
          <a:pPr algn="l"/>
          <a:r>
            <a:rPr lang="en-US" sz="2000" dirty="0">
              <a:latin typeface="+mn-lt"/>
              <a:cs typeface="Times New Roman" panose="02020603050405020304" pitchFamily="18" charset="0"/>
            </a:rPr>
            <a:t>Feature Extraction: </a:t>
          </a:r>
          <a:br>
            <a:rPr lang="en-US" sz="2000" dirty="0">
              <a:latin typeface="+mn-lt"/>
              <a:cs typeface="Times New Roman" panose="02020603050405020304" pitchFamily="18" charset="0"/>
            </a:rPr>
          </a:br>
          <a:r>
            <a:rPr lang="en-US" sz="2000" dirty="0">
              <a:latin typeface="+mn-lt"/>
              <a:cs typeface="Times New Roman" panose="02020603050405020304" pitchFamily="18" charset="0"/>
            </a:rPr>
            <a:t>Extract </a:t>
          </a:r>
          <a:r>
            <a:rPr lang="en-US" sz="2000" b="1" dirty="0">
              <a:latin typeface="+mn-lt"/>
              <a:cs typeface="Times New Roman" panose="02020603050405020304" pitchFamily="18" charset="0"/>
            </a:rPr>
            <a:t>LBP (Local Binary Pattern)</a:t>
          </a:r>
          <a:r>
            <a:rPr lang="en-US" sz="2000" b="0" dirty="0">
              <a:latin typeface="+mn-lt"/>
              <a:cs typeface="Times New Roman" panose="02020603050405020304" pitchFamily="18" charset="0"/>
            </a:rPr>
            <a:t> features from images.</a:t>
          </a:r>
          <a:endParaRPr lang="en-US" sz="2000" dirty="0">
            <a:latin typeface="+mn-lt"/>
            <a:cs typeface="Times New Roman" panose="02020603050405020304" pitchFamily="18" charset="0"/>
          </a:endParaRPr>
        </a:p>
      </dgm:t>
    </dgm:pt>
    <dgm:pt modelId="{51230EAD-306D-4525-90F9-949C00433F81}" type="parTrans" cxnId="{9D5034FC-4BD7-4632-8FC4-574E9FECB559}">
      <dgm:prSet/>
      <dgm:spPr/>
      <dgm:t>
        <a:bodyPr/>
        <a:lstStyle/>
        <a:p>
          <a:endParaRPr lang="en-US"/>
        </a:p>
      </dgm:t>
    </dgm:pt>
    <dgm:pt modelId="{11588252-B001-4D5D-9519-9DE413651075}" type="sibTrans" cxnId="{9D5034FC-4BD7-4632-8FC4-574E9FECB559}">
      <dgm:prSet/>
      <dgm:spPr/>
      <dgm:t>
        <a:bodyPr/>
        <a:lstStyle/>
        <a:p>
          <a:endParaRPr lang="en-US"/>
        </a:p>
      </dgm:t>
    </dgm:pt>
    <dgm:pt modelId="{AFD739F5-F61F-4091-BC2F-0F66962F6A45}">
      <dgm:prSet custT="1"/>
      <dgm:spPr/>
      <dgm:t>
        <a:bodyPr/>
        <a:lstStyle/>
        <a:p>
          <a:pPr algn="l"/>
          <a:r>
            <a:rPr lang="en-US" sz="2000" dirty="0">
              <a:latin typeface="+mn-lt"/>
              <a:cs typeface="Times New Roman" panose="02020603050405020304" pitchFamily="18" charset="0"/>
            </a:rPr>
            <a:t>Comparison:</a:t>
          </a:r>
          <a:br>
            <a:rPr lang="en-US" sz="2000" dirty="0">
              <a:latin typeface="+mn-lt"/>
              <a:cs typeface="Times New Roman" panose="02020603050405020304" pitchFamily="18" charset="0"/>
            </a:rPr>
          </a:br>
          <a:r>
            <a:rPr lang="en-US" sz="2000" dirty="0">
              <a:latin typeface="+mn-lt"/>
              <a:cs typeface="Times New Roman" panose="02020603050405020304" pitchFamily="18" charset="0"/>
            </a:rPr>
            <a:t>Compare Euclidean distances to classify genuine vs. impostor.</a:t>
          </a:r>
        </a:p>
      </dgm:t>
    </dgm:pt>
    <dgm:pt modelId="{346692BC-1E62-41B5-A326-1497E21BBEF9}" type="parTrans" cxnId="{44B66EF7-44E6-4E42-BC67-D3904086861A}">
      <dgm:prSet/>
      <dgm:spPr/>
      <dgm:t>
        <a:bodyPr/>
        <a:lstStyle/>
        <a:p>
          <a:endParaRPr lang="en-US"/>
        </a:p>
      </dgm:t>
    </dgm:pt>
    <dgm:pt modelId="{78D409FA-CDFB-47F6-A888-D02D30C73A81}" type="sibTrans" cxnId="{44B66EF7-44E6-4E42-BC67-D3904086861A}">
      <dgm:prSet/>
      <dgm:spPr/>
      <dgm:t>
        <a:bodyPr/>
        <a:lstStyle/>
        <a:p>
          <a:endParaRPr lang="en-US"/>
        </a:p>
      </dgm:t>
    </dgm:pt>
    <dgm:pt modelId="{54951F7B-8CBB-4BBB-999F-EAE2EF339FB1}">
      <dgm:prSet custT="1"/>
      <dgm:spPr/>
      <dgm:t>
        <a:bodyPr/>
        <a:lstStyle/>
        <a:p>
          <a:pPr algn="l"/>
          <a:r>
            <a:rPr lang="en-CA" sz="2000" dirty="0">
              <a:latin typeface="+mn-lt"/>
              <a:cs typeface="Times New Roman" panose="02020603050405020304" pitchFamily="18" charset="0"/>
            </a:rPr>
            <a:t>Calculate </a:t>
          </a:r>
          <a:r>
            <a:rPr lang="en-CA" sz="2000" b="1" dirty="0">
              <a:latin typeface="+mn-lt"/>
              <a:cs typeface="Times New Roman" panose="02020603050405020304" pitchFamily="18" charset="0"/>
            </a:rPr>
            <a:t>Euclidean distances</a:t>
          </a:r>
          <a:r>
            <a:rPr lang="en-CA" sz="2000" dirty="0">
              <a:latin typeface="+mn-lt"/>
              <a:cs typeface="Times New Roman" panose="02020603050405020304" pitchFamily="18" charset="0"/>
            </a:rPr>
            <a:t> between:</a:t>
          </a:r>
          <a:endParaRPr lang="en-US" sz="2000" dirty="0">
            <a:latin typeface="+mn-lt"/>
            <a:cs typeface="Times New Roman" panose="02020603050405020304" pitchFamily="18" charset="0"/>
          </a:endParaRPr>
        </a:p>
      </dgm:t>
    </dgm:pt>
    <dgm:pt modelId="{D96BADE2-5389-4690-BA9B-93E19E78314B}" type="sibTrans" cxnId="{A6B017EE-8682-4915-8E1D-FCFC90EC7D4C}">
      <dgm:prSet/>
      <dgm:spPr/>
      <dgm:t>
        <a:bodyPr/>
        <a:lstStyle/>
        <a:p>
          <a:endParaRPr lang="en-US"/>
        </a:p>
      </dgm:t>
    </dgm:pt>
    <dgm:pt modelId="{6FBC91AB-E3F9-4DCB-9717-B8E2EC24A83C}" type="parTrans" cxnId="{A6B017EE-8682-4915-8E1D-FCFC90EC7D4C}">
      <dgm:prSet/>
      <dgm:spPr/>
      <dgm:t>
        <a:bodyPr/>
        <a:lstStyle/>
        <a:p>
          <a:endParaRPr lang="en-US"/>
        </a:p>
      </dgm:t>
    </dgm:pt>
    <dgm:pt modelId="{EDAE6362-6498-4309-BEE8-9FDEF9CBA039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2000" dirty="0">
              <a:latin typeface="+mn-lt"/>
              <a:cs typeface="Times New Roman" panose="02020603050405020304" pitchFamily="18" charset="0"/>
            </a:rPr>
            <a:t>Training vs. Testing (same subject)</a:t>
          </a:r>
        </a:p>
      </dgm:t>
    </dgm:pt>
    <dgm:pt modelId="{ED91B2CE-6A4A-4A1A-9C04-3788B806CF2C}" type="parTrans" cxnId="{5311E43C-8738-44C7-BB40-B97BFE0349CB}">
      <dgm:prSet/>
      <dgm:spPr/>
      <dgm:t>
        <a:bodyPr/>
        <a:lstStyle/>
        <a:p>
          <a:endParaRPr lang="en-CA"/>
        </a:p>
      </dgm:t>
    </dgm:pt>
    <dgm:pt modelId="{F64AC939-1F05-477E-AA10-41553CD64F20}" type="sibTrans" cxnId="{5311E43C-8738-44C7-BB40-B97BFE0349CB}">
      <dgm:prSet/>
      <dgm:spPr/>
      <dgm:t>
        <a:bodyPr/>
        <a:lstStyle/>
        <a:p>
          <a:endParaRPr lang="en-CA"/>
        </a:p>
      </dgm:t>
    </dgm:pt>
    <dgm:pt modelId="{770B7E9E-6028-4981-BE57-3B86F62FCC0D}">
      <dgm:prSet custT="1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sz="2000" dirty="0">
              <a:latin typeface="+mn-lt"/>
              <a:cs typeface="Times New Roman" panose="02020603050405020304" pitchFamily="18" charset="0"/>
            </a:rPr>
            <a:t>Training vs. Impostor/Probe (different subject)</a:t>
          </a:r>
        </a:p>
      </dgm:t>
    </dgm:pt>
    <dgm:pt modelId="{7C4240CC-FC2C-4B81-9481-C41477A67478}" type="parTrans" cxnId="{2804048A-A3E0-421E-8A69-24BB31E2189F}">
      <dgm:prSet/>
      <dgm:spPr/>
      <dgm:t>
        <a:bodyPr/>
        <a:lstStyle/>
        <a:p>
          <a:endParaRPr lang="en-CA"/>
        </a:p>
      </dgm:t>
    </dgm:pt>
    <dgm:pt modelId="{FD208B8E-FA45-497B-8189-C069FECB8109}" type="sibTrans" cxnId="{2804048A-A3E0-421E-8A69-24BB31E2189F}">
      <dgm:prSet/>
      <dgm:spPr/>
      <dgm:t>
        <a:bodyPr/>
        <a:lstStyle/>
        <a:p>
          <a:endParaRPr lang="en-CA"/>
        </a:p>
      </dgm:t>
    </dgm:pt>
    <dgm:pt modelId="{6AC69AD9-6E94-4C05-BD48-E0181B297031}" type="pres">
      <dgm:prSet presAssocID="{7D2273E4-4FDF-477C-90DE-6B3BA221A2E6}" presName="Name0" presStyleCnt="0">
        <dgm:presLayoutVars>
          <dgm:dir/>
          <dgm:resizeHandles val="exact"/>
        </dgm:presLayoutVars>
      </dgm:prSet>
      <dgm:spPr/>
    </dgm:pt>
    <dgm:pt modelId="{27774832-F85B-4072-AEC6-0CB834F3928F}" type="pres">
      <dgm:prSet presAssocID="{A44865C7-D075-4994-B6CC-22CCD47AC8DB}" presName="node" presStyleLbl="node1" presStyleIdx="0" presStyleCnt="4">
        <dgm:presLayoutVars>
          <dgm:bulletEnabled val="1"/>
        </dgm:presLayoutVars>
      </dgm:prSet>
      <dgm:spPr/>
    </dgm:pt>
    <dgm:pt modelId="{2D0D9F5B-149B-4C6D-A5F6-7281A9682F34}" type="pres">
      <dgm:prSet presAssocID="{B1BBCBF1-F929-4C5D-994C-6D68C2397556}" presName="sibTrans" presStyleLbl="sibTrans1D1" presStyleIdx="0" presStyleCnt="3"/>
      <dgm:spPr/>
    </dgm:pt>
    <dgm:pt modelId="{FE884EF3-2B6E-40E9-B8DE-FE0DD3685A94}" type="pres">
      <dgm:prSet presAssocID="{B1BBCBF1-F929-4C5D-994C-6D68C2397556}" presName="connectorText" presStyleLbl="sibTrans1D1" presStyleIdx="0" presStyleCnt="3"/>
      <dgm:spPr/>
    </dgm:pt>
    <dgm:pt modelId="{F9ECF2D4-967D-4CE5-B16D-8D6490463D2B}" type="pres">
      <dgm:prSet presAssocID="{F0FDA824-1B87-4D17-A189-73DDEDDF0090}" presName="node" presStyleLbl="node1" presStyleIdx="1" presStyleCnt="4">
        <dgm:presLayoutVars>
          <dgm:bulletEnabled val="1"/>
        </dgm:presLayoutVars>
      </dgm:prSet>
      <dgm:spPr/>
    </dgm:pt>
    <dgm:pt modelId="{36E660FE-3559-4735-AAB3-AA9A1EF555BA}" type="pres">
      <dgm:prSet presAssocID="{11588252-B001-4D5D-9519-9DE413651075}" presName="sibTrans" presStyleLbl="sibTrans1D1" presStyleIdx="1" presStyleCnt="3"/>
      <dgm:spPr/>
    </dgm:pt>
    <dgm:pt modelId="{71912E16-4F5E-4026-8600-36BD4F270C3A}" type="pres">
      <dgm:prSet presAssocID="{11588252-B001-4D5D-9519-9DE413651075}" presName="connectorText" presStyleLbl="sibTrans1D1" presStyleIdx="1" presStyleCnt="3"/>
      <dgm:spPr/>
    </dgm:pt>
    <dgm:pt modelId="{A466FCCB-86D4-49B6-B7CA-DBE5A882D461}" type="pres">
      <dgm:prSet presAssocID="{54951F7B-8CBB-4BBB-999F-EAE2EF339FB1}" presName="node" presStyleLbl="node1" presStyleIdx="2" presStyleCnt="4" custScaleX="124002" custScaleY="117276" custLinFactNeighborX="2876" custLinFactNeighborY="-10058">
        <dgm:presLayoutVars>
          <dgm:bulletEnabled val="1"/>
        </dgm:presLayoutVars>
      </dgm:prSet>
      <dgm:spPr/>
    </dgm:pt>
    <dgm:pt modelId="{05811332-091A-44A7-BAED-05F7DFB85407}" type="pres">
      <dgm:prSet presAssocID="{D96BADE2-5389-4690-BA9B-93E19E78314B}" presName="sibTrans" presStyleLbl="sibTrans1D1" presStyleIdx="2" presStyleCnt="3"/>
      <dgm:spPr/>
    </dgm:pt>
    <dgm:pt modelId="{FF4022DF-7CD6-410C-A728-4A180E1F328E}" type="pres">
      <dgm:prSet presAssocID="{D96BADE2-5389-4690-BA9B-93E19E78314B}" presName="connectorText" presStyleLbl="sibTrans1D1" presStyleIdx="2" presStyleCnt="3"/>
      <dgm:spPr/>
    </dgm:pt>
    <dgm:pt modelId="{6C7303B2-DE54-4C36-B2F5-EDCE1AD06C91}" type="pres">
      <dgm:prSet presAssocID="{AFD739F5-F61F-4091-BC2F-0F66962F6A45}" presName="node" presStyleLbl="node1" presStyleIdx="3" presStyleCnt="4" custLinFactNeighborX="1140" custLinFactNeighborY="-9765">
        <dgm:presLayoutVars>
          <dgm:bulletEnabled val="1"/>
        </dgm:presLayoutVars>
      </dgm:prSet>
      <dgm:spPr/>
    </dgm:pt>
  </dgm:ptLst>
  <dgm:cxnLst>
    <dgm:cxn modelId="{707A5D01-95C2-4A69-BDB3-7B4760D2E4CA}" type="presOf" srcId="{A44865C7-D075-4994-B6CC-22CCD47AC8DB}" destId="{27774832-F85B-4072-AEC6-0CB834F3928F}" srcOrd="0" destOrd="0" presId="urn:microsoft.com/office/officeart/2016/7/layout/RepeatingBendingProcessNew"/>
    <dgm:cxn modelId="{8799860D-DB4A-4D10-B531-EB624BD37954}" type="presOf" srcId="{D96BADE2-5389-4690-BA9B-93E19E78314B}" destId="{FF4022DF-7CD6-410C-A728-4A180E1F328E}" srcOrd="1" destOrd="0" presId="urn:microsoft.com/office/officeart/2016/7/layout/RepeatingBendingProcessNew"/>
    <dgm:cxn modelId="{5311E43C-8738-44C7-BB40-B97BFE0349CB}" srcId="{54951F7B-8CBB-4BBB-999F-EAE2EF339FB1}" destId="{EDAE6362-6498-4309-BEE8-9FDEF9CBA039}" srcOrd="0" destOrd="0" parTransId="{ED91B2CE-6A4A-4A1A-9C04-3788B806CF2C}" sibTransId="{F64AC939-1F05-477E-AA10-41553CD64F20}"/>
    <dgm:cxn modelId="{8525BB47-B41B-42FA-A38C-6A326944D5FA}" type="presOf" srcId="{AFD739F5-F61F-4091-BC2F-0F66962F6A45}" destId="{6C7303B2-DE54-4C36-B2F5-EDCE1AD06C91}" srcOrd="0" destOrd="0" presId="urn:microsoft.com/office/officeart/2016/7/layout/RepeatingBendingProcessNew"/>
    <dgm:cxn modelId="{3F058169-98DF-4919-AEB2-01B2A2A29921}" type="presOf" srcId="{54951F7B-8CBB-4BBB-999F-EAE2EF339FB1}" destId="{A466FCCB-86D4-49B6-B7CA-DBE5A882D461}" srcOrd="0" destOrd="0" presId="urn:microsoft.com/office/officeart/2016/7/layout/RepeatingBendingProcessNew"/>
    <dgm:cxn modelId="{6981C26A-2192-4BC8-BA7A-A4C9D8E71CA4}" type="presOf" srcId="{11588252-B001-4D5D-9519-9DE413651075}" destId="{71912E16-4F5E-4026-8600-36BD4F270C3A}" srcOrd="1" destOrd="0" presId="urn:microsoft.com/office/officeart/2016/7/layout/RepeatingBendingProcessNew"/>
    <dgm:cxn modelId="{2804048A-A3E0-421E-8A69-24BB31E2189F}" srcId="{54951F7B-8CBB-4BBB-999F-EAE2EF339FB1}" destId="{770B7E9E-6028-4981-BE57-3B86F62FCC0D}" srcOrd="1" destOrd="0" parTransId="{7C4240CC-FC2C-4B81-9481-C41477A67478}" sibTransId="{FD208B8E-FA45-497B-8189-C069FECB8109}"/>
    <dgm:cxn modelId="{2E9B9690-33EE-453F-806C-CAC1EF507470}" type="presOf" srcId="{F0FDA824-1B87-4D17-A189-73DDEDDF0090}" destId="{F9ECF2D4-967D-4CE5-B16D-8D6490463D2B}" srcOrd="0" destOrd="0" presId="urn:microsoft.com/office/officeart/2016/7/layout/RepeatingBendingProcessNew"/>
    <dgm:cxn modelId="{25240C98-F5C7-4204-BA62-4496D53B207D}" type="presOf" srcId="{B1BBCBF1-F929-4C5D-994C-6D68C2397556}" destId="{FE884EF3-2B6E-40E9-B8DE-FE0DD3685A94}" srcOrd="1" destOrd="0" presId="urn:microsoft.com/office/officeart/2016/7/layout/RepeatingBendingProcessNew"/>
    <dgm:cxn modelId="{1A44E5BA-08E4-4880-BBC9-260B3D50174A}" type="presOf" srcId="{770B7E9E-6028-4981-BE57-3B86F62FCC0D}" destId="{A466FCCB-86D4-49B6-B7CA-DBE5A882D461}" srcOrd="0" destOrd="2" presId="urn:microsoft.com/office/officeart/2016/7/layout/RepeatingBendingProcessNew"/>
    <dgm:cxn modelId="{EDCBD2BE-43D1-4A2B-AA3F-E8870A5451C4}" type="presOf" srcId="{EDAE6362-6498-4309-BEE8-9FDEF9CBA039}" destId="{A466FCCB-86D4-49B6-B7CA-DBE5A882D461}" srcOrd="0" destOrd="1" presId="urn:microsoft.com/office/officeart/2016/7/layout/RepeatingBendingProcessNew"/>
    <dgm:cxn modelId="{91A80BC5-76C5-4A54-B654-E5E696754F74}" srcId="{7D2273E4-4FDF-477C-90DE-6B3BA221A2E6}" destId="{A44865C7-D075-4994-B6CC-22CCD47AC8DB}" srcOrd="0" destOrd="0" parTransId="{25B896E1-2961-4378-AB28-47511070BD3A}" sibTransId="{B1BBCBF1-F929-4C5D-994C-6D68C2397556}"/>
    <dgm:cxn modelId="{1FF043D3-01FF-47E4-8AF8-531815D8F12D}" type="presOf" srcId="{7D2273E4-4FDF-477C-90DE-6B3BA221A2E6}" destId="{6AC69AD9-6E94-4C05-BD48-E0181B297031}" srcOrd="0" destOrd="0" presId="urn:microsoft.com/office/officeart/2016/7/layout/RepeatingBendingProcessNew"/>
    <dgm:cxn modelId="{07E0E1DC-4485-43CB-981E-B019ABCA4C5D}" type="presOf" srcId="{11588252-B001-4D5D-9519-9DE413651075}" destId="{36E660FE-3559-4735-AAB3-AA9A1EF555BA}" srcOrd="0" destOrd="0" presId="urn:microsoft.com/office/officeart/2016/7/layout/RepeatingBendingProcessNew"/>
    <dgm:cxn modelId="{539060E6-0627-4D08-9C27-9F3B2740892E}" type="presOf" srcId="{D96BADE2-5389-4690-BA9B-93E19E78314B}" destId="{05811332-091A-44A7-BAED-05F7DFB85407}" srcOrd="0" destOrd="0" presId="urn:microsoft.com/office/officeart/2016/7/layout/RepeatingBendingProcessNew"/>
    <dgm:cxn modelId="{A6B017EE-8682-4915-8E1D-FCFC90EC7D4C}" srcId="{7D2273E4-4FDF-477C-90DE-6B3BA221A2E6}" destId="{54951F7B-8CBB-4BBB-999F-EAE2EF339FB1}" srcOrd="2" destOrd="0" parTransId="{6FBC91AB-E3F9-4DCB-9717-B8E2EC24A83C}" sibTransId="{D96BADE2-5389-4690-BA9B-93E19E78314B}"/>
    <dgm:cxn modelId="{F1758CF5-7DC1-4C98-A979-397199C1B1B6}" type="presOf" srcId="{B1BBCBF1-F929-4C5D-994C-6D68C2397556}" destId="{2D0D9F5B-149B-4C6D-A5F6-7281A9682F34}" srcOrd="0" destOrd="0" presId="urn:microsoft.com/office/officeart/2016/7/layout/RepeatingBendingProcessNew"/>
    <dgm:cxn modelId="{44B66EF7-44E6-4E42-BC67-D3904086861A}" srcId="{7D2273E4-4FDF-477C-90DE-6B3BA221A2E6}" destId="{AFD739F5-F61F-4091-BC2F-0F66962F6A45}" srcOrd="3" destOrd="0" parTransId="{346692BC-1E62-41B5-A326-1497E21BBEF9}" sibTransId="{78D409FA-CDFB-47F6-A888-D02D30C73A81}"/>
    <dgm:cxn modelId="{9D5034FC-4BD7-4632-8FC4-574E9FECB559}" srcId="{7D2273E4-4FDF-477C-90DE-6B3BA221A2E6}" destId="{F0FDA824-1B87-4D17-A189-73DDEDDF0090}" srcOrd="1" destOrd="0" parTransId="{51230EAD-306D-4525-90F9-949C00433F81}" sibTransId="{11588252-B001-4D5D-9519-9DE413651075}"/>
    <dgm:cxn modelId="{FEB72F96-C8E3-4C16-8AED-C7DC2E3F2B4B}" type="presParOf" srcId="{6AC69AD9-6E94-4C05-BD48-E0181B297031}" destId="{27774832-F85B-4072-AEC6-0CB834F3928F}" srcOrd="0" destOrd="0" presId="urn:microsoft.com/office/officeart/2016/7/layout/RepeatingBendingProcessNew"/>
    <dgm:cxn modelId="{5D0E1E9D-54D3-45F2-B405-B6E087757358}" type="presParOf" srcId="{6AC69AD9-6E94-4C05-BD48-E0181B297031}" destId="{2D0D9F5B-149B-4C6D-A5F6-7281A9682F34}" srcOrd="1" destOrd="0" presId="urn:microsoft.com/office/officeart/2016/7/layout/RepeatingBendingProcessNew"/>
    <dgm:cxn modelId="{19FB8322-20B8-4B96-B305-C62BE24CF05A}" type="presParOf" srcId="{2D0D9F5B-149B-4C6D-A5F6-7281A9682F34}" destId="{FE884EF3-2B6E-40E9-B8DE-FE0DD3685A94}" srcOrd="0" destOrd="0" presId="urn:microsoft.com/office/officeart/2016/7/layout/RepeatingBendingProcessNew"/>
    <dgm:cxn modelId="{67467E22-8846-4867-B2C6-7AFB4335AD89}" type="presParOf" srcId="{6AC69AD9-6E94-4C05-BD48-E0181B297031}" destId="{F9ECF2D4-967D-4CE5-B16D-8D6490463D2B}" srcOrd="2" destOrd="0" presId="urn:microsoft.com/office/officeart/2016/7/layout/RepeatingBendingProcessNew"/>
    <dgm:cxn modelId="{8FF19065-4AB0-4C79-8936-068BEDE98DE2}" type="presParOf" srcId="{6AC69AD9-6E94-4C05-BD48-E0181B297031}" destId="{36E660FE-3559-4735-AAB3-AA9A1EF555BA}" srcOrd="3" destOrd="0" presId="urn:microsoft.com/office/officeart/2016/7/layout/RepeatingBendingProcessNew"/>
    <dgm:cxn modelId="{BDD9C406-3FD2-443F-81C6-B7D467EB73BF}" type="presParOf" srcId="{36E660FE-3559-4735-AAB3-AA9A1EF555BA}" destId="{71912E16-4F5E-4026-8600-36BD4F270C3A}" srcOrd="0" destOrd="0" presId="urn:microsoft.com/office/officeart/2016/7/layout/RepeatingBendingProcessNew"/>
    <dgm:cxn modelId="{97D56B8E-0237-477C-B2E8-E9B47952105E}" type="presParOf" srcId="{6AC69AD9-6E94-4C05-BD48-E0181B297031}" destId="{A466FCCB-86D4-49B6-B7CA-DBE5A882D461}" srcOrd="4" destOrd="0" presId="urn:microsoft.com/office/officeart/2016/7/layout/RepeatingBendingProcessNew"/>
    <dgm:cxn modelId="{2BA407F6-BEAA-4666-A208-B11DC2022350}" type="presParOf" srcId="{6AC69AD9-6E94-4C05-BD48-E0181B297031}" destId="{05811332-091A-44A7-BAED-05F7DFB85407}" srcOrd="5" destOrd="0" presId="urn:microsoft.com/office/officeart/2016/7/layout/RepeatingBendingProcessNew"/>
    <dgm:cxn modelId="{B1BB01B8-E391-43D1-B88B-1B924AC57694}" type="presParOf" srcId="{05811332-091A-44A7-BAED-05F7DFB85407}" destId="{FF4022DF-7CD6-410C-A728-4A180E1F328E}" srcOrd="0" destOrd="0" presId="urn:microsoft.com/office/officeart/2016/7/layout/RepeatingBendingProcessNew"/>
    <dgm:cxn modelId="{4712DCAC-8B31-4B28-901E-95AF670621B8}" type="presParOf" srcId="{6AC69AD9-6E94-4C05-BD48-E0181B297031}" destId="{6C7303B2-DE54-4C36-B2F5-EDCE1AD06C91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6DF8F2-C650-45A9-88DB-D81427F5BE3F}" type="doc">
      <dgm:prSet loTypeId="urn:microsoft.com/office/officeart/2018/5/layout/IconLeafLabelList" loCatId="icon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0B8512-3E7A-40E2-AD28-89099E171C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>
              <a:latin typeface="Times New Roman" panose="02020603050405020304" pitchFamily="18" charset="0"/>
              <a:cs typeface="Times New Roman" panose="02020603050405020304" pitchFamily="18" charset="0"/>
            </a:rPr>
            <a:t>Thank You!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CBB8C2-C013-44E6-A083-039A3F8AD902}" type="parTrans" cxnId="{689B3588-B12C-41CC-8F89-CF3A49C06B36}">
      <dgm:prSet/>
      <dgm:spPr/>
      <dgm:t>
        <a:bodyPr/>
        <a:lstStyle/>
        <a:p>
          <a:endParaRPr lang="en-US"/>
        </a:p>
      </dgm:t>
    </dgm:pt>
    <dgm:pt modelId="{0CD72F18-4281-4B87-A422-2002D50E36AD}" type="sibTrans" cxnId="{689B3588-B12C-41CC-8F89-CF3A49C06B36}">
      <dgm:prSet/>
      <dgm:spPr/>
      <dgm:t>
        <a:bodyPr/>
        <a:lstStyle/>
        <a:p>
          <a:endParaRPr lang="en-US"/>
        </a:p>
      </dgm:t>
    </dgm:pt>
    <dgm:pt modelId="{499AACAC-C477-4BE1-BEC4-245B2FFE1A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>
              <a:latin typeface="Times New Roman" panose="02020603050405020304" pitchFamily="18" charset="0"/>
              <a:cs typeface="Times New Roman" panose="02020603050405020304" pitchFamily="18" charset="0"/>
            </a:rPr>
            <a:t>Questions? Feedback?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802FC5-1421-4C0A-B8DF-2C4D54F330E0}" type="parTrans" cxnId="{ED8D8224-CD9B-43E5-823C-5E20FDE05E7B}">
      <dgm:prSet/>
      <dgm:spPr/>
      <dgm:t>
        <a:bodyPr/>
        <a:lstStyle/>
        <a:p>
          <a:endParaRPr lang="en-US"/>
        </a:p>
      </dgm:t>
    </dgm:pt>
    <dgm:pt modelId="{86D62FFB-CC15-43D4-B601-7413BFE4212F}" type="sibTrans" cxnId="{ED8D8224-CD9B-43E5-823C-5E20FDE05E7B}">
      <dgm:prSet/>
      <dgm:spPr/>
      <dgm:t>
        <a:bodyPr/>
        <a:lstStyle/>
        <a:p>
          <a:endParaRPr lang="en-US"/>
        </a:p>
      </dgm:t>
    </dgm:pt>
    <dgm:pt modelId="{DDDB6D97-E47F-4BA7-8B18-304EFF6E976A}" type="pres">
      <dgm:prSet presAssocID="{FF6DF8F2-C650-45A9-88DB-D81427F5BE3F}" presName="root" presStyleCnt="0">
        <dgm:presLayoutVars>
          <dgm:dir/>
          <dgm:resizeHandles val="exact"/>
        </dgm:presLayoutVars>
      </dgm:prSet>
      <dgm:spPr/>
    </dgm:pt>
    <dgm:pt modelId="{BF70FF77-59F2-4D0B-B17A-8AFB51EF1C2E}" type="pres">
      <dgm:prSet presAssocID="{D10B8512-3E7A-40E2-AD28-89099E171C07}" presName="compNode" presStyleCnt="0"/>
      <dgm:spPr/>
    </dgm:pt>
    <dgm:pt modelId="{09C48DEC-06D1-4F2A-88F9-69CA2F509DB3}" type="pres">
      <dgm:prSet presAssocID="{D10B8512-3E7A-40E2-AD28-89099E171C07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BA0C671-70C4-4EFA-84E6-4A3923A26C49}" type="pres">
      <dgm:prSet presAssocID="{D10B8512-3E7A-40E2-AD28-89099E171C07}" presName="iconRect" presStyleLbl="node1" presStyleIdx="0" presStyleCnt="2" custScaleX="118054" custScaleY="11993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ank You Teodor the Cat"/>
        </a:ext>
      </dgm:extLst>
    </dgm:pt>
    <dgm:pt modelId="{515EB11D-F074-4F60-A426-E13EC87B8CB3}" type="pres">
      <dgm:prSet presAssocID="{D10B8512-3E7A-40E2-AD28-89099E171C07}" presName="spaceRect" presStyleCnt="0"/>
      <dgm:spPr/>
    </dgm:pt>
    <dgm:pt modelId="{342ED1E6-B0A8-4F0F-AEAE-6CCCF0DB995B}" type="pres">
      <dgm:prSet presAssocID="{D10B8512-3E7A-40E2-AD28-89099E171C07}" presName="textRect" presStyleLbl="revTx" presStyleIdx="0" presStyleCnt="2">
        <dgm:presLayoutVars>
          <dgm:chMax val="1"/>
          <dgm:chPref val="1"/>
        </dgm:presLayoutVars>
      </dgm:prSet>
      <dgm:spPr/>
    </dgm:pt>
    <dgm:pt modelId="{719E18E8-37EA-4914-AAB7-C9E431574416}" type="pres">
      <dgm:prSet presAssocID="{0CD72F18-4281-4B87-A422-2002D50E36AD}" presName="sibTrans" presStyleCnt="0"/>
      <dgm:spPr/>
    </dgm:pt>
    <dgm:pt modelId="{9B87B8DD-6356-4057-A409-CD91474C0463}" type="pres">
      <dgm:prSet presAssocID="{499AACAC-C477-4BE1-BEC4-245B2FFE1ABB}" presName="compNode" presStyleCnt="0"/>
      <dgm:spPr/>
    </dgm:pt>
    <dgm:pt modelId="{22BD9011-6B6E-4AFC-A5CE-278FD01914C1}" type="pres">
      <dgm:prSet presAssocID="{499AACAC-C477-4BE1-BEC4-245B2FFE1AB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70037E9-2BF0-4633-A728-9678354EF3D6}" type="pres">
      <dgm:prSet presAssocID="{499AACAC-C477-4BE1-BEC4-245B2FFE1ABB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E6F1AA20-B271-453D-9EE2-2471797DF879}" type="pres">
      <dgm:prSet presAssocID="{499AACAC-C477-4BE1-BEC4-245B2FFE1ABB}" presName="spaceRect" presStyleCnt="0"/>
      <dgm:spPr/>
    </dgm:pt>
    <dgm:pt modelId="{139A4541-7AFE-40DF-83BD-0E2DB51D26FF}" type="pres">
      <dgm:prSet presAssocID="{499AACAC-C477-4BE1-BEC4-245B2FFE1AB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67FB01-0933-49FD-8731-FB9B8C9B4D91}" type="presOf" srcId="{FF6DF8F2-C650-45A9-88DB-D81427F5BE3F}" destId="{DDDB6D97-E47F-4BA7-8B18-304EFF6E976A}" srcOrd="0" destOrd="0" presId="urn:microsoft.com/office/officeart/2018/5/layout/IconLeafLabelList"/>
    <dgm:cxn modelId="{76EA9118-DD8D-4F4E-8915-303FC0C94472}" type="presOf" srcId="{499AACAC-C477-4BE1-BEC4-245B2FFE1ABB}" destId="{139A4541-7AFE-40DF-83BD-0E2DB51D26FF}" srcOrd="0" destOrd="0" presId="urn:microsoft.com/office/officeart/2018/5/layout/IconLeafLabelList"/>
    <dgm:cxn modelId="{ED8D8224-CD9B-43E5-823C-5E20FDE05E7B}" srcId="{FF6DF8F2-C650-45A9-88DB-D81427F5BE3F}" destId="{499AACAC-C477-4BE1-BEC4-245B2FFE1ABB}" srcOrd="1" destOrd="0" parTransId="{FF802FC5-1421-4C0A-B8DF-2C4D54F330E0}" sibTransId="{86D62FFB-CC15-43D4-B601-7413BFE4212F}"/>
    <dgm:cxn modelId="{4491D129-DC78-4A92-BC2F-59C458F78950}" type="presOf" srcId="{D10B8512-3E7A-40E2-AD28-89099E171C07}" destId="{342ED1E6-B0A8-4F0F-AEAE-6CCCF0DB995B}" srcOrd="0" destOrd="0" presId="urn:microsoft.com/office/officeart/2018/5/layout/IconLeafLabelList"/>
    <dgm:cxn modelId="{689B3588-B12C-41CC-8F89-CF3A49C06B36}" srcId="{FF6DF8F2-C650-45A9-88DB-D81427F5BE3F}" destId="{D10B8512-3E7A-40E2-AD28-89099E171C07}" srcOrd="0" destOrd="0" parTransId="{80CBB8C2-C013-44E6-A083-039A3F8AD902}" sibTransId="{0CD72F18-4281-4B87-A422-2002D50E36AD}"/>
    <dgm:cxn modelId="{BFA663E2-23E2-43A7-B5DD-837BDB4AC2F8}" type="presParOf" srcId="{DDDB6D97-E47F-4BA7-8B18-304EFF6E976A}" destId="{BF70FF77-59F2-4D0B-B17A-8AFB51EF1C2E}" srcOrd="0" destOrd="0" presId="urn:microsoft.com/office/officeart/2018/5/layout/IconLeafLabelList"/>
    <dgm:cxn modelId="{EC1F27DE-0B2F-4817-A031-522053630993}" type="presParOf" srcId="{BF70FF77-59F2-4D0B-B17A-8AFB51EF1C2E}" destId="{09C48DEC-06D1-4F2A-88F9-69CA2F509DB3}" srcOrd="0" destOrd="0" presId="urn:microsoft.com/office/officeart/2018/5/layout/IconLeafLabelList"/>
    <dgm:cxn modelId="{272A013B-5DAA-4687-AA64-C20CC6C79EA3}" type="presParOf" srcId="{BF70FF77-59F2-4D0B-B17A-8AFB51EF1C2E}" destId="{5BA0C671-70C4-4EFA-84E6-4A3923A26C49}" srcOrd="1" destOrd="0" presId="urn:microsoft.com/office/officeart/2018/5/layout/IconLeafLabelList"/>
    <dgm:cxn modelId="{EE25253C-2E95-4677-90C3-D3F39444BFFB}" type="presParOf" srcId="{BF70FF77-59F2-4D0B-B17A-8AFB51EF1C2E}" destId="{515EB11D-F074-4F60-A426-E13EC87B8CB3}" srcOrd="2" destOrd="0" presId="urn:microsoft.com/office/officeart/2018/5/layout/IconLeafLabelList"/>
    <dgm:cxn modelId="{598E2B5C-FC86-4315-928F-59CF7B089780}" type="presParOf" srcId="{BF70FF77-59F2-4D0B-B17A-8AFB51EF1C2E}" destId="{342ED1E6-B0A8-4F0F-AEAE-6CCCF0DB995B}" srcOrd="3" destOrd="0" presId="urn:microsoft.com/office/officeart/2018/5/layout/IconLeafLabelList"/>
    <dgm:cxn modelId="{7EA85B49-8964-41F1-B68F-1F4C71C9DF00}" type="presParOf" srcId="{DDDB6D97-E47F-4BA7-8B18-304EFF6E976A}" destId="{719E18E8-37EA-4914-AAB7-C9E431574416}" srcOrd="1" destOrd="0" presId="urn:microsoft.com/office/officeart/2018/5/layout/IconLeafLabelList"/>
    <dgm:cxn modelId="{610E3A57-7F8D-4DC3-9064-6663AC48D3D0}" type="presParOf" srcId="{DDDB6D97-E47F-4BA7-8B18-304EFF6E976A}" destId="{9B87B8DD-6356-4057-A409-CD91474C0463}" srcOrd="2" destOrd="0" presId="urn:microsoft.com/office/officeart/2018/5/layout/IconLeafLabelList"/>
    <dgm:cxn modelId="{F97512CA-0A3F-45FF-8798-D377A3E47F8B}" type="presParOf" srcId="{9B87B8DD-6356-4057-A409-CD91474C0463}" destId="{22BD9011-6B6E-4AFC-A5CE-278FD01914C1}" srcOrd="0" destOrd="0" presId="urn:microsoft.com/office/officeart/2018/5/layout/IconLeafLabelList"/>
    <dgm:cxn modelId="{00C522D4-0F6A-4F48-A1D0-2FEFBD152EDE}" type="presParOf" srcId="{9B87B8DD-6356-4057-A409-CD91474C0463}" destId="{270037E9-2BF0-4633-A728-9678354EF3D6}" srcOrd="1" destOrd="0" presId="urn:microsoft.com/office/officeart/2018/5/layout/IconLeafLabelList"/>
    <dgm:cxn modelId="{EC363347-7FDA-451B-B20C-FF5D1F4070E8}" type="presParOf" srcId="{9B87B8DD-6356-4057-A409-CD91474C0463}" destId="{E6F1AA20-B271-453D-9EE2-2471797DF879}" srcOrd="2" destOrd="0" presId="urn:microsoft.com/office/officeart/2018/5/layout/IconLeafLabelList"/>
    <dgm:cxn modelId="{0635953D-7C21-4719-A644-7A6AC682B790}" type="presParOf" srcId="{9B87B8DD-6356-4057-A409-CD91474C0463}" destId="{139A4541-7AFE-40DF-83BD-0E2DB51D26FF}" srcOrd="3" destOrd="0" presId="urn:microsoft.com/office/officeart/2018/5/layout/IconLeafLabelList"/>
  </dgm:cxnLst>
  <dgm:bg>
    <a:gradFill flip="none" rotWithShape="1">
      <a:gsLst>
        <a:gs pos="29000">
          <a:srgbClr val="FBCACA"/>
        </a:gs>
        <a:gs pos="0">
          <a:schemeClr val="bg1"/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16200000" scaled="1"/>
      <a:tileRect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6DF8F2-C650-45A9-88DB-D81427F5BE3F}" type="doc">
      <dgm:prSet loTypeId="urn:microsoft.com/office/officeart/2018/5/layout/IconLeafLabelList" loCatId="icon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0B8512-3E7A-40E2-AD28-89099E171C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>
              <a:latin typeface="Times New Roman" panose="02020603050405020304" pitchFamily="18" charset="0"/>
              <a:cs typeface="Times New Roman" panose="02020603050405020304" pitchFamily="18" charset="0"/>
            </a:rPr>
            <a:t>Thank You!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CBB8C2-C013-44E6-A083-039A3F8AD902}" type="parTrans" cxnId="{689B3588-B12C-41CC-8F89-CF3A49C06B36}">
      <dgm:prSet/>
      <dgm:spPr/>
      <dgm:t>
        <a:bodyPr/>
        <a:lstStyle/>
        <a:p>
          <a:endParaRPr lang="en-US"/>
        </a:p>
      </dgm:t>
    </dgm:pt>
    <dgm:pt modelId="{0CD72F18-4281-4B87-A422-2002D50E36AD}" type="sibTrans" cxnId="{689B3588-B12C-41CC-8F89-CF3A49C06B36}">
      <dgm:prSet/>
      <dgm:spPr/>
      <dgm:t>
        <a:bodyPr/>
        <a:lstStyle/>
        <a:p>
          <a:endParaRPr lang="en-US"/>
        </a:p>
      </dgm:t>
    </dgm:pt>
    <dgm:pt modelId="{499AACAC-C477-4BE1-BEC4-245B2FFE1A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CA">
              <a:latin typeface="Times New Roman" panose="02020603050405020304" pitchFamily="18" charset="0"/>
              <a:cs typeface="Times New Roman" panose="02020603050405020304" pitchFamily="18" charset="0"/>
            </a:rPr>
            <a:t>Questions? Feedback?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802FC5-1421-4C0A-B8DF-2C4D54F330E0}" type="parTrans" cxnId="{ED8D8224-CD9B-43E5-823C-5E20FDE05E7B}">
      <dgm:prSet/>
      <dgm:spPr/>
      <dgm:t>
        <a:bodyPr/>
        <a:lstStyle/>
        <a:p>
          <a:endParaRPr lang="en-US"/>
        </a:p>
      </dgm:t>
    </dgm:pt>
    <dgm:pt modelId="{86D62FFB-CC15-43D4-B601-7413BFE4212F}" type="sibTrans" cxnId="{ED8D8224-CD9B-43E5-823C-5E20FDE05E7B}">
      <dgm:prSet/>
      <dgm:spPr/>
      <dgm:t>
        <a:bodyPr/>
        <a:lstStyle/>
        <a:p>
          <a:endParaRPr lang="en-US"/>
        </a:p>
      </dgm:t>
    </dgm:pt>
    <dgm:pt modelId="{DDDB6D97-E47F-4BA7-8B18-304EFF6E976A}" type="pres">
      <dgm:prSet presAssocID="{FF6DF8F2-C650-45A9-88DB-D81427F5BE3F}" presName="root" presStyleCnt="0">
        <dgm:presLayoutVars>
          <dgm:dir/>
          <dgm:resizeHandles val="exact"/>
        </dgm:presLayoutVars>
      </dgm:prSet>
      <dgm:spPr/>
    </dgm:pt>
    <dgm:pt modelId="{BF70FF77-59F2-4D0B-B17A-8AFB51EF1C2E}" type="pres">
      <dgm:prSet presAssocID="{D10B8512-3E7A-40E2-AD28-89099E171C07}" presName="compNode" presStyleCnt="0"/>
      <dgm:spPr/>
    </dgm:pt>
    <dgm:pt modelId="{09C48DEC-06D1-4F2A-88F9-69CA2F509DB3}" type="pres">
      <dgm:prSet presAssocID="{D10B8512-3E7A-40E2-AD28-89099E171C07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BA0C671-70C4-4EFA-84E6-4A3923A26C49}" type="pres">
      <dgm:prSet presAssocID="{D10B8512-3E7A-40E2-AD28-89099E171C07}" presName="iconRect" presStyleLbl="node1" presStyleIdx="0" presStyleCnt="2" custScaleX="118054" custScaleY="11993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ank You Teodor the Cat"/>
        </a:ext>
      </dgm:extLst>
    </dgm:pt>
    <dgm:pt modelId="{515EB11D-F074-4F60-A426-E13EC87B8CB3}" type="pres">
      <dgm:prSet presAssocID="{D10B8512-3E7A-40E2-AD28-89099E171C07}" presName="spaceRect" presStyleCnt="0"/>
      <dgm:spPr/>
    </dgm:pt>
    <dgm:pt modelId="{342ED1E6-B0A8-4F0F-AEAE-6CCCF0DB995B}" type="pres">
      <dgm:prSet presAssocID="{D10B8512-3E7A-40E2-AD28-89099E171C07}" presName="textRect" presStyleLbl="revTx" presStyleIdx="0" presStyleCnt="2">
        <dgm:presLayoutVars>
          <dgm:chMax val="1"/>
          <dgm:chPref val="1"/>
        </dgm:presLayoutVars>
      </dgm:prSet>
      <dgm:spPr/>
    </dgm:pt>
    <dgm:pt modelId="{719E18E8-37EA-4914-AAB7-C9E431574416}" type="pres">
      <dgm:prSet presAssocID="{0CD72F18-4281-4B87-A422-2002D50E36AD}" presName="sibTrans" presStyleCnt="0"/>
      <dgm:spPr/>
    </dgm:pt>
    <dgm:pt modelId="{9B87B8DD-6356-4057-A409-CD91474C0463}" type="pres">
      <dgm:prSet presAssocID="{499AACAC-C477-4BE1-BEC4-245B2FFE1ABB}" presName="compNode" presStyleCnt="0"/>
      <dgm:spPr/>
    </dgm:pt>
    <dgm:pt modelId="{22BD9011-6B6E-4AFC-A5CE-278FD01914C1}" type="pres">
      <dgm:prSet presAssocID="{499AACAC-C477-4BE1-BEC4-245B2FFE1AB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70037E9-2BF0-4633-A728-9678354EF3D6}" type="pres">
      <dgm:prSet presAssocID="{499AACAC-C477-4BE1-BEC4-245B2FFE1ABB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E6F1AA20-B271-453D-9EE2-2471797DF879}" type="pres">
      <dgm:prSet presAssocID="{499AACAC-C477-4BE1-BEC4-245B2FFE1ABB}" presName="spaceRect" presStyleCnt="0"/>
      <dgm:spPr/>
    </dgm:pt>
    <dgm:pt modelId="{139A4541-7AFE-40DF-83BD-0E2DB51D26FF}" type="pres">
      <dgm:prSet presAssocID="{499AACAC-C477-4BE1-BEC4-245B2FFE1AB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67FB01-0933-49FD-8731-FB9B8C9B4D91}" type="presOf" srcId="{FF6DF8F2-C650-45A9-88DB-D81427F5BE3F}" destId="{DDDB6D97-E47F-4BA7-8B18-304EFF6E976A}" srcOrd="0" destOrd="0" presId="urn:microsoft.com/office/officeart/2018/5/layout/IconLeafLabelList"/>
    <dgm:cxn modelId="{76EA9118-DD8D-4F4E-8915-303FC0C94472}" type="presOf" srcId="{499AACAC-C477-4BE1-BEC4-245B2FFE1ABB}" destId="{139A4541-7AFE-40DF-83BD-0E2DB51D26FF}" srcOrd="0" destOrd="0" presId="urn:microsoft.com/office/officeart/2018/5/layout/IconLeafLabelList"/>
    <dgm:cxn modelId="{ED8D8224-CD9B-43E5-823C-5E20FDE05E7B}" srcId="{FF6DF8F2-C650-45A9-88DB-D81427F5BE3F}" destId="{499AACAC-C477-4BE1-BEC4-245B2FFE1ABB}" srcOrd="1" destOrd="0" parTransId="{FF802FC5-1421-4C0A-B8DF-2C4D54F330E0}" sibTransId="{86D62FFB-CC15-43D4-B601-7413BFE4212F}"/>
    <dgm:cxn modelId="{4491D129-DC78-4A92-BC2F-59C458F78950}" type="presOf" srcId="{D10B8512-3E7A-40E2-AD28-89099E171C07}" destId="{342ED1E6-B0A8-4F0F-AEAE-6CCCF0DB995B}" srcOrd="0" destOrd="0" presId="urn:microsoft.com/office/officeart/2018/5/layout/IconLeafLabelList"/>
    <dgm:cxn modelId="{689B3588-B12C-41CC-8F89-CF3A49C06B36}" srcId="{FF6DF8F2-C650-45A9-88DB-D81427F5BE3F}" destId="{D10B8512-3E7A-40E2-AD28-89099E171C07}" srcOrd="0" destOrd="0" parTransId="{80CBB8C2-C013-44E6-A083-039A3F8AD902}" sibTransId="{0CD72F18-4281-4B87-A422-2002D50E36AD}"/>
    <dgm:cxn modelId="{BFA663E2-23E2-43A7-B5DD-837BDB4AC2F8}" type="presParOf" srcId="{DDDB6D97-E47F-4BA7-8B18-304EFF6E976A}" destId="{BF70FF77-59F2-4D0B-B17A-8AFB51EF1C2E}" srcOrd="0" destOrd="0" presId="urn:microsoft.com/office/officeart/2018/5/layout/IconLeafLabelList"/>
    <dgm:cxn modelId="{EC1F27DE-0B2F-4817-A031-522053630993}" type="presParOf" srcId="{BF70FF77-59F2-4D0B-B17A-8AFB51EF1C2E}" destId="{09C48DEC-06D1-4F2A-88F9-69CA2F509DB3}" srcOrd="0" destOrd="0" presId="urn:microsoft.com/office/officeart/2018/5/layout/IconLeafLabelList"/>
    <dgm:cxn modelId="{272A013B-5DAA-4687-AA64-C20CC6C79EA3}" type="presParOf" srcId="{BF70FF77-59F2-4D0B-B17A-8AFB51EF1C2E}" destId="{5BA0C671-70C4-4EFA-84E6-4A3923A26C49}" srcOrd="1" destOrd="0" presId="urn:microsoft.com/office/officeart/2018/5/layout/IconLeafLabelList"/>
    <dgm:cxn modelId="{EE25253C-2E95-4677-90C3-D3F39444BFFB}" type="presParOf" srcId="{BF70FF77-59F2-4D0B-B17A-8AFB51EF1C2E}" destId="{515EB11D-F074-4F60-A426-E13EC87B8CB3}" srcOrd="2" destOrd="0" presId="urn:microsoft.com/office/officeart/2018/5/layout/IconLeafLabelList"/>
    <dgm:cxn modelId="{598E2B5C-FC86-4315-928F-59CF7B089780}" type="presParOf" srcId="{BF70FF77-59F2-4D0B-B17A-8AFB51EF1C2E}" destId="{342ED1E6-B0A8-4F0F-AEAE-6CCCF0DB995B}" srcOrd="3" destOrd="0" presId="urn:microsoft.com/office/officeart/2018/5/layout/IconLeafLabelList"/>
    <dgm:cxn modelId="{7EA85B49-8964-41F1-B68F-1F4C71C9DF00}" type="presParOf" srcId="{DDDB6D97-E47F-4BA7-8B18-304EFF6E976A}" destId="{719E18E8-37EA-4914-AAB7-C9E431574416}" srcOrd="1" destOrd="0" presId="urn:microsoft.com/office/officeart/2018/5/layout/IconLeafLabelList"/>
    <dgm:cxn modelId="{610E3A57-7F8D-4DC3-9064-6663AC48D3D0}" type="presParOf" srcId="{DDDB6D97-E47F-4BA7-8B18-304EFF6E976A}" destId="{9B87B8DD-6356-4057-A409-CD91474C0463}" srcOrd="2" destOrd="0" presId="urn:microsoft.com/office/officeart/2018/5/layout/IconLeafLabelList"/>
    <dgm:cxn modelId="{F97512CA-0A3F-45FF-8798-D377A3E47F8B}" type="presParOf" srcId="{9B87B8DD-6356-4057-A409-CD91474C0463}" destId="{22BD9011-6B6E-4AFC-A5CE-278FD01914C1}" srcOrd="0" destOrd="0" presId="urn:microsoft.com/office/officeart/2018/5/layout/IconLeafLabelList"/>
    <dgm:cxn modelId="{00C522D4-0F6A-4F48-A1D0-2FEFBD152EDE}" type="presParOf" srcId="{9B87B8DD-6356-4057-A409-CD91474C0463}" destId="{270037E9-2BF0-4633-A728-9678354EF3D6}" srcOrd="1" destOrd="0" presId="urn:microsoft.com/office/officeart/2018/5/layout/IconLeafLabelList"/>
    <dgm:cxn modelId="{EC363347-7FDA-451B-B20C-FF5D1F4070E8}" type="presParOf" srcId="{9B87B8DD-6356-4057-A409-CD91474C0463}" destId="{E6F1AA20-B271-453D-9EE2-2471797DF879}" srcOrd="2" destOrd="0" presId="urn:microsoft.com/office/officeart/2018/5/layout/IconLeafLabelList"/>
    <dgm:cxn modelId="{0635953D-7C21-4719-A644-7A6AC682B790}" type="presParOf" srcId="{9B87B8DD-6356-4057-A409-CD91474C0463}" destId="{139A4541-7AFE-40DF-83BD-0E2DB51D26FF}" srcOrd="3" destOrd="0" presId="urn:microsoft.com/office/officeart/2018/5/layout/IconLeafLabelList"/>
  </dgm:cxnLst>
  <dgm:bg>
    <a:gradFill flip="none" rotWithShape="1">
      <a:gsLst>
        <a:gs pos="29000">
          <a:srgbClr val="FBCACA"/>
        </a:gs>
        <a:gs pos="0">
          <a:schemeClr val="bg1"/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16200000" scaled="1"/>
      <a:tileRect/>
    </a:gra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BC8AC-94A2-40A8-B747-9A47C5F63D5B}">
      <dsp:nvSpPr>
        <dsp:cNvPr id="0" name=""/>
        <dsp:cNvSpPr/>
      </dsp:nvSpPr>
      <dsp:spPr>
        <a:xfrm>
          <a:off x="0" y="1299"/>
          <a:ext cx="112972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A712A-2D75-4EED-ADCF-064DBE9BF7E6}">
      <dsp:nvSpPr>
        <dsp:cNvPr id="0" name=""/>
        <dsp:cNvSpPr/>
      </dsp:nvSpPr>
      <dsp:spPr>
        <a:xfrm>
          <a:off x="0" y="1299"/>
          <a:ext cx="11297276" cy="90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Easy to capture together</a:t>
          </a:r>
          <a:r>
            <a:rPr lang="en-US" sz="2500" kern="1200"/>
            <a:t>: Both voice and face can be easily captured simultaneously with minimal equipment.</a:t>
          </a:r>
        </a:p>
      </dsp:txBody>
      <dsp:txXfrm>
        <a:off x="0" y="1299"/>
        <a:ext cx="11297276" cy="904382"/>
      </dsp:txXfrm>
    </dsp:sp>
    <dsp:sp modelId="{C802D90F-262D-45A6-B4C9-554EB4C5166B}">
      <dsp:nvSpPr>
        <dsp:cNvPr id="0" name=""/>
        <dsp:cNvSpPr/>
      </dsp:nvSpPr>
      <dsp:spPr>
        <a:xfrm>
          <a:off x="0" y="905681"/>
          <a:ext cx="112972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963D2-9F5D-4081-9C0A-E747F91A3C94}">
      <dsp:nvSpPr>
        <dsp:cNvPr id="0" name=""/>
        <dsp:cNvSpPr/>
      </dsp:nvSpPr>
      <dsp:spPr>
        <a:xfrm>
          <a:off x="0" y="905681"/>
          <a:ext cx="11297276" cy="90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No special hardware needed</a:t>
          </a:r>
          <a:r>
            <a:rPr lang="en-US" sz="2500" kern="1200"/>
            <a:t>: Works effectively with standard cameras and microphones.</a:t>
          </a:r>
        </a:p>
      </dsp:txBody>
      <dsp:txXfrm>
        <a:off x="0" y="905681"/>
        <a:ext cx="11297276" cy="904382"/>
      </dsp:txXfrm>
    </dsp:sp>
    <dsp:sp modelId="{773DEF5F-F277-4C2C-80E1-9BBBF73B7033}">
      <dsp:nvSpPr>
        <dsp:cNvPr id="0" name=""/>
        <dsp:cNvSpPr/>
      </dsp:nvSpPr>
      <dsp:spPr>
        <a:xfrm>
          <a:off x="0" y="1810064"/>
          <a:ext cx="112972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78BE5-D0E5-41C6-ABF6-13C03B2A914F}">
      <dsp:nvSpPr>
        <dsp:cNvPr id="0" name=""/>
        <dsp:cNvSpPr/>
      </dsp:nvSpPr>
      <dsp:spPr>
        <a:xfrm>
          <a:off x="0" y="1810064"/>
          <a:ext cx="11297276" cy="90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Complementary modalities</a:t>
          </a:r>
          <a:r>
            <a:rPr lang="en-US" sz="2500" kern="1200" dirty="0"/>
            <a:t>: Combines </a:t>
          </a:r>
          <a:r>
            <a:rPr lang="en-US" sz="2500" b="1" kern="1200" dirty="0"/>
            <a:t>audio (voice)</a:t>
          </a:r>
          <a:r>
            <a:rPr lang="en-US" sz="2500" kern="1200" dirty="0"/>
            <a:t> and </a:t>
          </a:r>
          <a:r>
            <a:rPr lang="en-US" sz="2500" b="1" kern="1200" dirty="0"/>
            <a:t>visual (face)</a:t>
          </a:r>
          <a:r>
            <a:rPr lang="en-US" sz="2500" kern="1200" dirty="0"/>
            <a:t> data for enhanced recognition accuracy.</a:t>
          </a:r>
        </a:p>
      </dsp:txBody>
      <dsp:txXfrm>
        <a:off x="0" y="1810064"/>
        <a:ext cx="11297276" cy="904382"/>
      </dsp:txXfrm>
    </dsp:sp>
    <dsp:sp modelId="{6FCDA107-2A2A-4809-A4C4-345D68C6B94C}">
      <dsp:nvSpPr>
        <dsp:cNvPr id="0" name=""/>
        <dsp:cNvSpPr/>
      </dsp:nvSpPr>
      <dsp:spPr>
        <a:xfrm>
          <a:off x="0" y="2714446"/>
          <a:ext cx="112972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0E474-D233-4608-808F-1FA1FE28F829}">
      <dsp:nvSpPr>
        <dsp:cNvPr id="0" name=""/>
        <dsp:cNvSpPr/>
      </dsp:nvSpPr>
      <dsp:spPr>
        <a:xfrm>
          <a:off x="0" y="2714446"/>
          <a:ext cx="11297276" cy="642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User-friendly</a:t>
          </a:r>
          <a:r>
            <a:rPr lang="en-US" sz="2500" kern="1200" dirty="0"/>
            <a:t>: Provides a natural, </a:t>
          </a:r>
          <a:r>
            <a:rPr lang="en-US" sz="2500" b="1" kern="1200" dirty="0"/>
            <a:t>non-intrusive</a:t>
          </a:r>
          <a:r>
            <a:rPr lang="en-US" sz="2500" kern="1200" dirty="0"/>
            <a:t> experience for users.</a:t>
          </a:r>
        </a:p>
      </dsp:txBody>
      <dsp:txXfrm>
        <a:off x="0" y="2714446"/>
        <a:ext cx="11297276" cy="642644"/>
      </dsp:txXfrm>
    </dsp:sp>
    <dsp:sp modelId="{CCFE5FDA-3715-4295-A1B3-4703E88F1DFB}">
      <dsp:nvSpPr>
        <dsp:cNvPr id="0" name=""/>
        <dsp:cNvSpPr/>
      </dsp:nvSpPr>
      <dsp:spPr>
        <a:xfrm>
          <a:off x="0" y="3357091"/>
          <a:ext cx="112972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F58E1-0129-4375-ACE2-F44D0FC2DFF3}">
      <dsp:nvSpPr>
        <dsp:cNvPr id="0" name=""/>
        <dsp:cNvSpPr/>
      </dsp:nvSpPr>
      <dsp:spPr>
        <a:xfrm>
          <a:off x="0" y="3357091"/>
          <a:ext cx="11297276" cy="904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Secure and versatile</a:t>
          </a:r>
          <a:r>
            <a:rPr lang="en-US" sz="2500" kern="1200" dirty="0"/>
            <a:t>: Difficult to forge both modalities simultaneously, making it ideal for </a:t>
          </a:r>
          <a:r>
            <a:rPr lang="en-US" sz="2500" b="1" kern="1200" dirty="0"/>
            <a:t>multi-factor authentication</a:t>
          </a:r>
          <a:r>
            <a:rPr lang="en-US" sz="2500" kern="1200" dirty="0"/>
            <a:t>.</a:t>
          </a:r>
        </a:p>
      </dsp:txBody>
      <dsp:txXfrm>
        <a:off x="0" y="3357091"/>
        <a:ext cx="11297276" cy="904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D9F5B-149B-4C6D-A5F6-7281A9682F34}">
      <dsp:nvSpPr>
        <dsp:cNvPr id="0" name=""/>
        <dsp:cNvSpPr/>
      </dsp:nvSpPr>
      <dsp:spPr>
        <a:xfrm>
          <a:off x="3272520" y="1135060"/>
          <a:ext cx="7204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049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13991" y="1177025"/>
        <a:ext cx="37554" cy="7510"/>
      </dsp:txXfrm>
    </dsp:sp>
    <dsp:sp modelId="{27774832-F85B-4072-AEC6-0CB834F3928F}">
      <dsp:nvSpPr>
        <dsp:cNvPr id="0" name=""/>
        <dsp:cNvSpPr/>
      </dsp:nvSpPr>
      <dsp:spPr>
        <a:xfrm>
          <a:off x="8675" y="201087"/>
          <a:ext cx="3265644" cy="1959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19" tIns="167968" rIns="160019" bIns="16796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Load Data:</a:t>
          </a:r>
          <a:br>
            <a:rPr lang="en-US" sz="2200" kern="1200" dirty="0"/>
          </a:br>
          <a:r>
            <a:rPr lang="en-US" sz="2200" kern="1200" dirty="0"/>
            <a:t>Training &amp; testing .wav files for genuine speakers and probe for impostor speakers.</a:t>
          </a:r>
        </a:p>
      </dsp:txBody>
      <dsp:txXfrm>
        <a:off x="8675" y="201087"/>
        <a:ext cx="3265644" cy="1959386"/>
      </dsp:txXfrm>
    </dsp:sp>
    <dsp:sp modelId="{36E660FE-3559-4735-AAB3-AA9A1EF555BA}">
      <dsp:nvSpPr>
        <dsp:cNvPr id="0" name=""/>
        <dsp:cNvSpPr/>
      </dsp:nvSpPr>
      <dsp:spPr>
        <a:xfrm>
          <a:off x="7289263" y="1135060"/>
          <a:ext cx="7204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049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0735" y="1177025"/>
        <a:ext cx="37554" cy="7510"/>
      </dsp:txXfrm>
    </dsp:sp>
    <dsp:sp modelId="{F9ECF2D4-967D-4CE5-B16D-8D6490463D2B}">
      <dsp:nvSpPr>
        <dsp:cNvPr id="0" name=""/>
        <dsp:cNvSpPr/>
      </dsp:nvSpPr>
      <dsp:spPr>
        <a:xfrm>
          <a:off x="4025418" y="201087"/>
          <a:ext cx="3265644" cy="1959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19" tIns="167968" rIns="160019" bIns="16796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Feature Extraction: </a:t>
          </a:r>
          <a:br>
            <a:rPr lang="en-US" sz="2200" kern="1200"/>
          </a:br>
          <a:r>
            <a:rPr lang="en-US" sz="2200" kern="1200"/>
            <a:t>Extract MFCC features from training samples.</a:t>
          </a:r>
        </a:p>
      </dsp:txBody>
      <dsp:txXfrm>
        <a:off x="4025418" y="201087"/>
        <a:ext cx="3265644" cy="1959386"/>
      </dsp:txXfrm>
    </dsp:sp>
    <dsp:sp modelId="{3002FD8D-A821-4A3D-8055-04321A0FF1F1}">
      <dsp:nvSpPr>
        <dsp:cNvPr id="0" name=""/>
        <dsp:cNvSpPr/>
      </dsp:nvSpPr>
      <dsp:spPr>
        <a:xfrm>
          <a:off x="1641497" y="2158674"/>
          <a:ext cx="8033486" cy="720498"/>
        </a:xfrm>
        <a:custGeom>
          <a:avLst/>
          <a:gdLst/>
          <a:ahLst/>
          <a:cxnLst/>
          <a:rect l="0" t="0" r="0" b="0"/>
          <a:pathLst>
            <a:path>
              <a:moveTo>
                <a:pt x="8033486" y="0"/>
              </a:moveTo>
              <a:lnTo>
                <a:pt x="8033486" y="377349"/>
              </a:lnTo>
              <a:lnTo>
                <a:pt x="0" y="377349"/>
              </a:lnTo>
              <a:lnTo>
                <a:pt x="0" y="72049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56527" y="2515168"/>
        <a:ext cx="403426" cy="7510"/>
      </dsp:txXfrm>
    </dsp:sp>
    <dsp:sp modelId="{C6154D5B-4E26-4966-A585-308895D3C70E}">
      <dsp:nvSpPr>
        <dsp:cNvPr id="0" name=""/>
        <dsp:cNvSpPr/>
      </dsp:nvSpPr>
      <dsp:spPr>
        <a:xfrm>
          <a:off x="8042161" y="201087"/>
          <a:ext cx="3265644" cy="1959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19" tIns="167968" rIns="160019" bIns="16796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Model Training: </a:t>
          </a:r>
          <a:br>
            <a:rPr lang="en-US" sz="2200" kern="1200" dirty="0"/>
          </a:br>
          <a:r>
            <a:rPr lang="en-US" sz="2200" kern="1200" dirty="0"/>
            <a:t>Train a </a:t>
          </a:r>
          <a:r>
            <a:rPr lang="en-US" sz="2200" b="1" kern="1200" dirty="0"/>
            <a:t>Gaussian Mixture Model</a:t>
          </a:r>
          <a:r>
            <a:rPr lang="en-US" sz="2200" kern="1200" dirty="0"/>
            <a:t> (GMM) on the genuine speaker's MFCC features.</a:t>
          </a:r>
        </a:p>
      </dsp:txBody>
      <dsp:txXfrm>
        <a:off x="8042161" y="201087"/>
        <a:ext cx="3265644" cy="1959386"/>
      </dsp:txXfrm>
    </dsp:sp>
    <dsp:sp modelId="{05811332-091A-44A7-BAED-05F7DFB85407}">
      <dsp:nvSpPr>
        <dsp:cNvPr id="0" name=""/>
        <dsp:cNvSpPr/>
      </dsp:nvSpPr>
      <dsp:spPr>
        <a:xfrm>
          <a:off x="3272520" y="3845546"/>
          <a:ext cx="7204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049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13991" y="3887510"/>
        <a:ext cx="37554" cy="7510"/>
      </dsp:txXfrm>
    </dsp:sp>
    <dsp:sp modelId="{A466FCCB-86D4-49B6-B7CA-DBE5A882D461}">
      <dsp:nvSpPr>
        <dsp:cNvPr id="0" name=""/>
        <dsp:cNvSpPr/>
      </dsp:nvSpPr>
      <dsp:spPr>
        <a:xfrm>
          <a:off x="8675" y="2911572"/>
          <a:ext cx="3265644" cy="1959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19" tIns="167968" rIns="160019" bIns="167968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Calculate GMM scores for: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Training vs. Testing (same speaker)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Training vs. Impostor/Probe (different speaker)</a:t>
          </a:r>
        </a:p>
      </dsp:txBody>
      <dsp:txXfrm>
        <a:off x="8675" y="2911572"/>
        <a:ext cx="3265644" cy="1959386"/>
      </dsp:txXfrm>
    </dsp:sp>
    <dsp:sp modelId="{6C7303B2-DE54-4C36-B2F5-EDCE1AD06C91}">
      <dsp:nvSpPr>
        <dsp:cNvPr id="0" name=""/>
        <dsp:cNvSpPr/>
      </dsp:nvSpPr>
      <dsp:spPr>
        <a:xfrm>
          <a:off x="4025418" y="2911572"/>
          <a:ext cx="3265644" cy="19593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19" tIns="167968" rIns="160019" bIns="16796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Comparison:</a:t>
          </a:r>
          <a:br>
            <a:rPr lang="en-US" sz="2200" kern="1200" dirty="0"/>
          </a:br>
          <a:r>
            <a:rPr lang="en-US" sz="2200" kern="1200" dirty="0"/>
            <a:t>Compare GMM scores to distinguish between genuine and impostor.</a:t>
          </a:r>
        </a:p>
      </dsp:txBody>
      <dsp:txXfrm>
        <a:off x="4025418" y="2911572"/>
        <a:ext cx="3265644" cy="19593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D9F5B-149B-4C6D-A5F6-7281A9682F34}">
      <dsp:nvSpPr>
        <dsp:cNvPr id="0" name=""/>
        <dsp:cNvSpPr/>
      </dsp:nvSpPr>
      <dsp:spPr>
        <a:xfrm>
          <a:off x="3628279" y="849981"/>
          <a:ext cx="65438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438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38345" y="892273"/>
        <a:ext cx="34249" cy="6856"/>
      </dsp:txXfrm>
    </dsp:sp>
    <dsp:sp modelId="{27774832-F85B-4072-AEC6-0CB834F3928F}">
      <dsp:nvSpPr>
        <dsp:cNvPr id="0" name=""/>
        <dsp:cNvSpPr/>
      </dsp:nvSpPr>
      <dsp:spPr>
        <a:xfrm>
          <a:off x="651899" y="2248"/>
          <a:ext cx="2978179" cy="1786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933" tIns="153183" rIns="145933" bIns="15318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  <a:cs typeface="Times New Roman" panose="02020603050405020304" pitchFamily="18" charset="0"/>
            </a:rPr>
            <a:t>Load Data:</a:t>
          </a:r>
          <a:br>
            <a:rPr lang="en-US" sz="2000" kern="1200" dirty="0">
              <a:latin typeface="+mn-lt"/>
              <a:cs typeface="Times New Roman" panose="02020603050405020304" pitchFamily="18" charset="0"/>
            </a:rPr>
          </a:br>
          <a:r>
            <a:rPr lang="en-US" sz="2000" kern="1200" dirty="0">
              <a:latin typeface="+mn-lt"/>
              <a:cs typeface="Times New Roman" panose="02020603050405020304" pitchFamily="18" charset="0"/>
            </a:rPr>
            <a:t>Training &amp; testing </a:t>
          </a:r>
          <a:r>
            <a:rPr lang="en-US" sz="2000" b="1" kern="1200" dirty="0">
              <a:latin typeface="+mn-lt"/>
              <a:cs typeface="Times New Roman" panose="02020603050405020304" pitchFamily="18" charset="0"/>
            </a:rPr>
            <a:t>images (.</a:t>
          </a:r>
          <a:r>
            <a:rPr lang="en-US" sz="2000" b="1" kern="1200" dirty="0" err="1">
              <a:latin typeface="+mn-lt"/>
              <a:cs typeface="Times New Roman" panose="02020603050405020304" pitchFamily="18" charset="0"/>
            </a:rPr>
            <a:t>pgm</a:t>
          </a:r>
          <a:r>
            <a:rPr lang="en-US" sz="2000" b="1" kern="1200" dirty="0">
              <a:latin typeface="+mn-lt"/>
              <a:cs typeface="Times New Roman" panose="02020603050405020304" pitchFamily="18" charset="0"/>
            </a:rPr>
            <a:t>)</a:t>
          </a:r>
          <a:r>
            <a:rPr lang="en-US" sz="2000" kern="1200" dirty="0">
              <a:latin typeface="+mn-lt"/>
              <a:cs typeface="Times New Roman" panose="02020603050405020304" pitchFamily="18" charset="0"/>
            </a:rPr>
            <a:t> for </a:t>
          </a:r>
          <a:r>
            <a:rPr lang="en-US" sz="2000" b="1" kern="1200" dirty="0">
              <a:latin typeface="+mn-lt"/>
              <a:cs typeface="Times New Roman" panose="02020603050405020304" pitchFamily="18" charset="0"/>
            </a:rPr>
            <a:t>genuine</a:t>
          </a:r>
          <a:r>
            <a:rPr lang="en-US" sz="2000" kern="1200" dirty="0">
              <a:latin typeface="+mn-lt"/>
              <a:cs typeface="Times New Roman" panose="02020603050405020304" pitchFamily="18" charset="0"/>
            </a:rPr>
            <a:t> subjects and probe for </a:t>
          </a:r>
          <a:r>
            <a:rPr lang="en-US" sz="2000" b="1" kern="1200" dirty="0">
              <a:latin typeface="+mn-lt"/>
              <a:cs typeface="Times New Roman" panose="02020603050405020304" pitchFamily="18" charset="0"/>
            </a:rPr>
            <a:t>impostor</a:t>
          </a:r>
          <a:r>
            <a:rPr lang="en-US" sz="2000" kern="1200" dirty="0">
              <a:latin typeface="+mn-lt"/>
              <a:cs typeface="Times New Roman" panose="02020603050405020304" pitchFamily="18" charset="0"/>
            </a:rPr>
            <a:t> subjects.</a:t>
          </a:r>
        </a:p>
      </dsp:txBody>
      <dsp:txXfrm>
        <a:off x="651899" y="2248"/>
        <a:ext cx="2978179" cy="1786907"/>
      </dsp:txXfrm>
    </dsp:sp>
    <dsp:sp modelId="{36E660FE-3559-4735-AAB3-AA9A1EF555BA}">
      <dsp:nvSpPr>
        <dsp:cNvPr id="0" name=""/>
        <dsp:cNvSpPr/>
      </dsp:nvSpPr>
      <dsp:spPr>
        <a:xfrm>
          <a:off x="2584053" y="1787355"/>
          <a:ext cx="3220097" cy="474654"/>
        </a:xfrm>
        <a:custGeom>
          <a:avLst/>
          <a:gdLst/>
          <a:ahLst/>
          <a:cxnLst/>
          <a:rect l="0" t="0" r="0" b="0"/>
          <a:pathLst>
            <a:path>
              <a:moveTo>
                <a:pt x="3220097" y="0"/>
              </a:moveTo>
              <a:lnTo>
                <a:pt x="3220097" y="254427"/>
              </a:lnTo>
              <a:lnTo>
                <a:pt x="0" y="254427"/>
              </a:lnTo>
              <a:lnTo>
                <a:pt x="0" y="474654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12614" y="2021254"/>
        <a:ext cx="162974" cy="6856"/>
      </dsp:txXfrm>
    </dsp:sp>
    <dsp:sp modelId="{F9ECF2D4-967D-4CE5-B16D-8D6490463D2B}">
      <dsp:nvSpPr>
        <dsp:cNvPr id="0" name=""/>
        <dsp:cNvSpPr/>
      </dsp:nvSpPr>
      <dsp:spPr>
        <a:xfrm>
          <a:off x="4315060" y="2248"/>
          <a:ext cx="2978179" cy="1786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933" tIns="153183" rIns="145933" bIns="15318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  <a:cs typeface="Times New Roman" panose="02020603050405020304" pitchFamily="18" charset="0"/>
            </a:rPr>
            <a:t>Feature Extraction: </a:t>
          </a:r>
          <a:br>
            <a:rPr lang="en-US" sz="2000" kern="1200" dirty="0">
              <a:latin typeface="+mn-lt"/>
              <a:cs typeface="Times New Roman" panose="02020603050405020304" pitchFamily="18" charset="0"/>
            </a:rPr>
          </a:br>
          <a:r>
            <a:rPr lang="en-US" sz="2000" kern="1200" dirty="0">
              <a:latin typeface="+mn-lt"/>
              <a:cs typeface="Times New Roman" panose="02020603050405020304" pitchFamily="18" charset="0"/>
            </a:rPr>
            <a:t>Extract </a:t>
          </a:r>
          <a:r>
            <a:rPr lang="en-US" sz="2000" b="1" kern="1200" dirty="0">
              <a:latin typeface="+mn-lt"/>
              <a:cs typeface="Times New Roman" panose="02020603050405020304" pitchFamily="18" charset="0"/>
            </a:rPr>
            <a:t>LBP (Local Binary Pattern)</a:t>
          </a:r>
          <a:r>
            <a:rPr lang="en-US" sz="2000" b="0" kern="1200" dirty="0">
              <a:latin typeface="+mn-lt"/>
              <a:cs typeface="Times New Roman" panose="02020603050405020304" pitchFamily="18" charset="0"/>
            </a:rPr>
            <a:t> features from images.</a:t>
          </a:r>
          <a:endParaRPr lang="en-US" sz="2000" kern="1200" dirty="0">
            <a:latin typeface="+mn-lt"/>
            <a:cs typeface="Times New Roman" panose="02020603050405020304" pitchFamily="18" charset="0"/>
          </a:endParaRPr>
        </a:p>
      </dsp:txBody>
      <dsp:txXfrm>
        <a:off x="4315060" y="2248"/>
        <a:ext cx="2978179" cy="1786907"/>
      </dsp:txXfrm>
    </dsp:sp>
    <dsp:sp modelId="{05811332-091A-44A7-BAED-05F7DFB85407}">
      <dsp:nvSpPr>
        <dsp:cNvPr id="0" name=""/>
        <dsp:cNvSpPr/>
      </dsp:nvSpPr>
      <dsp:spPr>
        <a:xfrm>
          <a:off x="4428754" y="3296496"/>
          <a:ext cx="6026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8440" y="45720"/>
              </a:lnTo>
              <a:lnTo>
                <a:pt x="318440" y="50955"/>
              </a:lnTo>
              <a:lnTo>
                <a:pt x="602680" y="5095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14262" y="3338788"/>
        <a:ext cx="31665" cy="6856"/>
      </dsp:txXfrm>
    </dsp:sp>
    <dsp:sp modelId="{A466FCCB-86D4-49B6-B7CA-DBE5A882D461}">
      <dsp:nvSpPr>
        <dsp:cNvPr id="0" name=""/>
        <dsp:cNvSpPr/>
      </dsp:nvSpPr>
      <dsp:spPr>
        <a:xfrm>
          <a:off x="737552" y="2294409"/>
          <a:ext cx="3693002" cy="20956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933" tIns="153183" rIns="145933" bIns="15318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>
              <a:latin typeface="+mn-lt"/>
              <a:cs typeface="Times New Roman" panose="02020603050405020304" pitchFamily="18" charset="0"/>
            </a:rPr>
            <a:t>Calculate </a:t>
          </a:r>
          <a:r>
            <a:rPr lang="en-CA" sz="2000" b="1" kern="1200" dirty="0">
              <a:latin typeface="+mn-lt"/>
              <a:cs typeface="Times New Roman" panose="02020603050405020304" pitchFamily="18" charset="0"/>
            </a:rPr>
            <a:t>Euclidean distances</a:t>
          </a:r>
          <a:r>
            <a:rPr lang="en-CA" sz="2000" kern="1200" dirty="0">
              <a:latin typeface="+mn-lt"/>
              <a:cs typeface="Times New Roman" panose="02020603050405020304" pitchFamily="18" charset="0"/>
            </a:rPr>
            <a:t> between:</a:t>
          </a:r>
          <a:endParaRPr lang="en-US" sz="2000" kern="1200" dirty="0">
            <a:latin typeface="+mn-lt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+mn-lt"/>
              <a:cs typeface="Times New Roman" panose="02020603050405020304" pitchFamily="18" charset="0"/>
            </a:rPr>
            <a:t>Training vs. Testing (same subject)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latin typeface="+mn-lt"/>
              <a:cs typeface="Times New Roman" panose="02020603050405020304" pitchFamily="18" charset="0"/>
            </a:rPr>
            <a:t>Training vs. Impostor/Probe (different subject)</a:t>
          </a:r>
        </a:p>
      </dsp:txBody>
      <dsp:txXfrm>
        <a:off x="737552" y="2294409"/>
        <a:ext cx="3693002" cy="2095613"/>
      </dsp:txXfrm>
    </dsp:sp>
    <dsp:sp modelId="{6C7303B2-DE54-4C36-B2F5-EDCE1AD06C91}">
      <dsp:nvSpPr>
        <dsp:cNvPr id="0" name=""/>
        <dsp:cNvSpPr/>
      </dsp:nvSpPr>
      <dsp:spPr>
        <a:xfrm>
          <a:off x="5063834" y="2453998"/>
          <a:ext cx="2978179" cy="1786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5933" tIns="153183" rIns="145933" bIns="15318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  <a:cs typeface="Times New Roman" panose="02020603050405020304" pitchFamily="18" charset="0"/>
            </a:rPr>
            <a:t>Comparison:</a:t>
          </a:r>
          <a:br>
            <a:rPr lang="en-US" sz="2000" kern="1200" dirty="0">
              <a:latin typeface="+mn-lt"/>
              <a:cs typeface="Times New Roman" panose="02020603050405020304" pitchFamily="18" charset="0"/>
            </a:rPr>
          </a:br>
          <a:r>
            <a:rPr lang="en-US" sz="2000" kern="1200" dirty="0">
              <a:latin typeface="+mn-lt"/>
              <a:cs typeface="Times New Roman" panose="02020603050405020304" pitchFamily="18" charset="0"/>
            </a:rPr>
            <a:t>Compare Euclidean distances to classify genuine vs. impostor.</a:t>
          </a:r>
        </a:p>
      </dsp:txBody>
      <dsp:txXfrm>
        <a:off x="5063834" y="2453998"/>
        <a:ext cx="2978179" cy="17869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48DEC-06D1-4F2A-88F9-69CA2F509DB3}">
      <dsp:nvSpPr>
        <dsp:cNvPr id="0" name=""/>
        <dsp:cNvSpPr/>
      </dsp:nvSpPr>
      <dsp:spPr>
        <a:xfrm>
          <a:off x="2883000" y="43140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A0C671-70C4-4EFA-84E6-4A3923A26C49}">
      <dsp:nvSpPr>
        <dsp:cNvPr id="0" name=""/>
        <dsp:cNvSpPr/>
      </dsp:nvSpPr>
      <dsp:spPr>
        <a:xfrm>
          <a:off x="3237259" y="773824"/>
          <a:ext cx="1487480" cy="1511168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2ED1E6-B0A8-4F0F-AEAE-6CCCF0DB995B}">
      <dsp:nvSpPr>
        <dsp:cNvPr id="0" name=""/>
        <dsp:cNvSpPr/>
      </dsp:nvSpPr>
      <dsp:spPr>
        <a:xfrm>
          <a:off x="2181000" y="331140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Thank You!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81000" y="3311409"/>
        <a:ext cx="3600000" cy="720000"/>
      </dsp:txXfrm>
    </dsp:sp>
    <dsp:sp modelId="{22BD9011-6B6E-4AFC-A5CE-278FD01914C1}">
      <dsp:nvSpPr>
        <dsp:cNvPr id="0" name=""/>
        <dsp:cNvSpPr/>
      </dsp:nvSpPr>
      <dsp:spPr>
        <a:xfrm>
          <a:off x="7113000" y="43140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0037E9-2BF0-4633-A728-9678354EF3D6}">
      <dsp:nvSpPr>
        <dsp:cNvPr id="0" name=""/>
        <dsp:cNvSpPr/>
      </dsp:nvSpPr>
      <dsp:spPr>
        <a:xfrm>
          <a:off x="7581000" y="899409"/>
          <a:ext cx="1260000" cy="126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9A4541-7AFE-40DF-83BD-0E2DB51D26FF}">
      <dsp:nvSpPr>
        <dsp:cNvPr id="0" name=""/>
        <dsp:cNvSpPr/>
      </dsp:nvSpPr>
      <dsp:spPr>
        <a:xfrm>
          <a:off x="6411000" y="331140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Questions? Feedback?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11000" y="3311409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48DEC-06D1-4F2A-88F9-69CA2F509DB3}">
      <dsp:nvSpPr>
        <dsp:cNvPr id="0" name=""/>
        <dsp:cNvSpPr/>
      </dsp:nvSpPr>
      <dsp:spPr>
        <a:xfrm>
          <a:off x="2883000" y="43140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A0C671-70C4-4EFA-84E6-4A3923A26C49}">
      <dsp:nvSpPr>
        <dsp:cNvPr id="0" name=""/>
        <dsp:cNvSpPr/>
      </dsp:nvSpPr>
      <dsp:spPr>
        <a:xfrm>
          <a:off x="3237259" y="773824"/>
          <a:ext cx="1487480" cy="1511168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42ED1E6-B0A8-4F0F-AEAE-6CCCF0DB995B}">
      <dsp:nvSpPr>
        <dsp:cNvPr id="0" name=""/>
        <dsp:cNvSpPr/>
      </dsp:nvSpPr>
      <dsp:spPr>
        <a:xfrm>
          <a:off x="2181000" y="331140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Thank You!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81000" y="3311409"/>
        <a:ext cx="3600000" cy="720000"/>
      </dsp:txXfrm>
    </dsp:sp>
    <dsp:sp modelId="{22BD9011-6B6E-4AFC-A5CE-278FD01914C1}">
      <dsp:nvSpPr>
        <dsp:cNvPr id="0" name=""/>
        <dsp:cNvSpPr/>
      </dsp:nvSpPr>
      <dsp:spPr>
        <a:xfrm>
          <a:off x="7113000" y="43140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0037E9-2BF0-4633-A728-9678354EF3D6}">
      <dsp:nvSpPr>
        <dsp:cNvPr id="0" name=""/>
        <dsp:cNvSpPr/>
      </dsp:nvSpPr>
      <dsp:spPr>
        <a:xfrm>
          <a:off x="7581000" y="899409"/>
          <a:ext cx="1260000" cy="12600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9A4541-7AFE-40DF-83BD-0E2DB51D26FF}">
      <dsp:nvSpPr>
        <dsp:cNvPr id="0" name=""/>
        <dsp:cNvSpPr/>
      </dsp:nvSpPr>
      <dsp:spPr>
        <a:xfrm>
          <a:off x="6411000" y="331140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Questions? Feedback?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11000" y="331140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6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Accent Differences &gt; Gender Differences in Some Cases:</a:t>
            </a:r>
          </a:p>
          <a:p>
            <a:r>
              <a:rPr lang="en-US"/>
              <a:t>Accents like British and Southern American have drastically different vowel shifts, intonations, and phoneme structures, making accent distinctions more significant than gender in some instances.</a:t>
            </a:r>
          </a:p>
          <a:p>
            <a:pPr marL="0" indent="0">
              <a:buNone/>
            </a:pPr>
            <a:r>
              <a:rPr lang="en-US"/>
              <a:t>Male vs. Female Overlap in Features:</a:t>
            </a:r>
          </a:p>
          <a:p>
            <a:r>
              <a:rPr lang="en-US"/>
              <a:t>Despite pitch range differences, men and women often share similar phonetic structures if they come from the same region, reducing the distinction in GMM scores.</a:t>
            </a:r>
            <a:endParaRPr lang="en-CA"/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32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Presenter’s Name</a:t>
            </a:r>
            <a:br>
              <a:rPr lang="en-US"/>
            </a:br>
            <a:r>
              <a:rPr lang="en-US"/>
              <a:t>Presenter’s title / additional designations</a:t>
            </a:r>
            <a:br>
              <a:rPr lang="en-US"/>
            </a:br>
            <a:r>
              <a:rPr lang="en-US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78677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78677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78677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Thank you for attending! </a:t>
            </a:r>
            <a:br>
              <a:rPr lang="en-US"/>
            </a:br>
            <a:r>
              <a:rPr lang="en-US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For more information go to </a:t>
            </a:r>
            <a:r>
              <a:rPr lang="en-US" err="1"/>
              <a:t>ucalgary.ca</a:t>
            </a:r>
            <a:r>
              <a:rPr lang="en-US"/>
              <a:t>/</a:t>
            </a:r>
            <a:r>
              <a:rPr lang="en-US" err="1"/>
              <a:t>webaddress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Presenter’s Name</a:t>
            </a:r>
            <a:br>
              <a:rPr lang="en-US"/>
            </a:br>
            <a:r>
              <a:rPr lang="en-US" err="1"/>
              <a:t>presentersemail@ucalgary.ca</a:t>
            </a:r>
            <a:br>
              <a:rPr lang="en-US"/>
            </a:br>
            <a:r>
              <a:rPr lang="en-US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901063"/>
            <a:ext cx="11544822" cy="17331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ENCM 509 – Fundamentals of Biometric Systems Design</a:t>
            </a:r>
            <a:br>
              <a:rPr 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endParaRPr lang="en-US" sz="40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341426"/>
            <a:ext cx="9144000" cy="1065625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Multi-Modal Recognition System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0" y="4544447"/>
            <a:ext cx="5448300" cy="10801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Rumaisa Shoeb Talukder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#: 23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7353" y="360482"/>
            <a:ext cx="3384647" cy="521874"/>
          </a:xfrm>
        </p:spPr>
        <p:txBody>
          <a:bodyPr>
            <a:no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Wednesday, 9</a:t>
            </a:r>
            <a:r>
              <a:rPr lang="en-US" sz="20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April, 2025</a:t>
            </a:r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CC72A-C0A0-BB17-3FF5-CFF5DA626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55F3-2DAB-277A-6EDC-AA75AE12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Scenario 2: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21272-C301-41CA-AD8A-2578950E7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37" y="1467669"/>
            <a:ext cx="5306861" cy="3663721"/>
          </a:xfr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sz="2400" b="1"/>
              <a:t>Subject C (Genuine)</a:t>
            </a:r>
          </a:p>
          <a:p>
            <a:pPr>
              <a:buNone/>
            </a:pPr>
            <a:r>
              <a:rPr lang="en-US" sz="2000"/>
              <a:t>Male, Similar accent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Speaker</a:t>
            </a:r>
            <a:r>
              <a:rPr lang="en-US" sz="2000"/>
              <a:t>: 0025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Facial Subject</a:t>
            </a:r>
            <a:r>
              <a:rPr lang="en-US" sz="2000"/>
              <a:t>: s34</a:t>
            </a:r>
          </a:p>
          <a:p>
            <a:pPr>
              <a:buNone/>
            </a:pPr>
            <a:r>
              <a:rPr lang="en-US" sz="2000" b="1"/>
              <a:t>Euclidean Distance Stats</a:t>
            </a:r>
            <a:r>
              <a:rPr lang="en-US" sz="2000"/>
              <a:t> (Training vs. Test Set):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Minimum Distance</a:t>
            </a:r>
            <a:r>
              <a:rPr lang="en-US" sz="2000"/>
              <a:t>: 0.0065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Maximum Distance</a:t>
            </a:r>
            <a:r>
              <a:rPr lang="en-US" sz="2000"/>
              <a:t>: 0.0344</a:t>
            </a:r>
          </a:p>
          <a:p>
            <a:pPr marL="0" indent="0">
              <a:buNone/>
            </a:pPr>
            <a:r>
              <a:rPr lang="en-US" sz="2000" b="1"/>
              <a:t>GMM Scores</a:t>
            </a:r>
            <a:r>
              <a:rPr lang="en-US" sz="2000"/>
              <a:t> (Training vs. Test Data):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[-47.722, -47.906, -48.042, -48.191]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41B51-0514-86E5-C21A-C3FADF5E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52D2BB-3C61-97CA-E4ED-FC6FE6DECA80}"/>
              </a:ext>
            </a:extLst>
          </p:cNvPr>
          <p:cNvSpPr txBox="1">
            <a:spLocks/>
          </p:cNvSpPr>
          <p:nvPr/>
        </p:nvSpPr>
        <p:spPr>
          <a:xfrm>
            <a:off x="6415418" y="1462803"/>
            <a:ext cx="5306859" cy="365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3272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BB03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857B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CA" sz="2400" b="1"/>
              <a:t>Subject D (Impostor)</a:t>
            </a:r>
          </a:p>
          <a:p>
            <a:pPr>
              <a:buNone/>
            </a:pPr>
            <a:r>
              <a:rPr lang="en-CA" sz="2000"/>
              <a:t>Female, Similar Accent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/>
              <a:t>Speaker</a:t>
            </a:r>
            <a:r>
              <a:rPr lang="en-CA" sz="2000"/>
              <a:t>: 0050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/>
              <a:t>Facial Subject</a:t>
            </a:r>
            <a:r>
              <a:rPr lang="en-CA" sz="2000"/>
              <a:t>: s8</a:t>
            </a:r>
          </a:p>
          <a:p>
            <a:pPr>
              <a:buNone/>
            </a:pPr>
            <a:r>
              <a:rPr lang="en-CA" sz="2000" b="1"/>
              <a:t>Euclidean Distance Stats</a:t>
            </a:r>
            <a:r>
              <a:rPr lang="en-CA" sz="2000"/>
              <a:t> (Training vs. Probe Set):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/>
              <a:t>Minimum Distance</a:t>
            </a:r>
            <a:r>
              <a:rPr lang="en-CA" sz="2000"/>
              <a:t>: 0.1061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/>
              <a:t>Maximum Distance</a:t>
            </a:r>
            <a:r>
              <a:rPr lang="en-CA" sz="2000"/>
              <a:t>: 0.1779</a:t>
            </a:r>
          </a:p>
          <a:p>
            <a:pPr>
              <a:buNone/>
            </a:pPr>
            <a:r>
              <a:rPr lang="en-CA" sz="2000" b="1"/>
              <a:t>GMM Scores</a:t>
            </a:r>
            <a:r>
              <a:rPr lang="en-CA" sz="2000"/>
              <a:t> (Training vs. Probe Data):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/>
              <a:t>[-54.414, -54.026, -54.806, -53.628]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DC103-E57E-D12D-FCB1-61EEA54D0D93}"/>
              </a:ext>
            </a:extLst>
          </p:cNvPr>
          <p:cNvSpPr txBox="1"/>
          <p:nvPr/>
        </p:nvSpPr>
        <p:spPr>
          <a:xfrm>
            <a:off x="467637" y="5373666"/>
            <a:ext cx="530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Lower Euclidean distances and Higher GMM scores (closer to zero) indicate higher similarity and a better match.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4FE13-B0F1-1DF2-03F8-13614C2E78C1}"/>
              </a:ext>
            </a:extLst>
          </p:cNvPr>
          <p:cNvSpPr txBox="1"/>
          <p:nvPr/>
        </p:nvSpPr>
        <p:spPr>
          <a:xfrm>
            <a:off x="6415418" y="5373666"/>
            <a:ext cx="466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Higher Euclidean distances and Lower GMM scores indicate dissimilarity and a poor match.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027C12-D71A-0599-B5AA-41ECB113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087" y="1563549"/>
            <a:ext cx="577736" cy="695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876317-5D20-5035-3F35-63EFD4714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228" y="1563549"/>
            <a:ext cx="562053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2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4C5A6-DEE3-E66A-6D32-5E1D7B501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1711-8847-7D76-F871-4963D713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Scenario 2: Speech Visualization through PD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17F54-F79A-86CF-C585-28A406FA9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0264" y="1647528"/>
            <a:ext cx="4229108" cy="2036966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Density Graph: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Higher y-values indicate a stronger likelihood of the sample belonging to the original speaker's GMM model, while lower y-values suggest weaker association.</a:t>
            </a:r>
            <a:endParaRPr lang="en-CA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C14F7-402D-4AA9-18F3-2797981F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6314E3-D2CE-EBAA-090B-55EF7DCAA1FD}"/>
              </a:ext>
            </a:extLst>
          </p:cNvPr>
          <p:cNvSpPr txBox="1">
            <a:spLocks/>
          </p:cNvSpPr>
          <p:nvPr/>
        </p:nvSpPr>
        <p:spPr>
          <a:xfrm>
            <a:off x="7400264" y="3836894"/>
            <a:ext cx="4076708" cy="20369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3272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BB03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857B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Speaker 25 has a stronger similarity to the training data (original speaker) than Speaker 50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1968C0-9538-25A0-3C9F-CB26515B5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28" y="1385097"/>
            <a:ext cx="6276922" cy="49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3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19238-30F6-951B-43EB-00C9E5431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3F4B-332F-FEFC-9AC8-45B3D69A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41" y="78677"/>
            <a:ext cx="11806518" cy="1033398"/>
          </a:xfrm>
        </p:spPr>
        <p:txBody>
          <a:bodyPr>
            <a:normAutofit/>
          </a:bodyPr>
          <a:lstStyle/>
          <a:p>
            <a:pPr algn="ctr"/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Scenario 2: Facial Visualization using Euclidean Distances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41987-0D63-02B5-1F4D-B8DD6137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ADC2B-DE86-36E0-D363-AB9631BAC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27" y="1278392"/>
            <a:ext cx="4826059" cy="5083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3634EA-6178-F896-D764-FC42E34C1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261" y="1278392"/>
            <a:ext cx="3864112" cy="18547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B1A2A8-51E8-4B46-198B-4805277C0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763" y="4684807"/>
            <a:ext cx="3864112" cy="18597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C0C45D-0E22-952A-A12A-A346C77F1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4482" y="3231960"/>
            <a:ext cx="3853753" cy="187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5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FFA7B-FA2E-93FC-C014-077AD3A4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Scenario 1 vs 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4C81A-9BC8-4B2F-1EE4-696D432FB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742" y="1414016"/>
            <a:ext cx="5598458" cy="4275128"/>
          </a:xfr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sz="1800" b="1"/>
              <a:t>Female vs. Female (Speaker 0015 vs. Speaker 0033):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Self-comparison: Around -46.268 to -46.688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Cross-speaker comparison: Around -61.295 to -62.134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Difference ≈ 15.24</a:t>
            </a:r>
            <a:endParaRPr lang="en-US" sz="1700"/>
          </a:p>
          <a:p>
            <a:r>
              <a:rPr lang="en-US" sz="1700"/>
              <a:t>Reason: Distinct vocal characteristics between the two female speakers, such as accent (British vs Southern)</a:t>
            </a:r>
          </a:p>
          <a:p>
            <a:pPr>
              <a:buNone/>
            </a:pPr>
            <a:endParaRPr lang="en-US" sz="400" b="1"/>
          </a:p>
          <a:p>
            <a:pPr>
              <a:buNone/>
            </a:pPr>
            <a:r>
              <a:rPr lang="en-US" sz="1800" b="1"/>
              <a:t>Male vs. Female (Speaker 0025 vs. Speaker 0050):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Self-comparison: Around -47.722 to -48.191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Cross-speaker comparison: Around -53.628 to 54.806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Difference ≈ 6.26</a:t>
            </a:r>
            <a:endParaRPr lang="en-US" sz="1700"/>
          </a:p>
          <a:p>
            <a:r>
              <a:rPr lang="en-US" sz="1700"/>
              <a:t>Reason: Overlapping vocal features between male and female speakers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74C79-F745-CB6F-4009-EAD50B72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02502B-4CC3-3CBE-D7B9-D1ECBF751486}"/>
              </a:ext>
            </a:extLst>
          </p:cNvPr>
          <p:cNvSpPr txBox="1">
            <a:spLocks/>
          </p:cNvSpPr>
          <p:nvPr/>
        </p:nvSpPr>
        <p:spPr>
          <a:xfrm>
            <a:off x="6337801" y="1414017"/>
            <a:ext cx="5598459" cy="427512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3272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BB03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857B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1800" b="1"/>
              <a:t>Female vs. Female (Subject 35 vs Subject 10):</a:t>
            </a:r>
          </a:p>
          <a:p>
            <a:r>
              <a:rPr lang="en-US" sz="1700"/>
              <a:t>Self-comparison: Min (0.0086), Max (0.0675)</a:t>
            </a:r>
          </a:p>
          <a:p>
            <a:r>
              <a:rPr lang="en-US" sz="1700"/>
              <a:t>Cross-speaker comparison: Min (0.0283), Max (0.1199)</a:t>
            </a:r>
          </a:p>
          <a:p>
            <a:r>
              <a:rPr lang="en-US" sz="1700" b="1"/>
              <a:t>Difference ≈ Min(0.0197), Max(0.0524)</a:t>
            </a:r>
            <a:endParaRPr lang="en-US" sz="1700"/>
          </a:p>
          <a:p>
            <a:r>
              <a:rPr lang="en-US" sz="1700"/>
              <a:t>Reason: Some distinct facial characteristics such as hair </a:t>
            </a:r>
            <a:r>
              <a:rPr lang="en-US" sz="1700" err="1"/>
              <a:t>colour</a:t>
            </a:r>
            <a:r>
              <a:rPr lang="en-US" sz="1700"/>
              <a:t> – (lighter vs darker) </a:t>
            </a:r>
          </a:p>
          <a:p>
            <a:pPr marL="0" indent="0">
              <a:buNone/>
            </a:pPr>
            <a:endParaRPr lang="en-US" sz="400" b="1"/>
          </a:p>
          <a:p>
            <a:pPr marL="0" indent="0">
              <a:buNone/>
            </a:pPr>
            <a:r>
              <a:rPr lang="en-US" sz="1800" b="1"/>
              <a:t>Male vs. Female (Subject 34 vs Subject 8):</a:t>
            </a:r>
          </a:p>
          <a:p>
            <a:r>
              <a:rPr lang="en-US" sz="1700"/>
              <a:t>Self-comparison: Min (0.0065), Max (0.0344)</a:t>
            </a:r>
          </a:p>
          <a:p>
            <a:r>
              <a:rPr lang="en-US" sz="1700"/>
              <a:t>Cross-speaker comparison: Min (0.1061), Max (0.1779)</a:t>
            </a:r>
          </a:p>
          <a:p>
            <a:r>
              <a:rPr lang="en-US" sz="1700" b="1"/>
              <a:t>Difference ≈ Min(0.0996), Max(0.1435)</a:t>
            </a:r>
            <a:endParaRPr lang="en-US" sz="1700"/>
          </a:p>
          <a:p>
            <a:r>
              <a:rPr lang="en-US" sz="1700"/>
              <a:t>Reason: More distinct facial characteristics such as glasses and no glasses, skin </a:t>
            </a:r>
            <a:r>
              <a:rPr lang="en-US" sz="1700" err="1"/>
              <a:t>colour</a:t>
            </a:r>
            <a:r>
              <a:rPr lang="en-US" sz="1700"/>
              <a:t> contrast, hair</a:t>
            </a:r>
          </a:p>
        </p:txBody>
      </p:sp>
    </p:spTree>
    <p:extLst>
      <p:ext uri="{BB962C8B-B14F-4D97-AF65-F5344CB8AC3E}">
        <p14:creationId xmlns:p14="http://schemas.microsoft.com/office/powerpoint/2010/main" val="196062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08B8F-0401-0C09-5FCF-1648D9E0A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Verification: Confusion Matrices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974EC0-C0A6-416B-77FB-80D6D2A7F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896" y="2463420"/>
            <a:ext cx="4758053" cy="32636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EE704-D163-2E50-EC6F-EA4FB993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5BFDBA-CD8A-B53B-30CA-7BE774A1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3421"/>
            <a:ext cx="4758052" cy="33878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39CF52-C27A-0D6B-EB97-384425846D3B}"/>
              </a:ext>
            </a:extLst>
          </p:cNvPr>
          <p:cNvSpPr txBox="1"/>
          <p:nvPr/>
        </p:nvSpPr>
        <p:spPr>
          <a:xfrm>
            <a:off x="4212743" y="1374538"/>
            <a:ext cx="376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well the model classifies data: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7703B-C0FC-E1DB-4CEB-382155BD214B}"/>
              </a:ext>
            </a:extLst>
          </p:cNvPr>
          <p:cNvSpPr txBox="1"/>
          <p:nvPr/>
        </p:nvSpPr>
        <p:spPr>
          <a:xfrm>
            <a:off x="7087539" y="1892911"/>
            <a:ext cx="376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Example of Speech Recognition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2B607-6CA0-86D3-4410-F12A2506C1A6}"/>
              </a:ext>
            </a:extLst>
          </p:cNvPr>
          <p:cNvSpPr txBox="1"/>
          <p:nvPr/>
        </p:nvSpPr>
        <p:spPr>
          <a:xfrm>
            <a:off x="1690993" y="1891479"/>
            <a:ext cx="376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Example of 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59425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4CD7-6831-6841-E0FB-3DE60118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Results: Classification and Fusion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45420-61F8-717B-A29A-0915670A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1390CD-C676-0043-99D4-683DA2FAD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286" y="4345973"/>
            <a:ext cx="3949569" cy="2198593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9812EB-8819-FFBC-95ED-56377AC15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07" y="4342949"/>
            <a:ext cx="3949569" cy="2201617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5CB841-6B35-B853-4116-2D53676E6B12}"/>
              </a:ext>
            </a:extLst>
          </p:cNvPr>
          <p:cNvSpPr txBox="1"/>
          <p:nvPr/>
        </p:nvSpPr>
        <p:spPr>
          <a:xfrm>
            <a:off x="243442" y="1280620"/>
            <a:ext cx="61846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&amp; Face Classification</a:t>
            </a:r>
          </a:p>
          <a:p>
            <a:endParaRPr lang="en-CA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mean and standard deviation from training data: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GMM scores (speaker)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distances (face)</a:t>
            </a:r>
          </a:p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 decision threshold using training data: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Speaker: mean - 10 × std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Face: mean + 2 × std</a:t>
            </a:r>
          </a:p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average test/probe values against thresholds: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above (GMM) or below (distance) threshold → classify as </a:t>
            </a:r>
            <a:r>
              <a:rPr lang="en-CA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Genuine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→ classify as </a:t>
            </a:r>
            <a:r>
              <a:rPr lang="en-CA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5F61D-52DA-C9C6-F983-F99094AA0E16}"/>
              </a:ext>
            </a:extLst>
          </p:cNvPr>
          <p:cNvSpPr txBox="1"/>
          <p:nvPr/>
        </p:nvSpPr>
        <p:spPr>
          <a:xfrm>
            <a:off x="7182078" y="1264634"/>
            <a:ext cx="456176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Fusion of Results</a:t>
            </a:r>
          </a:p>
          <a:p>
            <a:endParaRPr lang="en-CA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Speaker and Face are Genuine: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Result: Genuine</a:t>
            </a:r>
          </a:p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Speaker and Face are Impostor: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Result: Impostor</a:t>
            </a:r>
          </a:p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or Face is Impostor: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Result: Impostor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E277C-E1A6-081D-4FD7-427DF3A179B7}"/>
              </a:ext>
            </a:extLst>
          </p:cNvPr>
          <p:cNvSpPr txBox="1"/>
          <p:nvPr/>
        </p:nvSpPr>
        <p:spPr>
          <a:xfrm>
            <a:off x="7182078" y="3448494"/>
            <a:ext cx="4282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classification printed with color and symbol (✔️ / ❌) for visual clarity.</a:t>
            </a:r>
          </a:p>
        </p:txBody>
      </p:sp>
    </p:spTree>
    <p:extLst>
      <p:ext uri="{BB962C8B-B14F-4D97-AF65-F5344CB8AC3E}">
        <p14:creationId xmlns:p14="http://schemas.microsoft.com/office/powerpoint/2010/main" val="335051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8FD9E-885B-FF01-DD1F-32C349229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A170-979A-E585-AD87-545ED216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C03DB-B7AC-4562-8E39-DB84242EB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970" y="1585450"/>
            <a:ext cx="11098060" cy="3368687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multi-modal recognition system combining speaker and facial recognition.</a:t>
            </a:r>
          </a:p>
          <a:p>
            <a:pPr lvl="1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GMM with MFCC for speaker identification</a:t>
            </a:r>
          </a:p>
          <a:p>
            <a:pPr lvl="1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Euclidean Distances with LBP for facial recognition</a:t>
            </a:r>
          </a:p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authentication accuracy and security through dual-modality verification</a:t>
            </a:r>
          </a:p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concepts from ENCM 509</a:t>
            </a:r>
          </a:p>
          <a:p>
            <a:pPr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real-world use cases: Banking, Healthcare, Personal devices</a:t>
            </a:r>
          </a:p>
          <a:p>
            <a:pPr lvl="1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prevent fraud and unauthorized access</a:t>
            </a:r>
          </a:p>
        </p:txBody>
      </p:sp>
    </p:spTree>
    <p:extLst>
      <p:ext uri="{BB962C8B-B14F-4D97-AF65-F5344CB8AC3E}">
        <p14:creationId xmlns:p14="http://schemas.microsoft.com/office/powerpoint/2010/main" val="196455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AD22647-BB1C-9380-C6D9-C1812C716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740637"/>
              </p:ext>
            </p:extLst>
          </p:nvPr>
        </p:nvGraphicFramePr>
        <p:xfrm>
          <a:off x="0" y="1214651"/>
          <a:ext cx="12192000" cy="4462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CDFAB5E-9DB2-157D-ED17-CEDCD09D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368489"/>
            <a:ext cx="10515600" cy="743585"/>
          </a:xfrm>
        </p:spPr>
        <p:txBody>
          <a:bodyPr>
            <a:normAutofit/>
          </a:bodyPr>
          <a:lstStyle/>
          <a:p>
            <a:pPr algn="ctr"/>
            <a:r>
              <a:rPr lang="en-CA" sz="6000">
                <a:latin typeface="Brush Script MT" panose="03060802040406070304" pitchFamily="66" charset="0"/>
              </a:rPr>
              <a:t>The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0508E-E11C-2F79-7548-CCAAA4CC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38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1F9F0-3DDC-E4AE-9EFC-5D56F6C7C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4390DE08-6FC4-BBDB-2F94-26CE0C739C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214651"/>
          <a:ext cx="12192000" cy="4462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0CFF360-0911-8F41-B435-A5D0C1AA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368489"/>
            <a:ext cx="10515600" cy="743585"/>
          </a:xfrm>
        </p:spPr>
        <p:txBody>
          <a:bodyPr>
            <a:normAutofit/>
          </a:bodyPr>
          <a:lstStyle/>
          <a:p>
            <a:pPr algn="ctr"/>
            <a:r>
              <a:rPr lang="en-CA" sz="6000">
                <a:latin typeface="Brush Script MT" panose="03060802040406070304" pitchFamily="66" charset="0"/>
              </a:rPr>
              <a:t>The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DE5C-275F-C467-D66B-1C8B1369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9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F2DF-E9ED-0449-B139-03780C00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GMM for Facial Recognition?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7B000-7124-FEFF-5F00-8876C490B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5073897" cy="905423"/>
          </a:xfrm>
        </p:spPr>
        <p:txBody>
          <a:bodyPr/>
          <a:lstStyle/>
          <a:p>
            <a:r>
              <a:rPr lang="en-CA" dirty="0"/>
              <a:t>Subject s35 vs Subject s10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9EAF5-5A65-DAF2-1264-450DFE4B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7ECC2-6CD9-D51A-9A6A-D32446BDB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28" y="1990237"/>
            <a:ext cx="6389459" cy="4558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2E952B-5791-20B9-2CF9-E9A67FBAC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294" y="1709057"/>
            <a:ext cx="4459078" cy="22916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5F5F84-60F9-E1FB-9217-535A679177F5}"/>
              </a:ext>
            </a:extLst>
          </p:cNvPr>
          <p:cNvSpPr txBox="1"/>
          <p:nvPr/>
        </p:nvSpPr>
        <p:spPr>
          <a:xfrm>
            <a:off x="7519916" y="4585648"/>
            <a:ext cx="3138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Did not seem as ideal as 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44957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5D7C-6796-A142-AA52-64D0BC47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14" y="1388478"/>
            <a:ext cx="11771086" cy="48244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Recognize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genuine subject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 set of biometric samples using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multi-modal authentication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(voice + face).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reliable decision: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Genuine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Impostor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breaches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misidentification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a solution that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user-friendly than complex models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it relate to ENCM 509?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key concepts from the ENCM 509, such as Gaussian Mixture Models (GMM).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multi-modal authentication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 by combining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enhanced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 descr="Premium Vector | Sound wave with imitation of sound. Audio ...">
            <a:extLst>
              <a:ext uri="{FF2B5EF4-FFF2-40B4-BE49-F238E27FC236}">
                <a16:creationId xmlns:a16="http://schemas.microsoft.com/office/drawing/2014/main" id="{90D1EB58-8F12-F92F-3F81-6EA374EC7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080" y="3654089"/>
            <a:ext cx="2204005" cy="120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xamples of faces in AT&amp;T Dataset | Download Scientific Diagram">
            <a:extLst>
              <a:ext uri="{FF2B5EF4-FFF2-40B4-BE49-F238E27FC236}">
                <a16:creationId xmlns:a16="http://schemas.microsoft.com/office/drawing/2014/main" id="{359EBDE7-DC97-311F-1BB1-511A74C3E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889" y="1881315"/>
            <a:ext cx="2510196" cy="163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6EAC-F458-E183-B999-C796589C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Why choose Speech and Facial?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9938198-65BE-F4E4-D6AC-E602B1B7E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751139"/>
              </p:ext>
            </p:extLst>
          </p:nvPr>
        </p:nvGraphicFramePr>
        <p:xfrm>
          <a:off x="447362" y="1428344"/>
          <a:ext cx="11297276" cy="4262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E9E6A-8A10-B1C4-B106-9A1DB2EC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6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6AA9F-20BF-2481-03C2-66ED5561F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5284E-8035-C94F-73E3-F99BC284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&amp; Metrics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C8CD0-44A1-59DB-4AB1-62A87AB2C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34" y="1283219"/>
            <a:ext cx="5672916" cy="4486313"/>
          </a:xfrm>
        </p:spPr>
        <p:txBody>
          <a:bodyPr/>
          <a:lstStyle/>
          <a:p>
            <a:pPr algn="ctr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 (SPEECH)</a:t>
            </a:r>
          </a:p>
          <a:p>
            <a:pPr>
              <a:buNone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Speaker Recognition Audio Dataset</a:t>
            </a:r>
          </a:p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MFCC </a:t>
            </a:r>
          </a:p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the </a:t>
            </a:r>
            <a:r>
              <a:rPr lang="en-C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timbral and frequency 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speech and provides a compact representation of voice data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MFCC feature distributions align well with Gaussian assumptions used in GMM-based classification.</a:t>
            </a:r>
          </a:p>
          <a:p>
            <a:pPr marL="0" indent="0">
              <a:buNone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GMM Scores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the probability distribution of MFCC features for speaker recognition.</a:t>
            </a:r>
          </a:p>
          <a:p>
            <a:pPr>
              <a:lnSpc>
                <a:spcPct val="100000"/>
              </a:lnSpc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speech variations well (e.g., pitch, accent, noise).</a:t>
            </a:r>
          </a:p>
          <a:p>
            <a:pPr>
              <a:lnSpc>
                <a:spcPct val="100000"/>
              </a:lnSpc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log-likelihood scores for precise speaker identification.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3822BE-0632-64CF-AA69-711D0CF28A03}"/>
              </a:ext>
            </a:extLst>
          </p:cNvPr>
          <p:cNvSpPr txBox="1"/>
          <p:nvPr/>
        </p:nvSpPr>
        <p:spPr>
          <a:xfrm>
            <a:off x="6214282" y="1283219"/>
            <a:ext cx="5672917" cy="457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AT&amp;T Database of Faces</a:t>
            </a:r>
          </a:p>
          <a:p>
            <a:endParaRPr lang="en-US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LBP</a:t>
            </a:r>
          </a:p>
          <a:p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E32726"/>
              </a:buClr>
              <a:buFont typeface="Arial" panose="020B0604020202020204" pitchFamily="34" charset="0"/>
              <a:buChar char="•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local </a:t>
            </a:r>
            <a:r>
              <a:rPr lang="en-CA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 patterns 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robust facial recognition.</a:t>
            </a:r>
          </a:p>
          <a:p>
            <a:pPr>
              <a:buClr>
                <a:srgbClr val="E32726"/>
              </a:buClr>
            </a:pPr>
            <a:endParaRPr lang="en-CA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E32726"/>
              </a:buClr>
              <a:buFont typeface="Arial" panose="020B0604020202020204" pitchFamily="34" charset="0"/>
              <a:buChar char="•"/>
            </a:pP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Fast, efficient and simple - ideal for genuine vs. impostor classification.</a:t>
            </a:r>
          </a:p>
          <a:p>
            <a:pPr>
              <a:buClr>
                <a:srgbClr val="E32726"/>
              </a:buClr>
            </a:pP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</a:t>
            </a:r>
          </a:p>
          <a:p>
            <a:pPr marL="0" indent="0">
              <a:buNone/>
            </a:pPr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Clr>
                <a:srgbClr val="E3272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straight-line distance between feature vectors</a:t>
            </a:r>
          </a:p>
          <a:p>
            <a:pPr>
              <a:lnSpc>
                <a:spcPct val="100000"/>
              </a:lnSpc>
              <a:buClr>
                <a:srgbClr val="E32726"/>
              </a:buClr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Clr>
                <a:srgbClr val="E3272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facial features by measuring the closeness of training and test data.</a:t>
            </a:r>
          </a:p>
          <a:p>
            <a:pPr>
              <a:lnSpc>
                <a:spcPct val="100000"/>
              </a:lnSpc>
              <a:buClr>
                <a:srgbClr val="E32726"/>
              </a:buClr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Clr>
                <a:srgbClr val="E3272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fast and straightforward method for distinguishing genuine vs. impostor faces.</a:t>
            </a:r>
            <a:endParaRPr lang="en-C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6BFFB8-58D8-BD07-4137-E50B2F61A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34" y="5861395"/>
            <a:ext cx="4706007" cy="543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070214-10EB-C156-F555-711EB73B2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282" y="5889973"/>
            <a:ext cx="4191585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6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24CB0-0A50-8E71-DEBC-09D3FBA1A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3711-4E48-C793-C3E9-66DD2A77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Procedure/Flowchart: Speaker Recognition Process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E304EE8-0500-8FA2-A5B3-5CFE9A59CB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042944"/>
              </p:ext>
            </p:extLst>
          </p:nvPr>
        </p:nvGraphicFramePr>
        <p:xfrm>
          <a:off x="437759" y="1289957"/>
          <a:ext cx="11316482" cy="5072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740E2-6B1E-3C27-5804-3FAD678D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ED1D4E-3FDB-8FFD-A58D-F9B52C6A7BA6}"/>
              </a:ext>
            </a:extLst>
          </p:cNvPr>
          <p:cNvSpPr txBox="1"/>
          <p:nvPr/>
        </p:nvSpPr>
        <p:spPr>
          <a:xfrm>
            <a:off x="7970292" y="4326340"/>
            <a:ext cx="3965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Gaussian Components =  20</a:t>
            </a:r>
          </a:p>
          <a:p>
            <a:r>
              <a:rPr lang="en-CA" dirty="0"/>
              <a:t>Training Samples Per Subject = 6</a:t>
            </a:r>
          </a:p>
          <a:p>
            <a:r>
              <a:rPr lang="en-CA" dirty="0"/>
              <a:t>Testing Samples Per Subject = 4</a:t>
            </a:r>
          </a:p>
          <a:p>
            <a:r>
              <a:rPr lang="en-CA" dirty="0"/>
              <a:t>Probe Samples Per Subject = 4 (prev. 6)</a:t>
            </a:r>
          </a:p>
          <a:p>
            <a:r>
              <a:rPr lang="en-CA" dirty="0"/>
              <a:t>Subjects = 2</a:t>
            </a:r>
          </a:p>
        </p:txBody>
      </p:sp>
    </p:spTree>
    <p:extLst>
      <p:ext uri="{BB962C8B-B14F-4D97-AF65-F5344CB8AC3E}">
        <p14:creationId xmlns:p14="http://schemas.microsoft.com/office/powerpoint/2010/main" val="1734147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89DB6-CE59-19CD-B29A-D82F74A12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6790-1D24-2E91-FF35-FB968442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Procedure/Flowchart: Facial Recognition Process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EE35E0DD-ED5D-550B-9476-170C22D3F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299893"/>
              </p:ext>
            </p:extLst>
          </p:nvPr>
        </p:nvGraphicFramePr>
        <p:xfrm>
          <a:off x="245093" y="1371628"/>
          <a:ext cx="8659963" cy="4571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91F0-F4FB-EBBA-9E95-DB7C71D6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623D5-CBC0-9650-15ED-262E7D81684F}"/>
              </a:ext>
            </a:extLst>
          </p:cNvPr>
          <p:cNvSpPr txBox="1"/>
          <p:nvPr/>
        </p:nvSpPr>
        <p:spPr>
          <a:xfrm>
            <a:off x="8659963" y="3149384"/>
            <a:ext cx="328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Total Images Per Subject =  20</a:t>
            </a:r>
          </a:p>
          <a:p>
            <a:r>
              <a:rPr lang="en-CA" dirty="0"/>
              <a:t>Training Samples Per Subject = 6</a:t>
            </a:r>
          </a:p>
          <a:p>
            <a:r>
              <a:rPr lang="en-CA" dirty="0"/>
              <a:t>Testing Samples Per Subject = 4</a:t>
            </a:r>
          </a:p>
          <a:p>
            <a:r>
              <a:rPr lang="en-CA" dirty="0"/>
              <a:t>Probe Samples Per Subject =4</a:t>
            </a:r>
          </a:p>
          <a:p>
            <a:r>
              <a:rPr lang="en-CA" dirty="0"/>
              <a:t>Subjects =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51567-E251-2DA2-791B-E126F72770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0290" y="6020618"/>
            <a:ext cx="8240275" cy="5239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8C2F7D-3B6D-E357-C212-CEAD39E77A78}"/>
              </a:ext>
            </a:extLst>
          </p:cNvPr>
          <p:cNvSpPr txBox="1"/>
          <p:nvPr/>
        </p:nvSpPr>
        <p:spPr>
          <a:xfrm>
            <a:off x="8659963" y="1584958"/>
            <a:ext cx="328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Subject Selection:</a:t>
            </a:r>
          </a:p>
          <a:p>
            <a:r>
              <a:rPr lang="en-CA" dirty="0"/>
              <a:t>- Based on Speakers</a:t>
            </a:r>
          </a:p>
        </p:txBody>
      </p:sp>
    </p:spTree>
    <p:extLst>
      <p:ext uri="{BB962C8B-B14F-4D97-AF65-F5344CB8AC3E}">
        <p14:creationId xmlns:p14="http://schemas.microsoft.com/office/powerpoint/2010/main" val="357510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E68E-52A5-C986-A4C9-0DF5CECB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1: Subjects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C762A-49D1-608C-2376-0E40F62EF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37" y="1467669"/>
            <a:ext cx="5306861" cy="3663721"/>
          </a:xfr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pPr>
              <a:buNone/>
            </a:pPr>
            <a:r>
              <a:rPr lang="en-US" sz="2400" b="1"/>
              <a:t>Subject A (Genuine)</a:t>
            </a:r>
          </a:p>
          <a:p>
            <a:pPr>
              <a:buNone/>
            </a:pPr>
            <a:r>
              <a:rPr lang="en-US" sz="2000"/>
              <a:t>Female, Southern Accent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Speaker</a:t>
            </a:r>
            <a:r>
              <a:rPr lang="en-US" sz="2000"/>
              <a:t>: 0015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Facial Subject</a:t>
            </a:r>
            <a:r>
              <a:rPr lang="en-US" sz="2000"/>
              <a:t>: s35</a:t>
            </a:r>
          </a:p>
          <a:p>
            <a:pPr>
              <a:buNone/>
            </a:pPr>
            <a:r>
              <a:rPr lang="en-US" sz="2000" b="1"/>
              <a:t>Euclidean Distance Stats</a:t>
            </a:r>
            <a:r>
              <a:rPr lang="en-US" sz="2000"/>
              <a:t> (Training vs. Test Set):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Minimum Distance</a:t>
            </a:r>
            <a:r>
              <a:rPr lang="en-US" sz="2000"/>
              <a:t>: 0.0086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Maximum Distance</a:t>
            </a:r>
            <a:r>
              <a:rPr lang="en-US" sz="2000"/>
              <a:t>: 0.0675</a:t>
            </a:r>
          </a:p>
          <a:p>
            <a:pPr>
              <a:buNone/>
            </a:pPr>
            <a:r>
              <a:rPr lang="en-US" sz="2000" b="1"/>
              <a:t>GMM Scores</a:t>
            </a:r>
            <a:r>
              <a:rPr lang="en-US" sz="2000"/>
              <a:t> (Training vs. Test Data):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[-46.268, -46.392, -46.365, -46.688]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B3E78-6400-D321-0CCB-83901D62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15608B-843E-3D14-CE17-CDB5FFEC091B}"/>
              </a:ext>
            </a:extLst>
          </p:cNvPr>
          <p:cNvSpPr txBox="1">
            <a:spLocks/>
          </p:cNvSpPr>
          <p:nvPr/>
        </p:nvSpPr>
        <p:spPr>
          <a:xfrm>
            <a:off x="6415418" y="1462803"/>
            <a:ext cx="5306859" cy="3655000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3272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BB03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857B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CA" sz="2400" b="1"/>
              <a:t>Subject B (Impostor)</a:t>
            </a:r>
          </a:p>
          <a:p>
            <a:pPr>
              <a:buNone/>
            </a:pPr>
            <a:r>
              <a:rPr lang="en-CA" sz="2000"/>
              <a:t>Female, British Accent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/>
              <a:t>Speaker</a:t>
            </a:r>
            <a:r>
              <a:rPr lang="en-CA" sz="2000"/>
              <a:t>: 0033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/>
              <a:t>Facial Subject</a:t>
            </a:r>
            <a:r>
              <a:rPr lang="en-CA" sz="2000"/>
              <a:t>: s10</a:t>
            </a:r>
          </a:p>
          <a:p>
            <a:pPr>
              <a:buNone/>
            </a:pPr>
            <a:r>
              <a:rPr lang="en-CA" sz="2000" b="1"/>
              <a:t>Euclidean Distance Stats</a:t>
            </a:r>
            <a:r>
              <a:rPr lang="en-CA" sz="2000"/>
              <a:t> (Training vs. Probe Set):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/>
              <a:t>Minimum Distance</a:t>
            </a:r>
            <a:r>
              <a:rPr lang="en-CA" sz="2000"/>
              <a:t>: 0.0283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/>
              <a:t>Maximum Distance</a:t>
            </a:r>
            <a:r>
              <a:rPr lang="en-CA" sz="2000"/>
              <a:t>: 0.1199</a:t>
            </a:r>
          </a:p>
          <a:p>
            <a:pPr>
              <a:buNone/>
            </a:pPr>
            <a:r>
              <a:rPr lang="en-CA" sz="2000" b="1"/>
              <a:t>GMM Scores</a:t>
            </a:r>
            <a:r>
              <a:rPr lang="en-CA" sz="2000"/>
              <a:t> (Training vs. Probe Data):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/>
              <a:t>[-62.014, -61.550, -61.295, -62.134]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83B67-D326-716A-432A-AC18399DD310}"/>
              </a:ext>
            </a:extLst>
          </p:cNvPr>
          <p:cNvSpPr txBox="1"/>
          <p:nvPr/>
        </p:nvSpPr>
        <p:spPr>
          <a:xfrm>
            <a:off x="467637" y="5373666"/>
            <a:ext cx="5306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Lower Euclidean distances and Higher GMM scores (closer to zero) indicate higher similarity and a better match.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01BE39-632E-581D-046A-2C2F2619090C}"/>
              </a:ext>
            </a:extLst>
          </p:cNvPr>
          <p:cNvSpPr txBox="1"/>
          <p:nvPr/>
        </p:nvSpPr>
        <p:spPr>
          <a:xfrm>
            <a:off x="6415418" y="5373666"/>
            <a:ext cx="466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Higher Euclidean distances and Lower GMM scores indicate dissimilarity and a poor match.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3413AC-9BF0-E2B6-DE66-D1D389559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854" y="1558337"/>
            <a:ext cx="593042" cy="7215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A3DC81-99CF-37FD-1C48-D45D3D80E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974" y="1558337"/>
            <a:ext cx="581106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3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7E94-C6A4-DED5-2243-9DEA53D7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Scenario 1: Speech Visualization using PD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1C15A-6336-281E-D1C5-592548C9D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0264" y="1647528"/>
            <a:ext cx="4229108" cy="2036966"/>
          </a:xfrm>
        </p:spPr>
        <p:txBody>
          <a:bodyPr/>
          <a:lstStyle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Density Graph: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Higher y-values indicate a stronger likelihood of the sample belonging to the original speaker's GMM model, while lower y-values suggest weaker association.</a:t>
            </a:r>
            <a:endParaRPr lang="en-CA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0F396-A53C-09EB-F91A-849A12BF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141AC-9018-3087-26CC-45745FAA16BC}"/>
              </a:ext>
            </a:extLst>
          </p:cNvPr>
          <p:cNvSpPr txBox="1">
            <a:spLocks/>
          </p:cNvSpPr>
          <p:nvPr/>
        </p:nvSpPr>
        <p:spPr>
          <a:xfrm>
            <a:off x="7400264" y="3836894"/>
            <a:ext cx="4076708" cy="20369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3272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BB03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857B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Speaker 15 has a stronger similarity to the training data (original speaker) than Speaker 33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B9920E-DCEA-BB2E-ECAB-95B8B2BEA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28" y="1302356"/>
            <a:ext cx="6495801" cy="506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9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EE1FA-42F4-7443-64EF-7976238B9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782A-167A-C569-3572-EB6F3E48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14" y="78677"/>
            <a:ext cx="11629372" cy="1033398"/>
          </a:xfrm>
        </p:spPr>
        <p:txBody>
          <a:bodyPr>
            <a:normAutofit/>
          </a:bodyPr>
          <a:lstStyle/>
          <a:p>
            <a:pPr algn="ctr"/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Scenario 1: Facial Visualization using Euclidean Distances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3167E-B8B7-ADCA-5EEE-BA34A948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8C950D-6335-B75D-571B-68E237C74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27" y="1271860"/>
            <a:ext cx="4856538" cy="50901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2AB501-056F-A3EE-92DD-82930A1F0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427" y="1306037"/>
            <a:ext cx="3828254" cy="18547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2EC667-F517-AEF9-7663-E4484DD3D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985" y="4507230"/>
            <a:ext cx="3853753" cy="18547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7F45B3-3CB5-4FFA-3C82-69DEA02FA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3678" y="3160811"/>
            <a:ext cx="3599690" cy="179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688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4-BRN-460284-Templates-PPT-Dynamicv1.0" id="{50B99CF4-1E68-DA45-8D08-668FFEFD7EB7}" vid="{E460E626-F101-6D49-82B3-139A393642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e9c15f6-bd8e-47c6-b9cc-f528f1ff4ae4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_activity xmlns="162b3d29-0f0a-4d80-b092-4f4648e7802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9626F426F101499F0ACC0578F9746A" ma:contentTypeVersion="17" ma:contentTypeDescription="Create a new document." ma:contentTypeScope="" ma:versionID="0ca3d370eece65eb59e4da249c495fb2">
  <xsd:schema xmlns:xsd="http://www.w3.org/2001/XMLSchema" xmlns:xs="http://www.w3.org/2001/XMLSchema" xmlns:p="http://schemas.microsoft.com/office/2006/metadata/properties" xmlns:ns3="162b3d29-0f0a-4d80-b092-4f4648e78027" xmlns:ns4="ae9c15f6-bd8e-47c6-b9cc-f528f1ff4ae4" targetNamespace="http://schemas.microsoft.com/office/2006/metadata/properties" ma:root="true" ma:fieldsID="a3d73fd369edc69c90b77974e3fe8a6d" ns3:_="" ns4:_="">
    <xsd:import namespace="162b3d29-0f0a-4d80-b092-4f4648e78027"/>
    <xsd:import namespace="ae9c15f6-bd8e-47c6-b9cc-f528f1ff4a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2b3d29-0f0a-4d80-b092-4f4648e780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9c15f6-bd8e-47c6-b9cc-f528f1ff4ae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B8F560-7E6C-44AE-AFE4-924D1118F0AA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ae9c15f6-bd8e-47c6-b9cc-f528f1ff4ae4"/>
    <ds:schemaRef ds:uri="162b3d29-0f0a-4d80-b092-4f4648e78027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4C5B010-E740-407D-A4FB-CA2A6BC56886}">
  <ds:schemaRefs>
    <ds:schemaRef ds:uri="162b3d29-0f0a-4d80-b092-4f4648e78027"/>
    <ds:schemaRef ds:uri="ae9c15f6-bd8e-47c6-b9cc-f528f1ff4a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Dynamic</Template>
  <TotalTime>0</TotalTime>
  <Words>1562</Words>
  <Application>Microsoft Office PowerPoint</Application>
  <PresentationFormat>Widescreen</PresentationFormat>
  <Paragraphs>216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Brush Script MT</vt:lpstr>
      <vt:lpstr>Calibri</vt:lpstr>
      <vt:lpstr>Times New Roman</vt:lpstr>
      <vt:lpstr>Wingdings</vt:lpstr>
      <vt:lpstr>Office Theme</vt:lpstr>
      <vt:lpstr>ENCM 509 – Fundamentals of Biometric Systems Design Final Project</vt:lpstr>
      <vt:lpstr>Introduction &amp; Background</vt:lpstr>
      <vt:lpstr>Why choose Speech and Facial?</vt:lpstr>
      <vt:lpstr>Processing &amp; Metrics Used</vt:lpstr>
      <vt:lpstr>Procedure/Flowchart: Speaker Recognition Process</vt:lpstr>
      <vt:lpstr>Procedure/Flowchart: Facial Recognition Process</vt:lpstr>
      <vt:lpstr>Scenario 1: Subjects and Results</vt:lpstr>
      <vt:lpstr>Scenario 1: Speech Visualization using PD Graph</vt:lpstr>
      <vt:lpstr>Scenario 1: Facial Visualization using Euclidean Distances</vt:lpstr>
      <vt:lpstr>Scenario 2: Results</vt:lpstr>
      <vt:lpstr>Scenario 2: Speech Visualization through PD Graph</vt:lpstr>
      <vt:lpstr>Scenario 2: Facial Visualization using Euclidean Distances</vt:lpstr>
      <vt:lpstr>Scenario 1 vs Scenario 2</vt:lpstr>
      <vt:lpstr>Verification: Confusion Matrices</vt:lpstr>
      <vt:lpstr>Final Results: Classification and Fusion</vt:lpstr>
      <vt:lpstr>Summary</vt:lpstr>
      <vt:lpstr>The End</vt:lpstr>
      <vt:lpstr>The End</vt:lpstr>
      <vt:lpstr>Why not GMM for Facial Recognition?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Rumaisa Talukder</dc:creator>
  <cp:lastModifiedBy>Rumaisa Talukder</cp:lastModifiedBy>
  <cp:revision>1</cp:revision>
  <dcterms:created xsi:type="dcterms:W3CDTF">2025-03-25T12:34:58Z</dcterms:created>
  <dcterms:modified xsi:type="dcterms:W3CDTF">2025-04-09T21:27:01Z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0x010100BB9626F426F101499F0ACC0578F9746A</vt:lpwstr>
  </property>
  <property fmtid="{D5CDD505-2E9C-101B-9397-08002B2CF9AE}" pid="3" name="Order">
    <vt:r8>20600</vt:r8>
  </property>
</Properties>
</file>