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dfac1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dfac1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1235b43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1235b43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0db33f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0db33f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b972b4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b972b4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JO6RB-EDhYI" TargetMode="External"/><Relationship Id="rId4" Type="http://schemas.openxmlformats.org/officeDocument/2006/relationships/hyperlink" Target="https://www.youtube.com/watch?v=_y11vhhtIOA" TargetMode="External"/><Relationship Id="rId5" Type="http://schemas.openxmlformats.org/officeDocument/2006/relationships/hyperlink" Target="https://www.youtube.com/watch?v=dK7JqYRicw4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deadamca/php-cm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Finish your MySQL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assignment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 Start working on your CMS assignment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Assignments</a:t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3754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Videos</a:t>
            </a:r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256500" y="1081500"/>
            <a:ext cx="44424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Custom CMS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PHP CMS - Step 1 - Creating MySQL Tables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https://www.youtube.com/watch?v=JO6RB-EDhYI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PHP CMS - Step 2 - Creating Asset Files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https://www.youtube.com/watch?v=_y11vhhtIOA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PHP CMS - Step 3 - Adding a Basic Login Process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https://www.youtube.com/watch?v=dK7JqYRicw4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Review Code</a:t>
            </a:r>
            <a:endParaRPr/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CMS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https://github.com/codeadamca/php-cms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 rotWithShape="1">
          <a:blip r:embed="rId5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