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5514">
          <p15:clr>
            <a:srgbClr val="9AA0A6"/>
          </p15:clr>
        </p15:guide>
        <p15:guide id="3" pos="26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5514"/>
        <p:guide pos="26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7392a56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7392a5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23768d1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23768d1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87edec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87edec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8feafe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8feafe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feafe9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feafe9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 Module</a:t>
            </a:r>
            <a:endParaRPr/>
          </a:p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30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going to build an additional CMS module.</a:t>
            </a:r>
            <a:endParaRPr/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093" y="652425"/>
            <a:ext cx="5009059" cy="4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Database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30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will start by creating a table to store skills: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</a:t>
            </a:r>
            <a:r>
              <a:rPr lang="en" sz="1400"/>
              <a:t>d (int)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name (varchar)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url (varchar)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logo (longblob)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percent (tinyint)</a:t>
            </a:r>
            <a:endParaRPr sz="1400"/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150" y="652475"/>
            <a:ext cx="5008990" cy="42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Skills CRUD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52475"/>
            <a:ext cx="30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build the list, add, ect, and delete to store skills:</a:t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5842546" y="610263"/>
            <a:ext cx="1192200" cy="77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LOGIN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5842546" y="1656509"/>
            <a:ext cx="1192200" cy="77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DASHBOARD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5842546" y="2702755"/>
            <a:ext cx="1192200" cy="77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MANAGE SKILLS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5842546" y="3749001"/>
            <a:ext cx="1192200" cy="77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EDIT SKILL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4508888" y="3749001"/>
            <a:ext cx="1192200" cy="77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ADD SKILL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7176204" y="3756232"/>
            <a:ext cx="1192200" cy="77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DELETE SKILL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23" name="Google Shape;123;p27"/>
          <p:cNvCxnSpPr>
            <a:stCxn id="117" idx="2"/>
            <a:endCxn id="118" idx="0"/>
          </p:cNvCxnSpPr>
          <p:nvPr/>
        </p:nvCxnSpPr>
        <p:spPr>
          <a:xfrm>
            <a:off x="6438646" y="1387263"/>
            <a:ext cx="0" cy="269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7"/>
          <p:cNvCxnSpPr>
            <a:stCxn id="118" idx="2"/>
            <a:endCxn id="119" idx="0"/>
          </p:cNvCxnSpPr>
          <p:nvPr/>
        </p:nvCxnSpPr>
        <p:spPr>
          <a:xfrm>
            <a:off x="6438646" y="2433509"/>
            <a:ext cx="0" cy="269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7"/>
          <p:cNvCxnSpPr>
            <a:stCxn id="119" idx="2"/>
            <a:endCxn id="120" idx="0"/>
          </p:cNvCxnSpPr>
          <p:nvPr/>
        </p:nvCxnSpPr>
        <p:spPr>
          <a:xfrm>
            <a:off x="6438646" y="3479755"/>
            <a:ext cx="0" cy="269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7"/>
          <p:cNvCxnSpPr>
            <a:stCxn id="121" idx="0"/>
          </p:cNvCxnSpPr>
          <p:nvPr/>
        </p:nvCxnSpPr>
        <p:spPr>
          <a:xfrm rot="10800000">
            <a:off x="5104988" y="3614001"/>
            <a:ext cx="0" cy="135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7"/>
          <p:cNvCxnSpPr/>
          <p:nvPr/>
        </p:nvCxnSpPr>
        <p:spPr>
          <a:xfrm flipH="1" rot="10800000">
            <a:off x="5102206" y="3617963"/>
            <a:ext cx="2673600" cy="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7"/>
          <p:cNvCxnSpPr>
            <a:stCxn id="122" idx="0"/>
          </p:cNvCxnSpPr>
          <p:nvPr/>
        </p:nvCxnSpPr>
        <p:spPr>
          <a:xfrm rot="10800000">
            <a:off x="7772304" y="3619732"/>
            <a:ext cx="0" cy="1365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: Front End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1152475"/>
            <a:ext cx="30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Build the frontend for skills:</a:t>
            </a:r>
            <a:endParaRPr sz="1400"/>
          </a:p>
        </p:txBody>
      </p:sp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/>
          </a:blip>
          <a:srcRect b="0" l="47290" r="0" t="9173"/>
          <a:stretch/>
        </p:blipFill>
        <p:spPr>
          <a:xfrm>
            <a:off x="3616928" y="1064132"/>
            <a:ext cx="5109356" cy="3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Goals this Week</a:t>
            </a:r>
            <a:endParaRPr sz="3600"/>
          </a:p>
        </p:txBody>
      </p:sp>
      <p:sp>
        <p:nvSpPr>
          <p:cNvPr id="141" name="Google Shape;141;p29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 Design a basic portfolio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2. Create groups for your CMS assignment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