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5514">
          <p15:clr>
            <a:srgbClr val="9AA0A6"/>
          </p15:clr>
        </p15:guide>
        <p15:guide id="3" pos="26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5514"/>
        <p:guide pos="269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ProximaNov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7392a56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7392a56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587edec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587edec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23768d19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23768d19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d1b8f945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d1b8f945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8feafe9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8feafe9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23768d19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23768d19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43a9703a0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43a9703a0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8feafe98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8feafe9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8feafe98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8feafe98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150" y="647776"/>
            <a:ext cx="5008999" cy="42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CMS</a:t>
            </a:r>
            <a:endParaRPr/>
          </a:p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311700" y="1152475"/>
            <a:ext cx="302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going to build a basic CMS from scratch.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Our CMS will start with a tool to manage projects.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</a:t>
            </a:r>
            <a:endParaRPr/>
          </a:p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11700" y="1152475"/>
            <a:ext cx="302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CMS will consist of the basic process to view, add, edit, and delete content, also known as CRUD.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 - Create</a:t>
            </a:r>
            <a:br>
              <a:rPr lang="en"/>
            </a:br>
            <a:r>
              <a:rPr lang="en"/>
              <a:t>R - Read</a:t>
            </a:r>
            <a:br>
              <a:rPr lang="en"/>
            </a:br>
            <a:r>
              <a:rPr lang="en"/>
              <a:t>U - Update</a:t>
            </a:r>
            <a:br>
              <a:rPr lang="en"/>
            </a:br>
            <a:r>
              <a:rPr lang="en"/>
              <a:t>D - Delete</a:t>
            </a:r>
            <a:endParaRPr/>
          </a:p>
        </p:txBody>
      </p:sp>
      <p:sp>
        <p:nvSpPr>
          <p:cNvPr id="110" name="Google Shape;110;p26"/>
          <p:cNvSpPr/>
          <p:nvPr/>
        </p:nvSpPr>
        <p:spPr>
          <a:xfrm>
            <a:off x="5842546" y="610263"/>
            <a:ext cx="1192200" cy="777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LOGIN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1" name="Google Shape;111;p26"/>
          <p:cNvSpPr/>
          <p:nvPr/>
        </p:nvSpPr>
        <p:spPr>
          <a:xfrm>
            <a:off x="5842546" y="1656509"/>
            <a:ext cx="1192200" cy="777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DASHBOARD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2" name="Google Shape;112;p26"/>
          <p:cNvSpPr/>
          <p:nvPr/>
        </p:nvSpPr>
        <p:spPr>
          <a:xfrm>
            <a:off x="5842546" y="2702755"/>
            <a:ext cx="1192200" cy="777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MANAGE ARTICLES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3" name="Google Shape;113;p26"/>
          <p:cNvSpPr/>
          <p:nvPr/>
        </p:nvSpPr>
        <p:spPr>
          <a:xfrm>
            <a:off x="5842546" y="3749001"/>
            <a:ext cx="1192200" cy="777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EDIT ARTICLE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4" name="Google Shape;114;p26"/>
          <p:cNvSpPr/>
          <p:nvPr/>
        </p:nvSpPr>
        <p:spPr>
          <a:xfrm>
            <a:off x="4508888" y="3749001"/>
            <a:ext cx="1192200" cy="777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ADD ARTICLE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5" name="Google Shape;115;p26"/>
          <p:cNvSpPr/>
          <p:nvPr/>
        </p:nvSpPr>
        <p:spPr>
          <a:xfrm>
            <a:off x="7176204" y="3756232"/>
            <a:ext cx="1192200" cy="777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DELETE ARTICLE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16" name="Google Shape;116;p26"/>
          <p:cNvCxnSpPr>
            <a:stCxn id="110" idx="2"/>
            <a:endCxn id="111" idx="0"/>
          </p:cNvCxnSpPr>
          <p:nvPr/>
        </p:nvCxnSpPr>
        <p:spPr>
          <a:xfrm>
            <a:off x="6438646" y="1387263"/>
            <a:ext cx="0" cy="2691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6"/>
          <p:cNvCxnSpPr>
            <a:stCxn id="111" idx="2"/>
            <a:endCxn id="112" idx="0"/>
          </p:cNvCxnSpPr>
          <p:nvPr/>
        </p:nvCxnSpPr>
        <p:spPr>
          <a:xfrm>
            <a:off x="6438646" y="2433509"/>
            <a:ext cx="0" cy="2691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26"/>
          <p:cNvCxnSpPr>
            <a:stCxn id="112" idx="2"/>
            <a:endCxn id="113" idx="0"/>
          </p:cNvCxnSpPr>
          <p:nvPr/>
        </p:nvCxnSpPr>
        <p:spPr>
          <a:xfrm>
            <a:off x="6438646" y="3479755"/>
            <a:ext cx="0" cy="2691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6"/>
          <p:cNvCxnSpPr>
            <a:stCxn id="114" idx="0"/>
          </p:cNvCxnSpPr>
          <p:nvPr/>
        </p:nvCxnSpPr>
        <p:spPr>
          <a:xfrm rot="10800000">
            <a:off x="5104988" y="3614001"/>
            <a:ext cx="0" cy="1350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6"/>
          <p:cNvCxnSpPr/>
          <p:nvPr/>
        </p:nvCxnSpPr>
        <p:spPr>
          <a:xfrm flipH="1" rot="10800000">
            <a:off x="5102206" y="3617963"/>
            <a:ext cx="2673600" cy="9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6"/>
          <p:cNvCxnSpPr>
            <a:stCxn id="115" idx="0"/>
          </p:cNvCxnSpPr>
          <p:nvPr/>
        </p:nvCxnSpPr>
        <p:spPr>
          <a:xfrm rot="10800000">
            <a:off x="7772304" y="3619732"/>
            <a:ext cx="0" cy="1365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Database</a:t>
            </a:r>
            <a:endParaRPr/>
          </a:p>
        </p:txBody>
      </p:sp>
      <p:sp>
        <p:nvSpPr>
          <p:cNvPr id="127" name="Google Shape;127;p27"/>
          <p:cNvSpPr txBox="1"/>
          <p:nvPr>
            <p:ph idx="1" type="body"/>
          </p:nvPr>
        </p:nvSpPr>
        <p:spPr>
          <a:xfrm>
            <a:off x="311700" y="1152475"/>
            <a:ext cx="302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We will start by creating a table to store admin accounts and projects:</a:t>
            </a:r>
            <a:endParaRPr sz="1400"/>
          </a:p>
        </p:txBody>
      </p:sp>
      <p:pic>
        <p:nvPicPr>
          <p:cNvPr id="128" name="Google Shape;1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150" y="652475"/>
            <a:ext cx="5008990" cy="42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: Dashboard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311700" y="1152475"/>
            <a:ext cx="302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Next we will create a dashboard.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The dashboard will </a:t>
            </a:r>
            <a:r>
              <a:rPr lang="en" sz="1400"/>
              <a:t>prevent</a:t>
            </a:r>
            <a:r>
              <a:rPr lang="en" sz="1400"/>
              <a:t> access if the user has not logged in. </a:t>
            </a:r>
            <a:endParaRPr sz="1400"/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093" y="652425"/>
            <a:ext cx="5009059" cy="4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Dashboard</a:t>
            </a:r>
            <a:endParaRPr/>
          </a:p>
        </p:txBody>
      </p:sp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311700" y="1152475"/>
            <a:ext cx="302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Possible modules: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Projects</a:t>
            </a:r>
            <a:br>
              <a:rPr lang="en" sz="1400"/>
            </a:br>
            <a:r>
              <a:rPr lang="en" sz="1400"/>
              <a:t>Employment</a:t>
            </a:r>
            <a:br>
              <a:rPr lang="en" sz="1400"/>
            </a:br>
            <a:r>
              <a:rPr lang="en" sz="1400"/>
              <a:t>Education</a:t>
            </a:r>
            <a:br>
              <a:rPr lang="en" sz="1400"/>
            </a:br>
            <a:r>
              <a:rPr lang="en" sz="1400"/>
              <a:t>Skills/Topics/Languages</a:t>
            </a:r>
            <a:br>
              <a:rPr lang="en" sz="1400"/>
            </a:br>
            <a:r>
              <a:rPr lang="en" sz="1400"/>
              <a:t>Contact Form</a:t>
            </a:r>
            <a:br>
              <a:rPr lang="en" sz="1400"/>
            </a:br>
            <a:r>
              <a:rPr lang="en" sz="1400"/>
              <a:t>Social Media</a:t>
            </a:r>
            <a:endParaRPr sz="1400"/>
          </a:p>
        </p:txBody>
      </p:sp>
      <p:pic>
        <p:nvPicPr>
          <p:cNvPr id="142" name="Google Shape;1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093" y="652425"/>
            <a:ext cx="5009059" cy="4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: Login</a:t>
            </a:r>
            <a:endParaRPr/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302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We will use a basic login process using md5 and a session. </a:t>
            </a:r>
            <a:endParaRPr sz="1400"/>
          </a:p>
        </p:txBody>
      </p:sp>
      <p:pic>
        <p:nvPicPr>
          <p:cNvPr id="149" name="Google Shape;1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149" y="652429"/>
            <a:ext cx="5008999" cy="4228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671250" y="1709900"/>
            <a:ext cx="78015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Clone this Repo</a:t>
            </a:r>
            <a:endParaRPr sz="3600"/>
          </a:p>
        </p:txBody>
      </p:sp>
      <p:sp>
        <p:nvSpPr>
          <p:cNvPr id="155" name="Google Shape;155;p31"/>
          <p:cNvSpPr txBox="1"/>
          <p:nvPr/>
        </p:nvSpPr>
        <p:spPr>
          <a:xfrm>
            <a:off x="671100" y="2427096"/>
            <a:ext cx="78015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https://github.com/codeadamca/php-cms</a:t>
            </a:r>
            <a:endParaRPr b="1"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671250" y="1709900"/>
            <a:ext cx="78015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Goals this Week</a:t>
            </a:r>
            <a:endParaRPr sz="3600"/>
          </a:p>
        </p:txBody>
      </p:sp>
      <p:sp>
        <p:nvSpPr>
          <p:cNvPr id="161" name="Google Shape;161;p32"/>
          <p:cNvSpPr txBox="1"/>
          <p:nvPr/>
        </p:nvSpPr>
        <p:spPr>
          <a:xfrm>
            <a:off x="671100" y="2427096"/>
            <a:ext cx="78015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1. Work on your final assignment</a:t>
            </a:r>
            <a:endParaRPr b="1"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671250" y="1709900"/>
            <a:ext cx="78015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Add New Content</a:t>
            </a:r>
            <a:endParaRPr sz="3600"/>
          </a:p>
        </p:txBody>
      </p:sp>
      <p:sp>
        <p:nvSpPr>
          <p:cNvPr id="167" name="Google Shape;167;p33"/>
          <p:cNvSpPr txBox="1"/>
          <p:nvPr/>
        </p:nvSpPr>
        <p:spPr>
          <a:xfrm>
            <a:off x="671100" y="2427096"/>
            <a:ext cx="78015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1. Add /admin to the URL</a:t>
            </a:r>
            <a:b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2. Log in with email@address.com and password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3. Add some new </a:t>
            </a: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content</a:t>
            </a: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