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31bee2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31bee2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31bee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31bee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31bee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31bee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05991a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05991a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81kE9pQHssQ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eadamca/php-if-switch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cademy.com/learn/learn-php-conditionals-and-logic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Understand how to use if statements</a:t>
            </a:r>
            <a:b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Start working on the first PHP exercise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YouTube Videos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Following Youtube Videos: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If Statements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https://www.youtube.com/watch?v=81kE9pQHssQ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Review Code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If and Switch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https://github.com/codeadamca/php-if-switch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5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Codecademy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Codecademy exercises: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and Logic: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https://www.codecademy.com/learn/learn-php-conditionals-and-logic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97" y="372150"/>
            <a:ext cx="4140300" cy="34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38" y="3810202"/>
            <a:ext cx="3331026" cy="1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Exercises</a:t>
            </a:r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Start your first PHP exercise.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first exercise will be done as individuals.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 will be required to create sample scripts using loops and if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statements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achieve described tasks.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4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