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6BC8E7-7504-41B6-BBC8-831F52108B95}">
  <a:tblStyle styleId="{E76BC8E7-7504-41B6-BBC8-831F52108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8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004cb9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004cb9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53cf19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353cf19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53cf196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53cf196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c8e7476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c8e7476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3a9703a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3a9703a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7599d98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7599d98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53cf196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53cf196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7599d98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7599d98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353cf196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353cf196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43a9703a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43a9703a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ad3d0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cad3d0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3a9703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3a9703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53cf19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53cf19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599d98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599d98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43a9703a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43a9703a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353cf196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353cf196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353cf196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353cf196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53cf19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353cf19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odeadamca/php-if-switch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m2Ux2PnJe6E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56242" l="0" r="0" t="0"/>
          <a:stretch/>
        </p:blipFill>
        <p:spPr>
          <a:xfrm>
            <a:off x="1915187" y="246576"/>
            <a:ext cx="5313626" cy="4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Elseif Statements</a:t>
            </a:r>
            <a:endParaRPr/>
          </a:p>
        </p:txBody>
      </p:sp>
      <p:sp>
        <p:nvSpPr>
          <p:cNvPr id="158" name="Google Shape;158;p34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 elseif statement can be added to add a second option to a decision with it’s own criteria: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$hour = date(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$hour &lt;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$greeting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"Good morning!"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$hour &lt;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$greeting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"Good afternoon!"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61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 Equal Signs</a:t>
            </a:r>
            <a:endParaRPr/>
          </a:p>
        </p:txBody>
      </p:sp>
      <p:sp>
        <p:nvSpPr>
          <p:cNvPr id="165" name="Google Shape;165;p35"/>
          <p:cNvSpPr txBox="1"/>
          <p:nvPr>
            <p:ph type="title"/>
          </p:nvPr>
        </p:nvSpPr>
        <p:spPr>
          <a:xfrm>
            <a:off x="256500" y="1081500"/>
            <a:ext cx="85554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When a condition is compared the result is always a true or false: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6" name="Google Shape;166;p35"/>
          <p:cNvGraphicFramePr/>
          <p:nvPr/>
        </p:nvGraphicFramePr>
        <p:xfrm>
          <a:off x="382192" y="1634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{E76BC8E7-7504-41B6-BBC8-831F52108B95}</a:tableStyleId>
              </a:tblPr>
              <a:tblGrid>
                <a:gridCol w="4145700"/>
                <a:gridCol w="4145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False</a:t>
                      </a:r>
                      <a:endParaRPr b="1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True</a:t>
                      </a:r>
                      <a:endParaRPr b="1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 (zero)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Everything Else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null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"" (blank)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false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undefined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152475"/>
            <a:ext cx="83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an HTML/JavaScript document that displays the proper greeting: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Monday - Do you have a case of the Mondays?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Friday Afternoon - It’s almost the weekend!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Before Noon - Have a good morning!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Noon - Have a good day!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Weekend - It’s the weekend!!!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Start with this code to get the current date: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$hour = date(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$day = date(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</a:t>
            </a:r>
            <a:r>
              <a:rPr lang="en" sz="3600"/>
              <a:t>. Using Switches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sp>
        <p:nvSpPr>
          <p:cNvPr id="183" name="Google Shape;183;p3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PHP switch is a very specific type of if statement. It can be used when the decision is based on one variable having a 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variety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of values: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079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($day) 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"Monday"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"Sounds like someone..."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"Friday"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"TFIG!"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"Have a great day!"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61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47C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9"/>
          <p:cNvPicPr preferRelativeResize="0"/>
          <p:nvPr/>
        </p:nvPicPr>
        <p:blipFill rotWithShape="1">
          <a:blip r:embed="rId3">
            <a:alphaModFix/>
          </a:blip>
          <a:srcRect b="11244" l="0" r="0" t="11583"/>
          <a:stretch/>
        </p:blipFill>
        <p:spPr>
          <a:xfrm>
            <a:off x="152400" y="764250"/>
            <a:ext cx="8839200" cy="35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If/Switch Exercise</a:t>
            </a:r>
            <a:endParaRPr/>
          </a:p>
        </p:txBody>
      </p:sp>
      <p:sp>
        <p:nvSpPr>
          <p:cNvPr id="195" name="Google Shape;195;p40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output exercise on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https://github.com/codeadamca/php-if-switch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1075350"/>
            <a:ext cx="4140300" cy="361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</a:t>
            </a:r>
            <a:r>
              <a:rPr lang="en" sz="3600"/>
              <a:t>. PHP Exercise 1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207" name="Google Shape;207;p42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how to use if statements</a:t>
            </a:r>
            <a:b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2. Start working on the second PHP exercise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50" y="152400"/>
            <a:ext cx="6243300" cy="44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Usage statistics</a:t>
            </a: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 (2023). Web3Techs, Retrieved January 10, 2023, from </a:t>
            </a: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https://w3techs.com/technologies/overview/programming_language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671250" y="1141050"/>
            <a:ext cx="78015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 Creating Output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Variables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3. If Statements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 Loops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5. Functions</a:t>
            </a:r>
            <a:endParaRPr sz="3600"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201" y="1877789"/>
            <a:ext cx="2547550" cy="159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y an hour of code at http://learn.code.org" id="118" name="Google Shape;118;p28" title="Hour of Code - Bill Gates explains If statemen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671250" y="2163150"/>
            <a:ext cx="7801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 Control Structures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 Comparisons</a:t>
            </a:r>
            <a:endParaRPr/>
          </a:p>
        </p:txBody>
      </p:sp>
      <p:graphicFrame>
        <p:nvGraphicFramePr>
          <p:cNvPr id="129" name="Google Shape;129;p30"/>
          <p:cNvGraphicFramePr/>
          <p:nvPr/>
        </p:nvGraphicFramePr>
        <p:xfrm>
          <a:off x="361958" y="16371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{E76BC8E7-7504-41B6-BBC8-831F52108B95}</a:tableStyleId>
              </a:tblPr>
              <a:tblGrid>
                <a:gridCol w="4833250"/>
                <a:gridCol w="345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Equal To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Less Than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Greater Than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Less Than or Equal To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&lt;=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Greater Than or Equal To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Equal To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30"/>
          <p:cNvSpPr txBox="1"/>
          <p:nvPr>
            <p:ph type="title"/>
          </p:nvPr>
        </p:nvSpPr>
        <p:spPr>
          <a:xfrm>
            <a:off x="256500" y="1081500"/>
            <a:ext cx="85554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Comparison and Logical operators are used to test for true or false: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235750" y="4770000"/>
            <a:ext cx="8559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PHP 5 Operators. (n.d.). W3Schools, Retrieved April  10, 2016, from https://www.w3schools.com/php/php_operators.asp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 Equal Signs</a:t>
            </a:r>
            <a:endParaRPr/>
          </a:p>
        </p:txBody>
      </p:sp>
      <p:sp>
        <p:nvSpPr>
          <p:cNvPr id="137" name="Google Shape;137;p31"/>
          <p:cNvSpPr txBox="1"/>
          <p:nvPr>
            <p:ph type="title"/>
          </p:nvPr>
        </p:nvSpPr>
        <p:spPr>
          <a:xfrm>
            <a:off x="256500" y="1081500"/>
            <a:ext cx="85554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When comparing there are small differences that make a big difference: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8" name="Google Shape;138;p31"/>
          <p:cNvGraphicFramePr/>
          <p:nvPr/>
        </p:nvGraphicFramePr>
        <p:xfrm>
          <a:off x="370581" y="1638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{E76BC8E7-7504-41B6-BBC8-831F52108B95}</a:tableStyleId>
              </a:tblPr>
              <a:tblGrid>
                <a:gridCol w="3462900"/>
                <a:gridCol w="482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Assigning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 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Comparing (converted to same types)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= = 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Comparing (no conversion)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 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Equal To  (converted to same data types)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! = =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Equal To (no conversion)</a:t>
                      </a:r>
                      <a:endParaRPr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44" name="Google Shape;144;p32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uses if statements to make decisions: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$hour = date(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$hour &lt;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$greeting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"Good morning!"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61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r>
              <a:rPr lang="en"/>
              <a:t> Statements</a:t>
            </a:r>
            <a:endParaRPr/>
          </a:p>
        </p:txBody>
      </p:sp>
      <p:sp>
        <p:nvSpPr>
          <p:cNvPr id="151" name="Google Shape;151;p33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 else statement can be added to add a second option to a decision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$hour = date(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 $hour &lt;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$greeting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"Good morning!"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$greeting =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"Good afternoon!"</a:t>
            </a: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1075350"/>
            <a:ext cx="4140300" cy="361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