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731bee2f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731bee2f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43a9703a0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43a9703a0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731bee2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731bee2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731bee2f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731bee2f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805991a2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805991a2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506496f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506496f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uZ7mq8Yjj3o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codeadamca/php-for-while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codecademy.com/learn/learn-php-arrays-and-loops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671250" y="1709900"/>
            <a:ext cx="78015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Goals this Week</a:t>
            </a:r>
            <a:endParaRPr sz="3600"/>
          </a:p>
        </p:txBody>
      </p:sp>
      <p:sp>
        <p:nvSpPr>
          <p:cNvPr id="102" name="Google Shape;102;p25"/>
          <p:cNvSpPr txBox="1"/>
          <p:nvPr/>
        </p:nvSpPr>
        <p:spPr>
          <a:xfrm>
            <a:off x="671100" y="2427096"/>
            <a:ext cx="78015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1. Understand how to use for loops</a:t>
            </a:r>
            <a:endParaRPr b="1"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2. Continue working on the first PHP exercise</a:t>
            </a:r>
            <a:endParaRPr b="1"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3. Start your first PHP assignment</a:t>
            </a:r>
            <a:endParaRPr b="1"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235750" y="375450"/>
            <a:ext cx="82914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YouTube Videos</a:t>
            </a:r>
            <a:endParaRPr/>
          </a:p>
        </p:txBody>
      </p:sp>
      <p:sp>
        <p:nvSpPr>
          <p:cNvPr id="108" name="Google Shape;108;p26"/>
          <p:cNvSpPr txBox="1"/>
          <p:nvPr>
            <p:ph type="title"/>
          </p:nvPr>
        </p:nvSpPr>
        <p:spPr>
          <a:xfrm>
            <a:off x="256500" y="1081500"/>
            <a:ext cx="4442400" cy="3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Watch the Following Youtube Videos:</a:t>
            </a:r>
            <a:endParaRPr b="1"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PHP For Loops</a:t>
            </a:r>
            <a:b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https://www.youtube.com/watch?v=uZ7mq8Yjj3o</a:t>
            </a: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b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b="1"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9" name="Google Shape;10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300" y="313350"/>
            <a:ext cx="4140300" cy="34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6982" y="4013575"/>
            <a:ext cx="2688925" cy="6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235750" y="375450"/>
            <a:ext cx="82914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 Review Code</a:t>
            </a:r>
            <a:endParaRPr/>
          </a:p>
        </p:txBody>
      </p:sp>
      <p:sp>
        <p:nvSpPr>
          <p:cNvPr id="116" name="Google Shape;116;p27"/>
          <p:cNvSpPr txBox="1"/>
          <p:nvPr>
            <p:ph type="title"/>
          </p:nvPr>
        </p:nvSpPr>
        <p:spPr>
          <a:xfrm>
            <a:off x="256500" y="1081500"/>
            <a:ext cx="4442400" cy="3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Review the provided code and follow along with any coding instructions in GitHub:</a:t>
            </a:r>
            <a:endParaRPr b="1"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PHP For and While</a:t>
            </a:r>
            <a:b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https://github.com/codeadamca/php-for-while</a:t>
            </a: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7" name="Google Shape;11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304" y="313350"/>
            <a:ext cx="4140300" cy="3495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7"/>
          <p:cNvPicPr preferRelativeResize="0"/>
          <p:nvPr/>
        </p:nvPicPr>
        <p:blipFill rotWithShape="1">
          <a:blip r:embed="rId5">
            <a:alphaModFix/>
          </a:blip>
          <a:srcRect b="9426" l="2734" r="3614" t="9239"/>
          <a:stretch/>
        </p:blipFill>
        <p:spPr>
          <a:xfrm>
            <a:off x="5734600" y="3984175"/>
            <a:ext cx="2351300" cy="8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type="title"/>
          </p:nvPr>
        </p:nvSpPr>
        <p:spPr>
          <a:xfrm>
            <a:off x="235750" y="375450"/>
            <a:ext cx="82914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Codecademy</a:t>
            </a:r>
            <a:endParaRPr/>
          </a:p>
        </p:txBody>
      </p:sp>
      <p:sp>
        <p:nvSpPr>
          <p:cNvPr id="124" name="Google Shape;124;p28"/>
          <p:cNvSpPr txBox="1"/>
          <p:nvPr>
            <p:ph type="title"/>
          </p:nvPr>
        </p:nvSpPr>
        <p:spPr>
          <a:xfrm>
            <a:off x="256500" y="1081500"/>
            <a:ext cx="4442400" cy="3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Complete the following Codecademy exercises:</a:t>
            </a:r>
            <a:endParaRPr b="1"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PHP Loops:</a:t>
            </a:r>
            <a:b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https://www.codecademy.com/learn/learn-php-arrays-and-loops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5" name="Google Shape;12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297" y="372150"/>
            <a:ext cx="4140300" cy="3495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5938" y="3810202"/>
            <a:ext cx="3331026" cy="11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>
            <p:ph type="title"/>
          </p:nvPr>
        </p:nvSpPr>
        <p:spPr>
          <a:xfrm>
            <a:off x="235750" y="375450"/>
            <a:ext cx="82914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</a:t>
            </a:r>
            <a:r>
              <a:rPr lang="en"/>
              <a:t>Exercises</a:t>
            </a:r>
            <a:endParaRPr/>
          </a:p>
        </p:txBody>
      </p:sp>
      <p:sp>
        <p:nvSpPr>
          <p:cNvPr id="132" name="Google Shape;132;p29"/>
          <p:cNvSpPr txBox="1"/>
          <p:nvPr>
            <p:ph type="title"/>
          </p:nvPr>
        </p:nvSpPr>
        <p:spPr>
          <a:xfrm>
            <a:off x="256500" y="1081500"/>
            <a:ext cx="4442400" cy="3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Keep working on your first exercise</a:t>
            </a:r>
            <a:r>
              <a:rPr b="1"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 b="1"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Complete your first PHP exercise.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3" name="Google Shape;1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300" y="375450"/>
            <a:ext cx="4140300" cy="34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235750" y="375450"/>
            <a:ext cx="82914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Assignments</a:t>
            </a:r>
            <a:endParaRPr/>
          </a:p>
        </p:txBody>
      </p:sp>
      <p:sp>
        <p:nvSpPr>
          <p:cNvPr id="139" name="Google Shape;139;p30"/>
          <p:cNvSpPr txBox="1"/>
          <p:nvPr>
            <p:ph type="title"/>
          </p:nvPr>
        </p:nvSpPr>
        <p:spPr>
          <a:xfrm>
            <a:off x="256500" y="1081500"/>
            <a:ext cx="4442400" cy="3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Start your first PHP assignment</a:t>
            </a:r>
            <a:r>
              <a:rPr b="1" lang="en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 b="1" sz="1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Your first PHP assignment requires data, loops, and arrays. Review the assignment PDF and start gathering your data.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0" name="Google Shape;1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300" y="375350"/>
            <a:ext cx="4140298" cy="3495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