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004cb9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004cb9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53cf196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353cf196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599d98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599d9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3a9703a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3a9703a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f44530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4f44530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f44530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4f44530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3a9703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3a9703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53cf19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53cf19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599d98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599d98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53cf196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53cf196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53cf196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353cf196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53cf196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353cf196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deadamca/php-for-while" TargetMode="External"/><Relationship Id="rId4" Type="http://schemas.openxmlformats.org/officeDocument/2006/relationships/hyperlink" Target="https://github.com/codeadamca/php-for-while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mgooqyWMTxk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33" y="152400"/>
            <a:ext cx="40661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Loop Exercise</a:t>
            </a:r>
            <a:endParaRPr/>
          </a:p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256500" y="1081500"/>
            <a:ext cx="84168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a for loop to achieve the following: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40 times and displays the numbers 1 to 40 on seperate lines (the numbers should be black)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Every fifth number is red (5, 10, 15, etc…)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Every fourth number is blue (4, 8, 12, etc…)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When the fourth and fifth number overlap, the number is purple (20, 40)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For/While Exercise</a:t>
            </a:r>
            <a:endParaRPr/>
          </a:p>
        </p:txBody>
      </p:sp>
      <p:sp>
        <p:nvSpPr>
          <p:cNvPr id="157" name="Google Shape;157;p35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output exercise on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</a:t>
            </a:r>
            <a:r>
              <a:rPr b="1"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-for-while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64" name="Google Shape;164;p36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how to use for loops</a:t>
            </a:r>
            <a:b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Continue working on the first PHP exercise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607"/>
            <a:ext cx="8839200" cy="329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17278" l="0" r="0" t="12878"/>
          <a:stretch/>
        </p:blipFill>
        <p:spPr>
          <a:xfrm>
            <a:off x="2000250" y="662475"/>
            <a:ext cx="5143500" cy="35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71250" y="1141050"/>
            <a:ext cx="78015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 Creating Output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Variables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3. If Statements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 Loops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5. Functions</a:t>
            </a:r>
            <a:endParaRPr sz="3600"/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01" y="1877789"/>
            <a:ext cx="2547550" cy="159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y an hour of code at http://learn.code.org" id="122" name="Google Shape;122;p29" title="Hour of Code - Mark Zuckerburg teaches Repeat Loo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 For Loops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33" name="Google Shape;133;p31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uses for loops to repeat a block of code a set number of times: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($x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$x &lt;=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$x++) 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"The number is: $x &lt;br&gt;"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256500" y="1081500"/>
            <a:ext cx="85554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 1: is executed before the loop (the code block) starts.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 2: defines the condition for running the loop (the code block).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Statement 3: is executed each time after the loop (the code block) has been executed.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(init counter; test counter; increment counter) 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be executed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47C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 b="11244" l="0" r="0" t="11583"/>
          <a:stretch/>
        </p:blipFill>
        <p:spPr>
          <a:xfrm>
            <a:off x="152400" y="764250"/>
            <a:ext cx="8839200" cy="35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