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7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F61D43EA-E96F-4B2B-B7EE-765692BDCF8B}"/>
    <pc:docChg chg="modSld">
      <pc:chgData name="" userId="" providerId="" clId="Web-{F61D43EA-E96F-4B2B-B7EE-765692BDCF8B}" dt="2019-08-15T18:26:25.247" v="12" actId="20577"/>
      <pc:docMkLst>
        <pc:docMk/>
      </pc:docMkLst>
      <pc:sldChg chg="modSp">
        <pc:chgData name="" userId="" providerId="" clId="Web-{F61D43EA-E96F-4B2B-B7EE-765692BDCF8B}" dt="2019-08-15T18:26:25.216" v="10" actId="20577"/>
        <pc:sldMkLst>
          <pc:docMk/>
          <pc:sldMk cId="109857222" sldId="256"/>
        </pc:sldMkLst>
        <pc:spChg chg="mod">
          <ac:chgData name="" userId="" providerId="" clId="Web-{F61D43EA-E96F-4B2B-B7EE-765692BDCF8B}" dt="2019-08-15T18:26:25.216" v="1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Pasparuga Radu" userId="609c379bfc209793" providerId="Windows Live" clId="Web-{F61D43EA-E96F-4B2B-B7EE-765692BDCF8B}"/>
    <pc:docChg chg="modSld">
      <pc:chgData name="Pasparuga Radu" userId="609c379bfc209793" providerId="Windows Live" clId="Web-{F61D43EA-E96F-4B2B-B7EE-765692BDCF8B}" dt="2019-08-15T18:29:54.265" v="26"/>
      <pc:docMkLst>
        <pc:docMk/>
      </pc:docMkLst>
      <pc:sldChg chg="addSp modSp mod setBg">
        <pc:chgData name="Pasparuga Radu" userId="609c379bfc209793" providerId="Windows Live" clId="Web-{F61D43EA-E96F-4B2B-B7EE-765692BDCF8B}" dt="2019-08-15T18:29:54.265" v="26"/>
        <pc:sldMkLst>
          <pc:docMk/>
          <pc:sldMk cId="109857222" sldId="256"/>
        </pc:sldMkLst>
        <pc:spChg chg="mod">
          <ac:chgData name="Pasparuga Radu" userId="609c379bfc209793" providerId="Windows Live" clId="Web-{F61D43EA-E96F-4B2B-B7EE-765692BDCF8B}" dt="2019-08-15T18:27:54.514" v="1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asparuga Radu" userId="609c379bfc209793" providerId="Windows Live" clId="Web-{F61D43EA-E96F-4B2B-B7EE-765692BDCF8B}" dt="2019-08-15T18:27:59.857" v="21" actId="20577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Pasparuga Radu" userId="609c379bfc209793" providerId="Windows Live" clId="Web-{F61D43EA-E96F-4B2B-B7EE-765692BDCF8B}" dt="2019-08-15T18:26:59.419" v="6" actId="1076"/>
          <ac:picMkLst>
            <pc:docMk/>
            <pc:sldMk cId="109857222" sldId="256"/>
            <ac:picMk id="4" creationId="{44FC404B-F321-4E39-A75A-605026BBF2A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9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6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90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82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36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4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7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2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1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5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8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0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40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avis-ci.org/code-poltergeists/party-stream" TargetMode="External"/><Relationship Id="rId2" Type="http://schemas.openxmlformats.org/officeDocument/2006/relationships/hyperlink" Target="https://github.com/code-poltergeists/party-strea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arty-stream-1321f.firebase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036099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/>
                <a:cs typeface="Calibri Light"/>
              </a:rPr>
              <a:t>Party-stream</a:t>
            </a:r>
            <a:endParaRPr lang="en-US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602038"/>
            <a:ext cx="7066722" cy="206326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Proiect</a:t>
            </a:r>
            <a:r>
              <a:rPr lang="en-US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realizat</a:t>
            </a:r>
            <a:r>
              <a:rPr lang="en-US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 de: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 </a:t>
            </a:r>
          </a:p>
          <a:p>
            <a:pPr algn="r"/>
            <a:r>
              <a:rPr lang="en-US" dirty="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Dimitrie-Toma</a:t>
            </a:r>
            <a:r>
              <a:rPr lang="en-US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Furdui</a:t>
            </a:r>
            <a:endParaRPr lang="en-US" dirty="0">
              <a:solidFill>
                <a:schemeClr val="bg1"/>
              </a:solidFill>
              <a:latin typeface="Consolas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Radu 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Pașparugă</a:t>
            </a:r>
            <a:endParaRPr lang="en-US" dirty="0">
              <a:solidFill>
                <a:schemeClr val="bg1"/>
              </a:solidFill>
              <a:latin typeface="Consolas"/>
            </a:endParaRPr>
          </a:p>
          <a:p>
            <a:pPr algn="r"/>
            <a:br>
              <a:rPr lang="en-US" dirty="0"/>
            </a:br>
            <a:endParaRPr lang="en-US" dirty="0"/>
          </a:p>
          <a:p>
            <a:pPr algn="r"/>
            <a:endParaRPr lang="en-US" dirty="0">
              <a:cs typeface="Calibri"/>
            </a:endParaRPr>
          </a:p>
        </p:txBody>
      </p:sp>
      <p:pic>
        <p:nvPicPr>
          <p:cNvPr id="4" name="Picture 4" descr="A picture containing fence, plant&#10;&#10;Description generated with very high confidence">
            <a:extLst>
              <a:ext uri="{FF2B5EF4-FFF2-40B4-BE49-F238E27FC236}">
                <a16:creationId xmlns:a16="http://schemas.microsoft.com/office/drawing/2014/main" id="{44FC404B-F321-4E39-A75A-605026BBF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34" y="395046"/>
            <a:ext cx="30956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DC28-271C-BB45-9A51-56CA87F2D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este Party-</a:t>
            </a:r>
            <a:r>
              <a:rPr lang="ro-RO" dirty="0" err="1"/>
              <a:t>stream</a:t>
            </a:r>
            <a:r>
              <a:rPr lang="ro-RO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8A945-813B-CC48-9651-515E84FDC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o-RO" b="1" dirty="0"/>
              <a:t>	Party-</a:t>
            </a:r>
            <a:r>
              <a:rPr lang="ro-RO" b="1" dirty="0" err="1"/>
              <a:t>stream</a:t>
            </a:r>
            <a:r>
              <a:rPr lang="ro-RO" b="1" dirty="0"/>
              <a:t> </a:t>
            </a:r>
            <a:r>
              <a:rPr lang="ro-RO" dirty="0"/>
              <a:t>este un serviciu de vizionare a videoclipurilor împreună cu prietenii, fiind sincronizate între toate dispozitivele. Site-ul este scris utilizând </a:t>
            </a:r>
            <a:r>
              <a:rPr lang="ro-RO" dirty="0" err="1"/>
              <a:t>framework-ul</a:t>
            </a:r>
            <a:r>
              <a:rPr lang="ro-RO" dirty="0"/>
              <a:t> </a:t>
            </a:r>
            <a:r>
              <a:rPr lang="ro-RO" dirty="0" err="1"/>
              <a:t>Vue</a:t>
            </a:r>
            <a:r>
              <a:rPr lang="ro-RO" dirty="0"/>
              <a:t>, ce folosește HTML, CSS si </a:t>
            </a:r>
            <a:r>
              <a:rPr lang="ro-RO" dirty="0" err="1"/>
              <a:t>TypeScript</a:t>
            </a:r>
            <a:r>
              <a:rPr lang="ro-RO" dirty="0"/>
              <a:t> (compilat în </a:t>
            </a:r>
            <a:r>
              <a:rPr lang="ro-RO" dirty="0" err="1"/>
              <a:t>JavaScript</a:t>
            </a:r>
            <a:r>
              <a:rPr lang="ro-RO" dirty="0"/>
              <a:t>). Pentru autentificare am folosit </a:t>
            </a:r>
            <a:r>
              <a:rPr lang="ro-RO" dirty="0" err="1"/>
              <a:t>Firebase</a:t>
            </a:r>
            <a:r>
              <a:rPr lang="ro-RO" dirty="0"/>
              <a:t> </a:t>
            </a:r>
            <a:r>
              <a:rPr lang="ro-RO" dirty="0" err="1"/>
              <a:t>Auth</a:t>
            </a:r>
            <a:r>
              <a:rPr lang="ro-RO" dirty="0"/>
              <a:t>, aplicația oferind </a:t>
            </a:r>
            <a:r>
              <a:rPr lang="ro-RO" dirty="0" err="1"/>
              <a:t>sign</a:t>
            </a:r>
            <a:r>
              <a:rPr lang="ro-RO" dirty="0"/>
              <a:t>-in și </a:t>
            </a:r>
            <a:r>
              <a:rPr lang="ro-RO" dirty="0" err="1"/>
              <a:t>sign-up</a:t>
            </a:r>
            <a:r>
              <a:rPr lang="ro-RO" dirty="0"/>
              <a:t> prin e-mail, număr de telefon, link de conectare, Facebook și Google. Ca bază de date am folosit </a:t>
            </a:r>
            <a:r>
              <a:rPr lang="ro-RO" dirty="0" err="1"/>
              <a:t>Cloud</a:t>
            </a:r>
            <a:r>
              <a:rPr lang="ro-RO" dirty="0"/>
              <a:t> </a:t>
            </a:r>
            <a:r>
              <a:rPr lang="ro-RO" dirty="0" err="1"/>
              <a:t>Firestore</a:t>
            </a:r>
            <a:r>
              <a:rPr lang="ro-RO" dirty="0"/>
              <a:t>, iar ca </a:t>
            </a:r>
            <a:r>
              <a:rPr lang="ro-RO" dirty="0" err="1"/>
              <a:t>storage</a:t>
            </a:r>
            <a:r>
              <a:rPr lang="ro-RO" dirty="0"/>
              <a:t> </a:t>
            </a:r>
            <a:r>
              <a:rPr lang="ro-RO" dirty="0" err="1"/>
              <a:t>Firebase</a:t>
            </a:r>
            <a:r>
              <a:rPr lang="ro-RO" dirty="0"/>
              <a:t> </a:t>
            </a:r>
            <a:r>
              <a:rPr lang="ro-RO" dirty="0" err="1"/>
              <a:t>Storage</a:t>
            </a:r>
            <a:r>
              <a:rPr lang="ro-RO" dirty="0"/>
              <a:t>. Sincronizarea este îndeplinită prin </a:t>
            </a:r>
            <a:r>
              <a:rPr lang="ro-RO" dirty="0" err="1"/>
              <a:t>WebSocket</a:t>
            </a:r>
            <a:r>
              <a:rPr lang="ro-RO" dirty="0"/>
              <a:t>-uri conectate la baza de date, iar timpul curent al videoclipului este calculat printr-un algoritm, pentru a minimiza apelurile la baza de date. Pentru </a:t>
            </a:r>
            <a:r>
              <a:rPr lang="ro-RO" dirty="0" err="1"/>
              <a:t>Version</a:t>
            </a:r>
            <a:r>
              <a:rPr lang="ro-RO" dirty="0"/>
              <a:t> Control am folosit </a:t>
            </a:r>
            <a:r>
              <a:rPr lang="ro-RO" dirty="0" err="1"/>
              <a:t>Github</a:t>
            </a:r>
            <a:r>
              <a:rPr lang="ro-RO" dirty="0"/>
              <a:t> (</a:t>
            </a:r>
            <a:r>
              <a:rPr lang="ro-RO" dirty="0">
                <a:hlinkClick r:id="rId2"/>
              </a:rPr>
              <a:t>https://github.com/code-poltergeists/party-stream</a:t>
            </a:r>
            <a:r>
              <a:rPr lang="ro-RO" dirty="0"/>
              <a:t>), integrat în organizația noastră de pe </a:t>
            </a:r>
            <a:r>
              <a:rPr lang="ro-RO" dirty="0" err="1"/>
              <a:t>Slack</a:t>
            </a:r>
            <a:r>
              <a:rPr lang="ro-RO" dirty="0"/>
              <a:t>, pentru </a:t>
            </a:r>
            <a:r>
              <a:rPr lang="ro-RO" dirty="0" err="1"/>
              <a:t>Continuous</a:t>
            </a:r>
            <a:r>
              <a:rPr lang="ro-RO" dirty="0"/>
              <a:t> </a:t>
            </a:r>
            <a:r>
              <a:rPr lang="ro-RO" dirty="0" err="1"/>
              <a:t>Integration</a:t>
            </a:r>
            <a:r>
              <a:rPr lang="ro-RO" dirty="0"/>
              <a:t> am folosit </a:t>
            </a:r>
            <a:r>
              <a:rPr lang="ro-RO" dirty="0" err="1"/>
              <a:t>Travis</a:t>
            </a:r>
            <a:r>
              <a:rPr lang="ro-RO" dirty="0"/>
              <a:t> (</a:t>
            </a:r>
            <a:r>
              <a:rPr lang="ro-RO" dirty="0">
                <a:hlinkClick r:id="rId3"/>
              </a:rPr>
              <a:t>https://travis-ci.org/code-poltergeists/party-stream</a:t>
            </a:r>
            <a:r>
              <a:rPr lang="ro-RO" dirty="0"/>
              <a:t>), iar pentru </a:t>
            </a:r>
            <a:r>
              <a:rPr lang="ro-RO" dirty="0" err="1"/>
              <a:t>hosting</a:t>
            </a:r>
            <a:r>
              <a:rPr lang="ro-RO" dirty="0"/>
              <a:t> </a:t>
            </a:r>
            <a:r>
              <a:rPr lang="ro-RO" dirty="0" err="1"/>
              <a:t>Firebase</a:t>
            </a:r>
            <a:r>
              <a:rPr lang="ro-RO" dirty="0"/>
              <a:t> </a:t>
            </a:r>
            <a:r>
              <a:rPr lang="ro-RO" dirty="0" err="1"/>
              <a:t>Hosting</a:t>
            </a:r>
            <a:r>
              <a:rPr lang="ro-R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255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AD16D-1D9D-0544-BBC1-25E74AAF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Cum se poate testa?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A3CF9-FE46-BE46-9843-A6193BF6E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o-RO" dirty="0"/>
              <a:t>	Testarea se poate face in două moduri:</a:t>
            </a:r>
          </a:p>
          <a:p>
            <a:pPr algn="just"/>
            <a:r>
              <a:rPr lang="ro-RO" dirty="0"/>
              <a:t>Accesarea link-ului </a:t>
            </a:r>
            <a:r>
              <a:rPr lang="ro-RO" u="sng" dirty="0">
                <a:hlinkClick r:id="rId2"/>
              </a:rPr>
              <a:t>party-stream-1321f.firebaseapp.com</a:t>
            </a:r>
            <a:r>
              <a:rPr lang="ro-RO" u="sng" dirty="0"/>
              <a:t>;</a:t>
            </a:r>
            <a:endParaRPr lang="ro-RO" dirty="0"/>
          </a:p>
          <a:p>
            <a:pPr algn="just"/>
            <a:r>
              <a:rPr lang="ro-RO" dirty="0"/>
              <a:t>Compilarea codului sursă oferit în arhivă; pentru acest lucru, trebuie rulat </a:t>
            </a:r>
            <a:r>
              <a:rPr lang="ro-RO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npm</a:t>
            </a:r>
            <a:r>
              <a:rPr lang="ro-RO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ro-RO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install</a:t>
            </a:r>
            <a:r>
              <a:rPr lang="ro-RO" dirty="0"/>
              <a:t> sau </a:t>
            </a:r>
            <a:r>
              <a:rPr lang="ro-RO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npm</a:t>
            </a:r>
            <a:r>
              <a:rPr lang="ro-RO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ci </a:t>
            </a:r>
            <a:r>
              <a:rPr lang="ro-RO" dirty="0"/>
              <a:t>pentru a instala </a:t>
            </a:r>
            <a:r>
              <a:rPr lang="ro-RO" dirty="0" err="1"/>
              <a:t>plugin</a:t>
            </a:r>
            <a:r>
              <a:rPr lang="ro-RO" dirty="0"/>
              <a:t>-urile, iar după </a:t>
            </a:r>
            <a:r>
              <a:rPr lang="ro-RO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npm</a:t>
            </a:r>
            <a:r>
              <a:rPr lang="ro-RO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ro-RO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run</a:t>
            </a:r>
            <a:r>
              <a:rPr lang="ro-RO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serve </a:t>
            </a:r>
            <a:r>
              <a:rPr lang="ro-RO" dirty="0"/>
              <a:t>pentru a deschide server-</a:t>
            </a:r>
            <a:r>
              <a:rPr lang="ro-RO" dirty="0" err="1"/>
              <a:t>ul</a:t>
            </a:r>
            <a:r>
              <a:rPr lang="ro-RO" dirty="0"/>
              <a:t> local.</a:t>
            </a:r>
            <a:endParaRPr lang="ro-RO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231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{0BA449F6-4A2E-3345-B9A5-48D32D296EDE}tf10001121</Template>
  <TotalTime>46</TotalTime>
  <Words>19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Calibri Light</vt:lpstr>
      <vt:lpstr>Century Gothic</vt:lpstr>
      <vt:lpstr>Consolas</vt:lpstr>
      <vt:lpstr>Menlo</vt:lpstr>
      <vt:lpstr>Wingdings 2</vt:lpstr>
      <vt:lpstr>Quotable</vt:lpstr>
      <vt:lpstr>Party-stream</vt:lpstr>
      <vt:lpstr>Ce este Party-stream?</vt:lpstr>
      <vt:lpstr>Cum se poate testa?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26</cp:revision>
  <dcterms:created xsi:type="dcterms:W3CDTF">2013-07-15T20:26:40Z</dcterms:created>
  <dcterms:modified xsi:type="dcterms:W3CDTF">2019-08-15T19:58:59Z</dcterms:modified>
</cp:coreProperties>
</file>