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e19ca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e19ca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e19ca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e19ca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e19ca7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e19ca7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e19ca7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e19ca7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e19ca7c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e19ca7c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e19ca7c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e19ca7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Интернет-магазин по продаже книг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Глушин Никита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создать прототип книжного интернет-магазина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модели базы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Создать основную “логику” сайта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Разработать API для работы с базой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Придумать разметку сайта и дизайн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Resources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206900" y="1808950"/>
            <a:ext cx="2644200" cy="12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Resources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11700" y="1017725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books resources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1700" y="3275750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genres</a:t>
            </a:r>
            <a:r>
              <a:rPr lang="ru"/>
              <a:t> resources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20850" y="3275750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reviews </a:t>
            </a:r>
            <a:r>
              <a:rPr lang="ru"/>
              <a:t>resources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820850" y="1017725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r>
              <a:rPr lang="ru"/>
              <a:t> resources</a:t>
            </a:r>
            <a:endParaRPr/>
          </a:p>
        </p:txBody>
      </p:sp>
      <p:cxnSp>
        <p:nvCxnSpPr>
          <p:cNvPr id="72" name="Google Shape;72;p15"/>
          <p:cNvCxnSpPr>
            <a:stCxn id="68" idx="3"/>
            <a:endCxn id="67" idx="1"/>
          </p:cNvCxnSpPr>
          <p:nvPr/>
        </p:nvCxnSpPr>
        <p:spPr>
          <a:xfrm>
            <a:off x="1947600" y="1395575"/>
            <a:ext cx="12594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stCxn id="71" idx="1"/>
            <a:endCxn id="67" idx="3"/>
          </p:cNvCxnSpPr>
          <p:nvPr/>
        </p:nvCxnSpPr>
        <p:spPr>
          <a:xfrm flipH="1">
            <a:off x="5850950" y="1395575"/>
            <a:ext cx="9699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70" idx="1"/>
            <a:endCxn id="67" idx="3"/>
          </p:cNvCxnSpPr>
          <p:nvPr/>
        </p:nvCxnSpPr>
        <p:spPr>
          <a:xfrm rot="10800000">
            <a:off x="5850950" y="2419700"/>
            <a:ext cx="969900" cy="1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9" idx="3"/>
            <a:endCxn id="67" idx="1"/>
          </p:cNvCxnSpPr>
          <p:nvPr/>
        </p:nvCxnSpPr>
        <p:spPr>
          <a:xfrm flipH="1" rot="10800000">
            <a:off x="1947600" y="2419700"/>
            <a:ext cx="1259400" cy="1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Templates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49900" y="2169925"/>
            <a:ext cx="2644200" cy="12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Templates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754050" y="3694250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page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754050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371400" y="23628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basket page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02875" y="23628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 page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02875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edit book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002875" y="369423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</a:t>
            </a:r>
            <a:r>
              <a:rPr lang="ru"/>
              <a:t> book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371400" y="36457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register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71400" y="10799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login</a:t>
            </a:r>
            <a:endParaRPr/>
          </a:p>
        </p:txBody>
      </p:sp>
      <p:cxnSp>
        <p:nvCxnSpPr>
          <p:cNvPr id="90" name="Google Shape;90;p16"/>
          <p:cNvCxnSpPr>
            <a:endCxn id="81" idx="1"/>
          </p:cNvCxnSpPr>
          <p:nvPr/>
        </p:nvCxnSpPr>
        <p:spPr>
          <a:xfrm>
            <a:off x="2668500" y="1519525"/>
            <a:ext cx="581400" cy="1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5" idx="3"/>
            <a:endCxn id="81" idx="1"/>
          </p:cNvCxnSpPr>
          <p:nvPr/>
        </p:nvCxnSpPr>
        <p:spPr>
          <a:xfrm>
            <a:off x="2638775" y="2740663"/>
            <a:ext cx="6111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7" idx="3"/>
            <a:endCxn id="81" idx="1"/>
          </p:cNvCxnSpPr>
          <p:nvPr/>
        </p:nvCxnSpPr>
        <p:spPr>
          <a:xfrm flipH="1" rot="10800000">
            <a:off x="2638775" y="2780588"/>
            <a:ext cx="6111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2" idx="0"/>
            <a:endCxn id="81" idx="2"/>
          </p:cNvCxnSpPr>
          <p:nvPr/>
        </p:nvCxnSpPr>
        <p:spPr>
          <a:xfrm rot="10800000">
            <a:off x="4572000" y="3391550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8" idx="0"/>
            <a:endCxn id="81" idx="3"/>
          </p:cNvCxnSpPr>
          <p:nvPr/>
        </p:nvCxnSpPr>
        <p:spPr>
          <a:xfrm rot="10800000">
            <a:off x="5894250" y="2780813"/>
            <a:ext cx="12951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4" idx="1"/>
            <a:endCxn id="81" idx="3"/>
          </p:cNvCxnSpPr>
          <p:nvPr/>
        </p:nvCxnSpPr>
        <p:spPr>
          <a:xfrm flipH="1">
            <a:off x="5894100" y="2740663"/>
            <a:ext cx="4773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9" idx="1"/>
            <a:endCxn id="81" idx="3"/>
          </p:cNvCxnSpPr>
          <p:nvPr/>
        </p:nvCxnSpPr>
        <p:spPr>
          <a:xfrm flipH="1">
            <a:off x="5894100" y="1457763"/>
            <a:ext cx="477300" cy="13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3" idx="2"/>
            <a:endCxn id="81" idx="0"/>
          </p:cNvCxnSpPr>
          <p:nvPr/>
        </p:nvCxnSpPr>
        <p:spPr>
          <a:xfrm>
            <a:off x="4572000" y="1867188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Routes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249900" y="2169925"/>
            <a:ext cx="2644200" cy="12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Routes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002875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register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002875" y="240286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logout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002875" y="369423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login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700350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page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90425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genre page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290425" y="240286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bestsellers</a:t>
            </a:r>
            <a:r>
              <a:rPr lang="ru"/>
              <a:t> page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700350" y="369423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</a:t>
            </a:r>
            <a:r>
              <a:rPr lang="ru"/>
              <a:t> page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90425" y="369423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basket</a:t>
            </a:r>
            <a:r>
              <a:rPr lang="ru"/>
              <a:t> page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638775" y="4543721"/>
            <a:ext cx="11601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 book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130325" y="4543721"/>
            <a:ext cx="11601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edit </a:t>
            </a:r>
            <a:r>
              <a:rPr lang="ru"/>
              <a:t>book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884550" y="4543721"/>
            <a:ext cx="11601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r>
              <a:rPr lang="ru"/>
              <a:t> review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741500" y="4543721"/>
            <a:ext cx="11601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 basket item</a:t>
            </a:r>
            <a:endParaRPr/>
          </a:p>
        </p:txBody>
      </p:sp>
      <p:cxnSp>
        <p:nvCxnSpPr>
          <p:cNvPr id="116" name="Google Shape;116;p17"/>
          <p:cNvCxnSpPr>
            <a:stCxn id="104" idx="3"/>
            <a:endCxn id="103" idx="1"/>
          </p:cNvCxnSpPr>
          <p:nvPr/>
        </p:nvCxnSpPr>
        <p:spPr>
          <a:xfrm>
            <a:off x="2638775" y="1489338"/>
            <a:ext cx="6111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5" idx="3"/>
            <a:endCxn id="103" idx="1"/>
          </p:cNvCxnSpPr>
          <p:nvPr/>
        </p:nvCxnSpPr>
        <p:spPr>
          <a:xfrm>
            <a:off x="2638775" y="2780713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06" idx="3"/>
            <a:endCxn id="103" idx="1"/>
          </p:cNvCxnSpPr>
          <p:nvPr/>
        </p:nvCxnSpPr>
        <p:spPr>
          <a:xfrm flipH="1" rot="10800000">
            <a:off x="2638775" y="2780588"/>
            <a:ext cx="6111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7" idx="2"/>
            <a:endCxn id="103" idx="0"/>
          </p:cNvCxnSpPr>
          <p:nvPr/>
        </p:nvCxnSpPr>
        <p:spPr>
          <a:xfrm>
            <a:off x="4518300" y="1867188"/>
            <a:ext cx="537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0" idx="0"/>
            <a:endCxn id="103" idx="2"/>
          </p:cNvCxnSpPr>
          <p:nvPr/>
        </p:nvCxnSpPr>
        <p:spPr>
          <a:xfrm flipH="1" rot="10800000">
            <a:off x="4518300" y="3391538"/>
            <a:ext cx="537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09" idx="1"/>
            <a:endCxn id="103" idx="3"/>
          </p:cNvCxnSpPr>
          <p:nvPr/>
        </p:nvCxnSpPr>
        <p:spPr>
          <a:xfrm rot="10800000">
            <a:off x="5894125" y="2780713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08" idx="1"/>
            <a:endCxn id="103" idx="3"/>
          </p:cNvCxnSpPr>
          <p:nvPr/>
        </p:nvCxnSpPr>
        <p:spPr>
          <a:xfrm flipH="1">
            <a:off x="5894125" y="1489338"/>
            <a:ext cx="3963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11" idx="1"/>
            <a:endCxn id="103" idx="3"/>
          </p:cNvCxnSpPr>
          <p:nvPr/>
        </p:nvCxnSpPr>
        <p:spPr>
          <a:xfrm rot="10800000">
            <a:off x="5894125" y="2780588"/>
            <a:ext cx="3963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12" idx="0"/>
            <a:endCxn id="110" idx="1"/>
          </p:cNvCxnSpPr>
          <p:nvPr/>
        </p:nvCxnSpPr>
        <p:spPr>
          <a:xfrm flipH="1" rot="10800000">
            <a:off x="3218825" y="4072121"/>
            <a:ext cx="4815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14" idx="0"/>
            <a:endCxn id="110" idx="2"/>
          </p:cNvCxnSpPr>
          <p:nvPr/>
        </p:nvCxnSpPr>
        <p:spPr>
          <a:xfrm flipH="1" rot="10800000">
            <a:off x="4464600" y="4449821"/>
            <a:ext cx="537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13" idx="0"/>
            <a:endCxn id="110" idx="3"/>
          </p:cNvCxnSpPr>
          <p:nvPr/>
        </p:nvCxnSpPr>
        <p:spPr>
          <a:xfrm rot="10800000">
            <a:off x="5336275" y="4072121"/>
            <a:ext cx="374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>
            <a:stCxn id="115" idx="0"/>
            <a:endCxn id="111" idx="3"/>
          </p:cNvCxnSpPr>
          <p:nvPr/>
        </p:nvCxnSpPr>
        <p:spPr>
          <a:xfrm rot="10800000">
            <a:off x="7926450" y="4072121"/>
            <a:ext cx="395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Models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024875" y="1960950"/>
            <a:ext cx="2644200" cy="12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Models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17100" y="1111488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29600" y="35865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378800" y="361866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Review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378800" y="1017713"/>
            <a:ext cx="1635900" cy="7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Genre</a:t>
            </a:r>
            <a:endParaRPr/>
          </a:p>
        </p:txBody>
      </p:sp>
      <p:cxnSp>
        <p:nvCxnSpPr>
          <p:cNvPr id="138" name="Google Shape;138;p18"/>
          <p:cNvCxnSpPr>
            <a:stCxn id="134" idx="3"/>
            <a:endCxn id="133" idx="1"/>
          </p:cNvCxnSpPr>
          <p:nvPr/>
        </p:nvCxnSpPr>
        <p:spPr>
          <a:xfrm>
            <a:off x="2253000" y="1489338"/>
            <a:ext cx="771900" cy="10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5" idx="0"/>
            <a:endCxn id="133" idx="1"/>
          </p:cNvCxnSpPr>
          <p:nvPr/>
        </p:nvCxnSpPr>
        <p:spPr>
          <a:xfrm flipH="1" rot="10800000">
            <a:off x="1547550" y="2571613"/>
            <a:ext cx="147720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33" idx="3"/>
            <a:endCxn id="137" idx="2"/>
          </p:cNvCxnSpPr>
          <p:nvPr/>
        </p:nvCxnSpPr>
        <p:spPr>
          <a:xfrm flipH="1" rot="10800000">
            <a:off x="5669075" y="1773450"/>
            <a:ext cx="15276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33" idx="3"/>
            <a:endCxn id="136" idx="0"/>
          </p:cNvCxnSpPr>
          <p:nvPr/>
        </p:nvCxnSpPr>
        <p:spPr>
          <a:xfrm>
            <a:off x="5669075" y="2571750"/>
            <a:ext cx="15276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улучшения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Улучшить дизайн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Расширить базу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Установка сайта на хостинг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оплаты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Оптимизация работы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