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45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8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0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1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3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7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8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79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3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E765-BBD8-48C5-889F-88A732CDA19E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FB66-8934-4139-8528-9FCFE306D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3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Создание приложения с использованием </a:t>
            </a:r>
            <a:b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5 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</a:p>
          <a:p>
            <a:pPr algn="r"/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Глушин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Никита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Accepting form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23" y="1690687"/>
            <a:ext cx="5497286" cy="492444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89912" y="1690687"/>
            <a:ext cx="4963220" cy="34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77789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Отправка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186" y="1247774"/>
            <a:ext cx="6108609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1" y="921202"/>
            <a:ext cx="4346157" cy="38206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0" y="4741816"/>
            <a:ext cx="4346157" cy="21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Заполнение базы 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0" y="1690688"/>
            <a:ext cx="6197378" cy="42398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029" y="1973459"/>
            <a:ext cx="5451971" cy="33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Картинки по запросу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90" y="1449978"/>
            <a:ext cx="4396444" cy="458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91737" y="1449978"/>
            <a:ext cx="6096000" cy="41479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это приложение для покупки билетов, которое позволяет без больших усилий подключать к данному сервису новые театры путем добавления новых баз данных, заполненных по тому же принципу, что и стандартная.</a:t>
            </a:r>
          </a:p>
          <a:p>
            <a:pPr indent="450215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Чтобы сделать приложение максимально функциональным, необходимо загрузить базу данных на удаленный сервер и добавить реальную покупку.</a:t>
            </a:r>
          </a:p>
        </p:txBody>
      </p:sp>
    </p:spTree>
    <p:extLst>
      <p:ext uri="{BB962C8B-B14F-4D97-AF65-F5344CB8AC3E}">
        <p14:creationId xmlns:p14="http://schemas.microsoft.com/office/powerpoint/2010/main" val="18314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0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цели и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Цель: создать приложение, применяя язык программирования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библиотеку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5 и базу данных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идею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Продумать архитектуру проекта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Заполнить базу данных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Написать программу</a:t>
            </a: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внешний дизайн приложения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Идея: Приложение для покупки билетов в театр. 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Описание: Мой проект представляет собой демонстрационную версию приложения по покупки билетов. В нем рассматривается только один театр, но приложение создано так, что для добавления театров не требуется больших усилий.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362994" y="1528356"/>
            <a:ext cx="3174275" cy="966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ain.py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2625634" y="2011681"/>
            <a:ext cx="1737360" cy="1267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1188719" y="3278778"/>
            <a:ext cx="3174275" cy="966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tart_page.py</a:t>
            </a:r>
          </a:p>
        </p:txBody>
      </p:sp>
      <p:cxnSp>
        <p:nvCxnSpPr>
          <p:cNvPr id="15" name="Прямая соединительная линия 14"/>
          <p:cNvCxnSpPr>
            <a:stCxn id="4" idx="2"/>
          </p:cNvCxnSpPr>
          <p:nvPr/>
        </p:nvCxnSpPr>
        <p:spPr>
          <a:xfrm flipH="1">
            <a:off x="5950131" y="2495007"/>
            <a:ext cx="1" cy="78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4513216" y="3278778"/>
            <a:ext cx="3174275" cy="966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repertoire.py</a:t>
            </a:r>
          </a:p>
        </p:txBody>
      </p:sp>
      <p:cxnSp>
        <p:nvCxnSpPr>
          <p:cNvPr id="18" name="Прямая соединительная линия 17"/>
          <p:cNvCxnSpPr>
            <a:stCxn id="4" idx="3"/>
          </p:cNvCxnSpPr>
          <p:nvPr/>
        </p:nvCxnSpPr>
        <p:spPr>
          <a:xfrm>
            <a:off x="7537269" y="2011682"/>
            <a:ext cx="1737359" cy="126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7837713" y="3278778"/>
            <a:ext cx="3174275" cy="966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theatre.py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5950131" y="836027"/>
            <a:ext cx="1" cy="783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1"/>
          <p:cNvSpPr/>
          <p:nvPr/>
        </p:nvSpPr>
        <p:spPr>
          <a:xfrm>
            <a:off x="4362994" y="78378"/>
            <a:ext cx="3174275" cy="966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accepting.py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405948" y="78378"/>
            <a:ext cx="3174275" cy="966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mport_bd.py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91737" y="4904398"/>
            <a:ext cx="2225041" cy="1807028"/>
          </a:xfrm>
          <a:prstGeom prst="roundRect">
            <a:avLst>
              <a:gd name="adj" fmla="val 22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Main_form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20539" y="4305684"/>
            <a:ext cx="355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Классы</a:t>
            </a:r>
            <a:endParaRPr lang="ru-RU" sz="2800" b="1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625634" y="4889159"/>
            <a:ext cx="2225041" cy="1807028"/>
          </a:xfrm>
          <a:prstGeom prst="roundRect">
            <a:avLst>
              <a:gd name="adj" fmla="val 22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Repertoire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968240" y="4889159"/>
            <a:ext cx="2225041" cy="1807028"/>
          </a:xfrm>
          <a:prstGeom prst="roundRect">
            <a:avLst>
              <a:gd name="adj" fmla="val 22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Play_form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310846" y="4904398"/>
            <a:ext cx="2225041" cy="1807028"/>
          </a:xfrm>
          <a:prstGeom prst="roundRect">
            <a:avLst>
              <a:gd name="adj" fmla="val 22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Drama_theatre</a:t>
            </a:r>
            <a:r>
              <a:rPr lang="en-US" b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r>
              <a:rPr lang="en-US" b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627326" y="4904398"/>
            <a:ext cx="2225041" cy="1807028"/>
          </a:xfrm>
          <a:prstGeom prst="roundRect">
            <a:avLst>
              <a:gd name="adj" fmla="val 22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Accepting_form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1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Repertoire form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4" y="1326277"/>
            <a:ext cx="6220393" cy="475473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48755" y="1326277"/>
            <a:ext cx="5312410" cy="36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названию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33" y="1690688"/>
            <a:ext cx="5656217" cy="332165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694747"/>
            <a:ext cx="5489575" cy="3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 дате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12536" y="1690688"/>
            <a:ext cx="5571490" cy="38214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690688"/>
            <a:ext cx="59531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Play form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936" y="1690688"/>
            <a:ext cx="5251269" cy="3651898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3" y="1690688"/>
            <a:ext cx="6495876" cy="39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Play Form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6" y="1690688"/>
            <a:ext cx="6215743" cy="5165539"/>
          </a:xfrm>
          <a:prstGeom prst="rect">
            <a:avLst/>
          </a:prstGeom>
        </p:spPr>
      </p:pic>
      <p:pic>
        <p:nvPicPr>
          <p:cNvPr id="7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3560" y="1690688"/>
            <a:ext cx="5495634" cy="382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Theatre form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2" y="1690687"/>
            <a:ext cx="5392783" cy="503394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629143" y="1690687"/>
            <a:ext cx="6562858" cy="367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182</Words>
  <Application>Microsoft Office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Создание приложения с использованием  PyQt5 и SQLite</vt:lpstr>
      <vt:lpstr>Основные цели и задачи</vt:lpstr>
      <vt:lpstr>Презентация PowerPoint</vt:lpstr>
      <vt:lpstr>Repertoire form</vt:lpstr>
      <vt:lpstr>Поиск по названию</vt:lpstr>
      <vt:lpstr>Поиск по дате</vt:lpstr>
      <vt:lpstr>Play form</vt:lpstr>
      <vt:lpstr>Play Form</vt:lpstr>
      <vt:lpstr>Theatre form</vt:lpstr>
      <vt:lpstr>Accepting form</vt:lpstr>
      <vt:lpstr>Отправка email</vt:lpstr>
      <vt:lpstr>Заполнение базы данных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 с использованием  PyQt5 и SQLite</dc:title>
  <dc:creator>Пользователь</dc:creator>
  <cp:lastModifiedBy>Пользователь</cp:lastModifiedBy>
  <cp:revision>10</cp:revision>
  <dcterms:created xsi:type="dcterms:W3CDTF">2019-11-11T17:11:28Z</dcterms:created>
  <dcterms:modified xsi:type="dcterms:W3CDTF">2019-11-11T18:30:49Z</dcterms:modified>
</cp:coreProperties>
</file>