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30.xml" ContentType="application/vnd.openxmlformats-officedocument.presentationml.notesSlide+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embeddedFontLst>
    <p:embeddedFont>
      <p:font typeface="Arial Black" panose="020B0A04020102020204" pitchFamily="34" charset="0"/>
      <p:regular r:id="rId41"/>
      <p:bold r:id="rId42"/>
    </p:embeddedFont>
    <p:embeddedFont>
      <p:font typeface="Cambria" panose="02040503050406030204" pitchFamily="18"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AvyGOqB2YBaUFe1hqOm+fKA/T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34" autoAdjust="0"/>
  </p:normalViewPr>
  <p:slideViewPr>
    <p:cSldViewPr snapToGrid="0">
      <p:cViewPr varScale="1">
        <p:scale>
          <a:sx n="85" d="100"/>
          <a:sy n="85" d="100"/>
        </p:scale>
        <p:origin x="4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0:50.013"/>
    </inkml:context>
    <inkml:brush xml:id="br0">
      <inkml:brushProperty name="width" value="0.05" units="cm"/>
      <inkml:brushProperty name="height" value="0.05" units="cm"/>
      <inkml:brushProperty name="color" value="#E71224"/>
    </inkml:brush>
  </inkml:definitions>
  <inkml:trace contextRef="#ctx0" brushRef="#br0">124 68 24575,'25'-2'0,"0"0"0,31-7 0,20-3 0,229-19 0,140 23 0,-257 10 0,901-2 0,-1083 0 0,28 1 0,-33-1 0,1 0 0,-1 0 0,1 1 0,-1-1 0,0 0 0,1 1 0,-1-1 0,1 1 0,-1-1 0,0 1 0,1-1 0,-1 1 0,0 0 0,0 0 0,0 0 0,1 0 0,0 1 0,-2-2 0,0 1 0,0-1 0,0 0 0,0 1 0,0-1 0,0 0 0,-1 0 0,1 1 0,0-1 0,0 0 0,0 1 0,0-1 0,0 0 0,0 0 0,-1 1 0,1-1 0,0 0 0,0 0 0,0 1 0,-1-1 0,1 0 0,0 0 0,0 0 0,-1 1 0,1-1 0,0 0 0,-1 0 0,1 0 0,0 0 0,0 0 0,-1 0 0,1 1 0,0-1 0,-1 0 0,1 0 0,-1 0 0,-15 3 0,-44 4 0,-1-3 0,-91-5 0,55-1 0,-1874 1 0,1944-4 0,22 0 0,16-3 0,9 3 0,0 1 0,1 0 0,-1 2 0,1 0 0,0 2 0,37 3 0,-5-2 0,973 1 0,-565-3 0,-427 3 0,63 11 0,10 2 0,-83-13 61,43 11 1,-43-7-806,41 4 0,-40-8-6082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2:48.854"/>
    </inkml:context>
    <inkml:brush xml:id="br0">
      <inkml:brushProperty name="width" value="0.05" units="cm"/>
      <inkml:brushProperty name="height" value="0.05" units="cm"/>
      <inkml:brushProperty name="color" value="#E71224"/>
    </inkml:brush>
  </inkml:definitions>
  <inkml:trace contextRef="#ctx0" brushRef="#br0">166 301 24575,'272'13'0,"-11"0"0,1665-13 0,-911-1 0,-1324 3 0,-339-5 0,454-9 0,-65-1 0,-1213 15 0,779-3 0,692 1 0,-37-3 0,36 3 0,1 0 0,0 0 0,0-1 0,0 1 0,0 0 0,0-1 0,0 1 0,-1 0 0,1-1 0,0 1 0,0-1 0,0 0 0,1 1 0,-1-1 0,0 0 0,0 0 0,0 1 0,0-1 0,1 0 0,-1 0 0,0 0 0,1 0 0,-1 0 0,1 0 0,-1 0 0,1 0 0,-1 0 0,0-3 0,2 3 0,-1 0 0,0 0 0,1 0 0,-1 0 0,0 0 0,1 0 0,-1 1 0,1-1 0,0 0 0,-1 0 0,1 0 0,0 0 0,-1 1 0,1-1 0,0 0 0,0 1 0,0-1 0,-1 0 0,1 1 0,0-1 0,0 1 0,0 0 0,0-1 0,0 1 0,0 0 0,0-1 0,0 1 0,2 0 0,34-5 0,-34 5 0,312-3 0,-156 6 0,871-3 0,-978-3 0,-1-3 0,1-1 0,51-15 0,-48 9 0,0 2 0,77-4 0,89 3 0,-171 6 0,-1-1 0,69-21 0,-85 20 0,1 1 0,0 2 0,53-1 0,-46 4 0,77-14 0,143-38 0,-193 44 0,131-3 0,99 14-1365,-277-1-5461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2:57.364"/>
    </inkml:context>
    <inkml:brush xml:id="br0">
      <inkml:brushProperty name="width" value="0.05" units="cm"/>
      <inkml:brushProperty name="height" value="0.05" units="cm"/>
      <inkml:brushProperty name="color" value="#E71224"/>
    </inkml:brush>
  </inkml:definitions>
  <inkml:trace contextRef="#ctx0" brushRef="#br0">1 831 24575,'9'0'0,"0"1"0,0 0 0,0 1 0,0 0 0,0 1 0,-1 0 0,1 0 0,14 8 0,6 6 0,28 21 0,-38-25 0,7 6 0,-13-9 0,1 0 0,0-1 0,0-1 0,16 8 0,-26-15 0,-1 1 0,1-1 0,0 0 0,-1 0 0,1 0 0,0-1 0,0 1 0,0-1 0,0 0 0,0 0 0,0 0 0,0-1 0,-1 1 0,1-1 0,0 0 0,0 0 0,-1 0 0,1-1 0,0 1 0,-1-1 0,1 0 0,4-3 0,12-13 0,-1-1 0,0-1 0,-1 0 0,-2-2 0,27-43 0,-26 39 0,376-608 0,-362 588 0,-22 33 0,1-1 0,-2 0 0,9-19 0,1 3-1365,-7 17-5461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3:56.190"/>
    </inkml:context>
    <inkml:brush xml:id="br0">
      <inkml:brushProperty name="width" value="0.05" units="cm"/>
      <inkml:brushProperty name="height" value="0.05" units="cm"/>
      <inkml:brushProperty name="color" value="#E71224"/>
    </inkml:brush>
  </inkml:definitions>
  <inkml:trace contextRef="#ctx0" brushRef="#br0">1 2362 24575,'0'5'0,"1"-1"0,-1 0 0,1 0 0,1 0 0,-1 1 0,0-1 0,1 0 0,0 0 0,0-1 0,0 1 0,1 0 0,-1-1 0,1 1 0,0-1 0,-1 0 0,2 0 0,-1 0 0,0 0 0,1-1 0,-1 1 0,1-1 0,0 0 0,-1 0 0,1 0 0,0 0 0,0-1 0,1 0 0,-1 1 0,0-2 0,0 1 0,1 0 0,-1-1 0,0 0 0,1 0 0,-1 0 0,0 0 0,0-1 0,1 0 0,-1 0 0,0 0 0,0 0 0,0-1 0,8-3 0,5-6 0,1-1 0,-2 0 0,26-25 0,51-63 0,-83 89 0,168-199-595,303-427-2500,-16-28 2946,-220 311-1256,-202 292 1716,89-123-819,-36 69 4261,-70 94-3430,-13 14-7149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4:07.342"/>
    </inkml:context>
    <inkml:brush xml:id="br0">
      <inkml:brushProperty name="width" value="0.05" units="cm"/>
      <inkml:brushProperty name="height" value="0.05" units="cm"/>
      <inkml:brushProperty name="color" value="#E71224"/>
    </inkml:brush>
  </inkml:definitions>
  <inkml:trace contextRef="#ctx0" brushRef="#br0">1 175 24575,'15'0'0,"0"0"0,-1-1 0,1-1 0,0 0 0,0-1 0,-1-1 0,0 0 0,19-9 0,18-8 0,0 1 0,1 3 0,1 3 0,61-10 0,-90 19 59,41-13-1,-44 10-552,1 2 0,23-4 0,-23 7-6332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4:11.148"/>
    </inkml:context>
    <inkml:brush xml:id="br0">
      <inkml:brushProperty name="width" value="0.05" units="cm"/>
      <inkml:brushProperty name="height" value="0.05" units="cm"/>
      <inkml:brushProperty name="color" value="#E71224"/>
    </inkml:brush>
  </inkml:definitions>
  <inkml:trace contextRef="#ctx0" brushRef="#br0">0 30 23209,'21939'0'0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5:48.138"/>
    </inkml:context>
    <inkml:brush xml:id="br0">
      <inkml:brushProperty name="width" value="0.05" units="cm"/>
      <inkml:brushProperty name="height" value="0.05" units="cm"/>
      <inkml:brushProperty name="color" value="#E71224"/>
    </inkml:brush>
  </inkml:definitions>
  <inkml:trace contextRef="#ctx0" brushRef="#br0">0 1989 24575,'95'175'0,"-18"-36"0,-74-134 0,-1-1 0,0 1 0,0-1 0,0 0 0,1 0 0,0-1 0,0 1 0,4 4 0,-6-8 0,0 1 0,0-1 0,0 1 0,0-1 0,0 1 0,0-1 0,0 0 0,0 1 0,0-1 0,1 0 0,-1 0 0,0 0 0,0 0 0,0 0 0,0 0 0,0 0 0,0 0 0,1-1 0,-1 1 0,0 0 0,0-1 0,0 1 0,0 0 0,0-1 0,0 0 0,0 1 0,0-1 0,0 1 0,0-1 0,-1 0 0,1 0 0,0 0 0,0 1 0,-1-1 0,2-2 0,10-12 0,-1 0 0,-1-1 0,0 0 0,-1 0 0,-1-1 0,0 0 0,7-28 0,1 4 0,126-333-403,32-80-517,-150 395 919,214-515-15,42 20 2,-265 530 10,0 1-1,1 1 1,20-22 0,-27 36-6816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5:49.714"/>
    </inkml:context>
    <inkml:brush xml:id="br0">
      <inkml:brushProperty name="width" value="0.05" units="cm"/>
      <inkml:brushProperty name="height" value="0.05" units="cm"/>
      <inkml:brushProperty name="color" value="#E71224"/>
    </inkml:brush>
  </inkml:definitions>
  <inkml:trace contextRef="#ctx0" brushRef="#br0">0 1829 24575,'1'6'0,"0"1"0,1-1 0,0 1 0,0-1 0,0 0 0,1 0 0,0 0 0,0 0 0,7 8 0,1 6 0,126 211 0,-69-123 0,104 229 0,-172-336 0,6 14 0,0 0 0,0-1 0,1 0 0,1 0 0,16 20 0,-24-33 0,1-1 0,-1 1 0,1-1 0,-1 1 0,1-1 0,-1 1 0,1-1 0,-1 1 0,1-1 0,0 0 0,-1 1 0,1-1 0,0 0 0,-1 0 0,1 0 0,0 1 0,-1-1 0,1 0 0,0 0 0,-1 0 0,1 0 0,0 0 0,-1 0 0,1 0 0,0 0 0,0-1 0,-1 1 0,1 0 0,-1 0 0,1 0 0,0-1 0,-1 1 0,1 0 0,0-1 0,-1 1 0,1-1 0,-1 1 0,1-1 0,-1 1 0,1-1 0,21-33 0,-20 31 0,123-233 0,-9 19-366,487-834-1595,89 50 1717,-662 962 268,-18 23 32,0 0 0,0 1 0,2 1 0,0-1 0,24-18 0,-20 24 84,-3 5-6260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5:58.213"/>
    </inkml:context>
    <inkml:brush xml:id="br0">
      <inkml:brushProperty name="width" value="0.05" units="cm"/>
      <inkml:brushProperty name="height" value="0.05" units="cm"/>
      <inkml:brushProperty name="color" value="#008C3A"/>
    </inkml:brush>
  </inkml:definitions>
  <inkml:trace contextRef="#ctx0" brushRef="#br0">0 10 23209,'17781'0'0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6:05.952"/>
    </inkml:context>
    <inkml:brush xml:id="br0">
      <inkml:brushProperty name="width" value="0.05" units="cm"/>
      <inkml:brushProperty name="height" value="0.05" units="cm"/>
      <inkml:brushProperty name="color" value="#008C3A"/>
    </inkml:brush>
  </inkml:definitions>
  <inkml:trace contextRef="#ctx0" brushRef="#br0">0 27 23489,'20520'0'0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6:13.894"/>
    </inkml:context>
    <inkml:brush xml:id="br0">
      <inkml:brushProperty name="width" value="0.05" units="cm"/>
      <inkml:brushProperty name="height" value="0.05" units="cm"/>
      <inkml:brushProperty name="color" value="#008C3A"/>
    </inkml:brush>
  </inkml:definitions>
  <inkml:trace contextRef="#ctx0" brushRef="#br0">1 29 24575,'581'-11'-92,"-180"1"-1497,2329 3 3561,-1634 9-2263,-1047-2-1074,-27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1:50.014"/>
    </inkml:context>
    <inkml:brush xml:id="br0">
      <inkml:brushProperty name="width" value="0.05" units="cm"/>
      <inkml:brushProperty name="height" value="0.05" units="cm"/>
      <inkml:brushProperty name="color" value="#E71224"/>
    </inkml:brush>
  </inkml:definitions>
  <inkml:trace contextRef="#ctx0" brushRef="#br0">0 781 24575,'16'31'0,"20"31"0,-31-55 0,0 1 0,1-1 0,0 0 0,0-1 0,0 1 0,1-1 0,0 0 0,0-1 0,12 8 0,-18-13 0,1 1 0,0 0 0,0-1 0,-1 1 0,1-1 0,0 0 0,0 1 0,0-1 0,0 0 0,0 0 0,0 0 0,-1-1 0,1 1 0,0 0 0,0-1 0,0 1 0,0-1 0,-1 1 0,1-1 0,0 0 0,-1 0 0,1 0 0,0 0 0,-1 0 0,1 0 0,-1 0 0,0-1 0,1 1 0,0-2 0,5-5 0,-1 0 0,0 0 0,0-1 0,4-11 0,-3 8 0,28-50 0,-4 6 0,3 1 0,47-60 0,20-5 0,116-147 0,-197 243 0,1 0 0,1 2 0,33-28 0,-28 20 98,-23 25-391,0 0 1,1-1-1,0 2 1,9-9-1,1 3-6533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6:18.925"/>
    </inkml:context>
    <inkml:brush xml:id="br0">
      <inkml:brushProperty name="width" value="0.05" units="cm"/>
      <inkml:brushProperty name="height" value="0.05" units="cm"/>
      <inkml:brushProperty name="color" value="#008C3A"/>
    </inkml:brush>
  </inkml:definitions>
  <inkml:trace contextRef="#ctx0" brushRef="#br0">0 25 24521,'9090'0'0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6:43.499"/>
    </inkml:context>
    <inkml:brush xml:id="br0">
      <inkml:brushProperty name="width" value="0.05" units="cm"/>
      <inkml:brushProperty name="height" value="0.05" units="cm"/>
      <inkml:brushProperty name="color" value="#E71224"/>
    </inkml:brush>
  </inkml:definitions>
  <inkml:trace contextRef="#ctx0" brushRef="#br0">0 1499 24575,'28'50'0,"56"77"0,-55-86 0,74 104 0,89 133 0,-188-271 0,0-1 0,0 0 0,0 0 0,1-1 0,0 1 0,9 6 0,-13-11 0,1 0 0,-1 0 0,0 0 0,1 0 0,-1 0 0,1-1 0,-1 1 0,1-1 0,-1 1 0,1-1 0,0 0 0,-1 0 0,1 1 0,0-1 0,-1 0 0,1 0 0,-1-1 0,1 1 0,0 0 0,-1 0 0,1-1 0,-1 1 0,1-1 0,-1 0 0,1 1 0,-1-1 0,1 0 0,-1 0 0,0 0 0,1 0 0,-1 0 0,0 0 0,0 0 0,0 0 0,1 0 0,-2-1 0,3-1 0,14-20 0,-1-1 0,-2-1 0,19-39 0,-7 12 0,452-948-1817,-27 52 837,-437 923 81,-4 8-3596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6:44.946"/>
    </inkml:context>
    <inkml:brush xml:id="br0">
      <inkml:brushProperty name="width" value="0.05" units="cm"/>
      <inkml:brushProperty name="height" value="0.05" units="cm"/>
      <inkml:brushProperty name="color" value="#E71224"/>
    </inkml:brush>
  </inkml:definitions>
  <inkml:trace contextRef="#ctx0" brushRef="#br0">1 1963 24575,'4'1'0,"0"0"0,0 1 0,0-1 0,0 1 0,0-1 0,-1 1 0,1 0 0,-1 0 0,1 1 0,-1-1 0,0 1 0,1 0 0,-1 0 0,-1 0 0,4 4 0,1 0 0,244 283 0,-203-231 0,-7-8 0,60 74 0,168 162 0,-228-244 0,-28-29 0,0-1 0,25 20 0,-21-16 0,-14-14 0,-1 0 0,1-1 0,0 1 0,0-1 0,0 1 0,0-1 0,5 3 0,-7-5 0,0 0 0,0 0 0,0 0 0,0 0 0,-1 0 0,1 0 0,0 0 0,0 0 0,0-1 0,0 1 0,0 0 0,-1 0 0,1-1 0,0 1 0,0 0 0,0-1 0,-1 1 0,1-1 0,0 1 0,0-1 0,-1 1 0,1-1 0,-1 0 0,1 1 0,0-1 0,-1 0 0,1 1 0,-1-1 0,0 0 0,1 0 0,-1 0 0,0 1 0,1-1 0,-1 0 0,0 0 0,0 0 0,1-1 0,6-20 0,-1 1 0,0-1 0,3-29 0,1-11 0,32-144 0,372-1402-2690,-332 1363 2291,161-334 1,-235 562 624,0 1 0,2-1 0,0 2 0,0-1 1,19-20-1,-18 26-6287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6:59.351"/>
    </inkml:context>
    <inkml:brush xml:id="br0">
      <inkml:brushProperty name="width" value="0.05" units="cm"/>
      <inkml:brushProperty name="height" value="0.05" units="cm"/>
      <inkml:brushProperty name="color" value="#E71224"/>
    </inkml:brush>
  </inkml:definitions>
  <inkml:trace contextRef="#ctx0" brushRef="#br0">1 27 24575,'44'-2'0,"51"-8"0,33-3 0,648 11 0,-377 4 0,7738-2-1365,-8101 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7:08.985"/>
    </inkml:context>
    <inkml:brush xml:id="br0">
      <inkml:brushProperty name="width" value="0.05" units="cm"/>
      <inkml:brushProperty name="height" value="0.05" units="cm"/>
      <inkml:brushProperty name="color" value="#E71224"/>
    </inkml:brush>
  </inkml:definitions>
  <inkml:trace contextRef="#ctx0" brushRef="#br0">0 45 24575,'9'0'0,"10"0"0,3-4 0,-2-6 0,-5-5 0,-5-1-8191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7:13.426"/>
    </inkml:context>
    <inkml:brush xml:id="br0">
      <inkml:brushProperty name="width" value="0.05" units="cm"/>
      <inkml:brushProperty name="height" value="0.05" units="cm"/>
      <inkml:brushProperty name="color" value="#E71224"/>
    </inkml:brush>
  </inkml:definitions>
  <inkml:trace contextRef="#ctx0" brushRef="#br0">1 49 24309,'11280'-49'0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7:17.520"/>
    </inkml:context>
    <inkml:brush xml:id="br0">
      <inkml:brushProperty name="width" value="0.05" units="cm"/>
      <inkml:brushProperty name="height" value="0.05" units="cm"/>
      <inkml:brushProperty name="color" value="#E71224"/>
    </inkml:brush>
  </inkml:definitions>
  <inkml:trace contextRef="#ctx0" brushRef="#br0">1 27 24575,'3139'0'0,"-3114"-2"0,-1 0 0,30-7 0,-27 4 0,41-2 0,-47 6-103,54 2-1159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7:25.954"/>
    </inkml:context>
    <inkml:brush xml:id="br0">
      <inkml:brushProperty name="width" value="0.05" units="cm"/>
      <inkml:brushProperty name="height" value="0.05" units="cm"/>
      <inkml:brushProperty name="color" value="#E71224"/>
    </inkml:brush>
  </inkml:definitions>
  <inkml:trace contextRef="#ctx0" brushRef="#br0">1 27 24575,'269'-12'0,"-48"0"0,798 9 0,-523 5 0,142-2-1365,-617 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7:51.008"/>
    </inkml:context>
    <inkml:brush xml:id="br0">
      <inkml:brushProperty name="width" value="0.05" units="cm"/>
      <inkml:brushProperty name="height" value="0.05" units="cm"/>
      <inkml:brushProperty name="color" value="#E71224"/>
    </inkml:brush>
  </inkml:definitions>
  <inkml:trace contextRef="#ctx0" brushRef="#br0">0 1703 24575,'294'324'0,"-130"-106"0,-163-217 0,0 1 0,0-1 0,0 0 0,0 0 0,0 0 0,1 0 0,-1 0 0,0 0 0,1 0 0,-1 0 0,0 0 0,1-1 0,-1 1 0,1 0 0,-1-1 0,1 1 0,0-1 0,-1 0 0,4 1 0,-3-2 0,1 1 0,-1-1 0,0 0 0,1 0 0,-1 0 0,0 0 0,0 0 0,1 0 0,-1 0 0,0-1 0,0 1 0,-1-1 0,1 0 0,2-2 0,14-16 0,-1-1 0,-1 0 0,-1-1 0,-1-1 0,11-24 0,-8 15 0,235-474-864,-18-23-492,-115 253 1072,-29 66 177,132-273-290,-220 477 505,1 1 1,1-1-1,-1 1 0,1 0 1,0 1-1,6-7 0,2 2-6049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7:52.940"/>
    </inkml:context>
    <inkml:brush xml:id="br0">
      <inkml:brushProperty name="width" value="0.05" units="cm"/>
      <inkml:brushProperty name="height" value="0.05" units="cm"/>
      <inkml:brushProperty name="color" value="#E71224"/>
    </inkml:brush>
  </inkml:definitions>
  <inkml:trace contextRef="#ctx0" brushRef="#br0">0 2472 24575,'4'1'0,"-1"-1"0,1 1 0,-1-1 0,1 1 0,-1 0 0,0 0 0,1 1 0,-1-1 0,0 1 0,0 0 0,6 3 0,30 29 0,-24-20 0,290 289 0,-141-134 0,-156-160 0,-2-3 0,0 1 0,1-2 0,-1 1 0,11 6 0,-16-11 0,0 0 0,1 0 0,-1 0 0,1 0 0,-1-1 0,1 1 0,0-1 0,-1 1 0,1-1 0,0 1 0,-1-1 0,1 0 0,0 0 0,-1 0 0,1 0 0,0 0 0,-1 0 0,1-1 0,0 1 0,-1 0 0,1-1 0,-1 1 0,1-1 0,-1 0 0,1 0 0,-1 1 0,1-1 0,-1 0 0,2-2 0,10-10 0,-1 0 0,-1-1 0,-1-1 0,0 0 0,11-22 0,-18 32 0,80-142 0,38-76-466,49-92-1397,246-449-832,296-551 134,-697 1287 2401,3-7 1039,47-67 0,-56 92-3083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1:52.028"/>
    </inkml:context>
    <inkml:brush xml:id="br0">
      <inkml:brushProperty name="width" value="0.05" units="cm"/>
      <inkml:brushProperty name="height" value="0.05" units="cm"/>
      <inkml:brushProperty name="color" value="#E71224"/>
    </inkml:brush>
  </inkml:definitions>
  <inkml:trace contextRef="#ctx0" brushRef="#br0">1 762 24575,'5'3'0,"0"0"0,0 1 0,-1 0 0,1 0 0,-1 0 0,0 1 0,6 6 0,21 21 0,25 20 0,-47-41 0,1-1 0,0-1 0,0 0 0,1 0 0,0-1 0,25 14 0,-32-21 0,1 1 0,0-1 0,0 0 0,0 0 0,0 0 0,0-1 0,1 0 0,-1 0 0,0 0 0,0 0 0,0-1 0,0 0 0,0 0 0,0 0 0,0-1 0,0 0 0,-1 0 0,1 0 0,6-4 0,7-5 0,-1-1 0,0-1 0,21-20 0,-25 21 0,168-155 0,211-250 0,-247 233 0,-123 159-446,30-30-1,-46 49-25,9-9-6354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8:05.022"/>
    </inkml:context>
    <inkml:brush xml:id="br0">
      <inkml:brushProperty name="width" value="0.05" units="cm"/>
      <inkml:brushProperty name="height" value="0.05" units="cm"/>
      <inkml:brushProperty name="color" value="#E71224"/>
    </inkml:brush>
  </inkml:definitions>
  <inkml:trace contextRef="#ctx0" brushRef="#br0">0 1367 24575,'1'5'0,"0"0"0,0-1 0,0 1 0,0 0 0,1-1 0,0 1 0,0-1 0,0 1 0,0-1 0,1 0 0,4 7 0,37 39 0,-41-47 0,12 15 0,-12-14 0,1 1 0,0 0 0,0-1 0,0 0 0,0 0 0,1 0 0,0 0 0,0-1 0,0 0 0,0 0 0,10 5 0,-13-8 0,-1 0 0,1-1 0,0 1 0,-1 0 0,1 0 0,0-1 0,-1 1 0,1-1 0,-1 1 0,1-1 0,-1 0 0,1 1 0,-1-1 0,0 0 0,1 0 0,-1 0 0,0 0 0,0 0 0,0-1 0,1 1 0,-1 0 0,-1 0 0,2-2 0,24-39 0,-20 29 0,142-264 0,9-17 0,232-323 0,-313 514 0,-50 70 0,-1-1 0,28-49 0,-52 80-151,1 0-1,0 0 0,0 0 0,0 1 1,0-1-1,0 1 0,0 0 1,4-4-1,7-2-6674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8:08.197"/>
    </inkml:context>
    <inkml:brush xml:id="br0">
      <inkml:brushProperty name="width" value="0.05" units="cm"/>
      <inkml:brushProperty name="height" value="0.05" units="cm"/>
      <inkml:brushProperty name="color" value="#E71224"/>
    </inkml:brush>
  </inkml:definitions>
  <inkml:trace contextRef="#ctx0" brushRef="#br0">0 711 24575,'16'1'0,"0"1"0,30 6 0,-30-4 0,0-1 0,25 1 0,-33-5 0,-1 0 0,0 0 0,0 0 0,0-1 0,0 0 0,0 0 0,0-1 0,-1 0 0,1 0 0,-1-1 0,0 0 0,0 0 0,11-9 0,5-7 0,38-45 0,-49 53 0,41-47 0,168-204 0,-67 74 0,-140 173-455,0 1 0,24-22 0,-22 25-6371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8:09.566"/>
    </inkml:context>
    <inkml:brush xml:id="br0">
      <inkml:brushProperty name="width" value="0.05" units="cm"/>
      <inkml:brushProperty name="height" value="0.05" units="cm"/>
      <inkml:brushProperty name="color" value="#E71224"/>
    </inkml:brush>
  </inkml:definitions>
  <inkml:trace contextRef="#ctx0" brushRef="#br0">1 563 24575,'1'6'0,"1"-1"0,-1 0 0,1 1 0,1-1 0,-1 0 0,1 0 0,0 0 0,0-1 0,0 1 0,1-1 0,7 8 0,5 9 0,102 149 0,-116-168 0,0 0 0,-1 1 0,1-1 0,0 0 0,0 0 0,1 0 0,-1 0 0,0 0 0,1-1 0,-1 1 0,5 2 0,-6-4 0,1 0 0,-1 0 0,0 0 0,1 0 0,-1-1 0,1 1 0,-1 0 0,0 0 0,1-1 0,-1 1 0,0-1 0,0 1 0,1-1 0,-1 0 0,0 1 0,0-1 0,0 0 0,0 0 0,0 0 0,0 0 0,0 0 0,0 0 0,0 0 0,0 0 0,-1 0 0,1 0 0,1-3 0,57-90 0,57-122 0,-92 169 0,85-147 0,-23 43 0,-75 130-116,1-1-300,0 0-1,21-27 1,-23 38-6410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8:11.340"/>
    </inkml:context>
    <inkml:brush xml:id="br0">
      <inkml:brushProperty name="width" value="0.05" units="cm"/>
      <inkml:brushProperty name="height" value="0.05" units="cm"/>
      <inkml:brushProperty name="color" value="#E71224"/>
    </inkml:brush>
  </inkml:definitions>
  <inkml:trace contextRef="#ctx0" brushRef="#br0">1 491 24575,'0'8'0,"1"0"0,1 0 0,-1-1 0,1 1 0,1-1 0,-1 1 0,1-1 0,8 14 0,-9-16 0,1-1 0,0 1 0,0 0 0,1-1 0,-1 0 0,1 1 0,0-1 0,0-1 0,0 1 0,1-1 0,-1 1 0,1-1 0,5 2 0,-7-4 0,-1-1 0,0 1 0,0-1 0,1 0 0,-1 1 0,0-1 0,1 0 0,-1-1 0,0 1 0,1 0 0,-1-1 0,0 1 0,0-1 0,0 0 0,1 0 0,-1 0 0,0 0 0,0 0 0,0 0 0,0 0 0,0-1 0,2-2 0,5-4 0,0 0 0,-1-1 0,9-12 0,-6 7 0,169-219 0,-100 112 0,-54 78 0,2 1 0,49-56 0,-65 86-1365,-1 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8:37.434"/>
    </inkml:context>
    <inkml:brush xml:id="br0">
      <inkml:brushProperty name="width" value="0.05" units="cm"/>
      <inkml:brushProperty name="height" value="0.05" units="cm"/>
      <inkml:brushProperty name="color" value="#E71224"/>
    </inkml:brush>
  </inkml:definitions>
  <inkml:trace contextRef="#ctx0" brushRef="#br0">0 926 24575,'13'12'0,"1"-1"0,17 11 0,7 6 0,-35-26 0,0 1 0,0-1 0,1 1 0,-1-1 0,0 0 0,1 0 0,0-1 0,-1 1 0,1-1 0,0 0 0,0 1 0,7 0 0,-9-3 0,1 1 0,0 0 0,0-1 0,0 0 0,-1 1 0,1-1 0,-1 0 0,1-1 0,0 1 0,-1 0 0,0-1 0,1 1 0,-1-1 0,0 0 0,0 0 0,0 0 0,0 0 0,0 0 0,3-5 0,8-10 0,-1-1 0,-1-1 0,-1 0 0,11-29 0,27-90 0,-33 92 0,160-483 0,-137 389-1365,-35 122-5461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8:39.279"/>
    </inkml:context>
    <inkml:brush xml:id="br0">
      <inkml:brushProperty name="width" value="0.05" units="cm"/>
      <inkml:brushProperty name="height" value="0.05" units="cm"/>
      <inkml:brushProperty name="color" value="#E71224"/>
    </inkml:brush>
  </inkml:definitions>
  <inkml:trace contextRef="#ctx0" brushRef="#br0">0 1728 24575,'104'93'0,"-102"-91"0,0 0 0,0-1 0,0 1 0,0 0 0,0-1 0,0 1 0,0-1 0,1 1 0,-1-1 0,0 0 0,1 0 0,-1 0 0,1-1 0,0 1 0,-1 0 0,1-1 0,-1 0 0,1 1 0,4-2 0,-4 1 0,0-1 0,0-1 0,0 1 0,0 0 0,-1-1 0,1 1 0,-1-1 0,1 0 0,-1 0 0,0 0 0,1 0 0,-1 0 0,0-1 0,0 1 0,-1-1 0,1 1 0,2-6 0,31-59 0,-2-1 0,24-75 0,-22 52 0,423-1175-1047,-436 1209 1649,-13 37-909,-2 0 1,10-37-1,-15 42-6519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9:03.391"/>
    </inkml:context>
    <inkml:brush xml:id="br0">
      <inkml:brushProperty name="width" value="0.05" units="cm"/>
      <inkml:brushProperty name="height" value="0.05" units="cm"/>
      <inkml:brushProperty name="color" value="#E71224"/>
    </inkml:brush>
  </inkml:definitions>
  <inkml:trace contextRef="#ctx0" brushRef="#br0">1 0 24575,'6875'0'0,"-6860"1"0,1 1 0,0 0 0,17 5 0,37 5 0,10 1 0,-57-8 0,-1-2 0,26 2 0,29-5 0,-43-1 0,1 1 0,-1 2 0,36 6 0,-3 1 0,0-2 0,130-6 0,-107-2 0,2498 0-1365,-2563 1-5461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9:12.489"/>
    </inkml:context>
    <inkml:brush xml:id="br0">
      <inkml:brushProperty name="width" value="0.05" units="cm"/>
      <inkml:brushProperty name="height" value="0.05" units="cm"/>
      <inkml:brushProperty name="color" value="#E71224"/>
    </inkml:brush>
  </inkml:definitions>
  <inkml:trace contextRef="#ctx0" brushRef="#br0">0 5 24266,'15216'0'0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9:20.185"/>
    </inkml:context>
    <inkml:brush xml:id="br0">
      <inkml:brushProperty name="width" value="0.05" units="cm"/>
      <inkml:brushProperty name="height" value="0.05" units="cm"/>
      <inkml:brushProperty name="color" value="#E71224"/>
    </inkml:brush>
  </inkml:definitions>
  <inkml:trace contextRef="#ctx0" brushRef="#br0">1 1 24575,'1725'0'-2707,"-986"13"2336,57 0 3449,1144-14-3078,-1060 2 0,-854 0 0,52 10 0,-48-6 0,33 2 0,465-4 0,-269-6 0,2057 3-1365,-2282 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9:23.871"/>
    </inkml:context>
    <inkml:brush xml:id="br0">
      <inkml:brushProperty name="width" value="0.05" units="cm"/>
      <inkml:brushProperty name="height" value="0.05" units="cm"/>
      <inkml:brushProperty name="color" value="#E71224"/>
    </inkml:brush>
  </inkml:definitions>
  <inkml:trace contextRef="#ctx0" brushRef="#br0">1 0 24131,'3389'0'0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1:53.550"/>
    </inkml:context>
    <inkml:brush xml:id="br0">
      <inkml:brushProperty name="width" value="0.05" units="cm"/>
      <inkml:brushProperty name="height" value="0.05" units="cm"/>
      <inkml:brushProperty name="color" value="#E71224"/>
    </inkml:brush>
  </inkml:definitions>
  <inkml:trace contextRef="#ctx0" brushRef="#br0">1 833 24575,'1'0'0,"0"0"0,1 0 0,-1 1 0,1-1 0,-1 1 0,0 0 0,1-1 0,-1 1 0,0 0 0,1 0 0,-1-1 0,0 1 0,0 0 0,0 0 0,0 1 0,0-1 0,1 1 0,17 28 0,-9-15 0,70 96 0,-78-108 0,0-1 0,-1 1 0,1-1 0,0 0 0,0 0 0,0 0 0,1 0 0,-1 0 0,0-1 0,1 1 0,-1-1 0,1 1 0,-1-1 0,1 0 0,0 0 0,0 0 0,-1 0 0,1-1 0,0 1 0,0-1 0,0 1 0,0-1 0,0 0 0,0 0 0,0-1 0,-1 1 0,1 0 0,0-1 0,0 0 0,0 0 0,-1 0 0,1 0 0,0 0 0,2-2 0,8-5 0,0 0 0,0-2 0,-1 1 0,0-1 0,12-14 0,-10 10 0,59-56 0,-2-3 0,111-152 0,-87 84 0,111-156 0,-179 256-23,-18 26-312,1 0-1,1 1 1,23-24-1,-18 24-6490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9:27.532"/>
    </inkml:context>
    <inkml:brush xml:id="br0">
      <inkml:brushProperty name="width" value="0.05" units="cm"/>
      <inkml:brushProperty name="height" value="0.05" units="cm"/>
      <inkml:brushProperty name="color" value="#E71224"/>
    </inkml:brush>
  </inkml:definitions>
  <inkml:trace contextRef="#ctx0" brushRef="#br0">1 126 24575,'0'-4'0,"0"-6"0,4-1 0,6-3 0,1-3 0,3 1 0,3-1 0,4 2 0,1 5 0,2 2 0,-3 4-8191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20:22.614"/>
    </inkml:context>
    <inkml:brush xml:id="br0">
      <inkml:brushProperty name="width" value="0.05" units="cm"/>
      <inkml:brushProperty name="height" value="0.05" units="cm"/>
      <inkml:brushProperty name="color" value="#E71224"/>
    </inkml:brush>
  </inkml:definitions>
  <inkml:trace contextRef="#ctx0" brushRef="#br0">1 1876 24575,'4'1'0,"0"-1"0,0 1 0,0 0 0,-1 0 0,1 1 0,0-1 0,-1 1 0,1-1 0,0 1 0,-1 0 0,0 0 0,0 1 0,5 3 0,41 44 0,-30-29 0,5 5 0,-15-16 0,0 1 0,0-1 0,1-1 0,1 0 0,0 0 0,0-1 0,1 0 0,-1-1 0,24 10 0,-32-16 0,-1 0 0,1-1 0,0 1 0,-1-1 0,1 0 0,0 1 0,-1-1 0,1-1 0,0 1 0,-1 0 0,1-1 0,0 1 0,-1-1 0,1 0 0,-1 0 0,1 0 0,-1 0 0,1 0 0,3-3 0,2-2 0,-1-1 0,1 0 0,-1 0 0,10-13 0,57-82-57,-4-3-1,61-124 1,-109 188-50,463-936-1114,-300 586 1043,-152 326 121,-14 30 225,13-37 1,-32 71-167,1 0 0,-1-1 0,1 1 0,-1-1 0,1 1 0,0 0 0,0 0 0,-1-1 0,1 1 1,0 0-1,0 0 0,0 0 0,0 0 0,1 0 0,1-1 0,6-1-6828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20:24.072"/>
    </inkml:context>
    <inkml:brush xml:id="br0">
      <inkml:brushProperty name="width" value="0.05" units="cm"/>
      <inkml:brushProperty name="height" value="0.05" units="cm"/>
      <inkml:brushProperty name="color" value="#E71224"/>
    </inkml:brush>
  </inkml:definitions>
  <inkml:trace contextRef="#ctx0" brushRef="#br0">0 1221 24575,'30'51'0,"1"-1"0,56 68 0,-18-27 0,82 128 0,67 92 0,-207-296 0,-5-7 0,0 0 0,0 0 0,0-1 0,1 0 0,13 11 0,-18-17 0,-1-1 0,0 1 0,0-1 0,1 1 0,-1-1 0,1 0 0,-1 1 0,0-1 0,1 0 0,-1 0 0,1 0 0,-1 0 0,0 0 0,1 0 0,-1-1 0,1 1 0,-1 0 0,0-1 0,1 1 0,-1-1 0,0 1 0,0-1 0,1 0 0,-1 0 0,0 1 0,0-1 0,0 0 0,0 0 0,2-2 0,32-39 0,-32 38 0,61-93-19,68-138 0,-71 122-210,124-222-923,472-914 966,-637 1211 158,-11 28-6530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20:29.694"/>
    </inkml:context>
    <inkml:brush xml:id="br0">
      <inkml:brushProperty name="width" value="0.05" units="cm"/>
      <inkml:brushProperty name="height" value="0.05" units="cm"/>
      <inkml:brushProperty name="color" value="#E71224"/>
    </inkml:brush>
  </inkml:definitions>
  <inkml:trace contextRef="#ctx0" brushRef="#br0">0 37 24268,'7322'0'0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20:35.420"/>
    </inkml:context>
    <inkml:brush xml:id="br0">
      <inkml:brushProperty name="width" value="0.05" units="cm"/>
      <inkml:brushProperty name="height" value="0.05" units="cm"/>
      <inkml:brushProperty name="color" value="#E71224"/>
    </inkml:brush>
  </inkml:definitions>
  <inkml:trace contextRef="#ctx0" brushRef="#br0">0 27 24575,'1421'-15'-1193,"1147"3"2005,-1605 14-431,-659 13-381,-147-4 0,-92-8 0,-1 2 0,96 21 0,-110-18 0,0-1 0,1-3 0,0-2 0,65-5 0,-7 1 0,120 3 0,261-3 0,-113-26 0,-126 7 0,-196 17 0,457-19 0,988 24-1365,-1471-1-5461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20:39.165"/>
    </inkml:context>
    <inkml:brush xml:id="br0">
      <inkml:brushProperty name="width" value="0.05" units="cm"/>
      <inkml:brushProperty name="height" value="0.05" units="cm"/>
      <inkml:brushProperty name="color" value="#E71224"/>
    </inkml:brush>
  </inkml:definitions>
  <inkml:trace contextRef="#ctx0" brushRef="#br0">0 27 24575,'531'-15'0,"263"3"0,-506 14 0,1040-2-1365,-1307 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21:47.305"/>
    </inkml:context>
    <inkml:brush xml:id="br0">
      <inkml:brushProperty name="width" value="0.05" units="cm"/>
      <inkml:brushProperty name="height" value="0.05" units="cm"/>
      <inkml:brushProperty name="color" value="#008C3A"/>
    </inkml:brush>
  </inkml:definitions>
  <inkml:trace contextRef="#ctx0" brushRef="#br0">0 1972 24575,'36'46'0,"-8"-7"0,3-4 0,76 84 0,-79-81 0,-24-32 0,0 1 0,1-1 0,-1-1 0,1 1 0,10 8 0,-15-13 0,1-1 0,0 1 0,0-1 0,-1 0 0,1 1 0,0-1 0,-1 0 0,1 1 0,0-1 0,0 0 0,0 0 0,-1 0 0,1 1 0,0-1 0,0 0 0,0 0 0,0 0 0,-1-1 0,1 1 0,0 0 0,0 0 0,0 0 0,-1 0 0,1-1 0,0 1 0,1-1 0,17-19 0,-5-5 0,-1-1 0,-1 0 0,12-39 0,-17 45 0,118-384-449,-62 190-480,-59 201 917,215-676-323,53 15-38,-263 656 313,-2 2 90,1 1 1,0 0-1,19-26 0,-14 27-6184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21:49.103"/>
    </inkml:context>
    <inkml:brush xml:id="br0">
      <inkml:brushProperty name="width" value="0.05" units="cm"/>
      <inkml:brushProperty name="height" value="0.05" units="cm"/>
      <inkml:brushProperty name="color" value="#008C3A"/>
    </inkml:brush>
  </inkml:definitions>
  <inkml:trace contextRef="#ctx0" brushRef="#br0">1 928 24575,'0'6'0,"1"-1"0,0 0 0,0 1 0,1-1 0,-1 0 0,1 0 0,0 0 0,1 0 0,-1 0 0,5 6 0,36 46 0,-35-47 0,37 48 0,46 52 0,-73-89 0,-14-15 0,1-1 0,-1 0 0,1 0 0,0 0 0,0-1 0,0 1 0,1-1 0,5 3 0,-9-6 0,0-1 0,-1 1 0,1-1 0,-1 1 0,1-1 0,0 0 0,-1 1 0,1-1 0,0 0 0,-1 0 0,1-1 0,0 1 0,-1 0 0,1 0 0,2-2 0,0 1 0,-1-1 0,0 0 0,0 1 0,-1-1 0,1 0 0,0-1 0,-1 1 0,1 0 0,-1-1 0,3-4 0,19-26 0,-2-1 0,24-49 0,-5 8 0,529-857 0,-510 836-1365,-51 83-5461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8T19:22:00.170"/>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78 402,'1507'0,"-1780"-5,-329-48,532 43,-32-5,-161-3,188 20,-98-4,172 3,-1-1,1 0,0-1,-1 1,1 0,-1 0,1-1,-1 1,1-1,0 1,-1-1,1 1,0-1,-1 0,1 0,0 0,0 0,-2-1,8-4,13 1,16 3,1 2,-1 2,0 1,64 14,-26-5,63 7,256 4,-257-22,-51 1,103-11,-147 2,74-22,16-4,-25 12,-61 11,0 2,1 2,55-1,-79 7,27 1,0-2,92-13,-85 7,0 2,0 2,68 6,-21-1,1801-2,-1883 1,0 1,32 8,-31-6,0 0,24 1,-9-5,0 3,50 9,-71-8,0-1,-1 2,1 0,-1 1,-1 0,1 0,-1 2,0 0,11 9,-16-11,0 1,0 0,0 1,-1 0,0 0,0 0,-1 1,0 0,-1 0,6 17,-9-23,0 1,0-1,0 0,0 1,-1-1,0 0,0 1,0-1,0 1,0-1,-1 0,1 1,-1-1,0 0,0 1,0-1,-1 0,1 0,-1 0,1 0,-1 0,0-1,0 1,-1 0,1-1,0 1,-1-1,0 0,1 0,-1 0,0 0,0-1,0 1,0-1,-5 2,-8 1,0 0,0-1,0-1,-1-1,1 0,-1-1,-28-4,-8 2,-732 0,422 3,206 12,-1 0,-1071-13,544-1,522-12,22 1,77 11,0 0,-86-12,76 5,0 3,-95 6,52 1,83-1,18 0,0-1,1 0,-1-1,-27-6,39 6,0 0,0 0,0-1,0 1,1-1,-1 0,0-1,1 1,0 0,-1-1,1 0,0 0,0 0,1 0,-1 0,1-1,-1 1,1-1,0 1,0-1,1 0,-3-7,-1-13,2 0,0 1,2-2,0 1,2 0,4-33,-4 52,0 0,0 1,0-1,0 1,1-1,-1 1,1-1,0 1,1 0,-1 0,1 0,0 0,0 1,0-1,0 1,1-1,-1 1,1 0,0 1,0-1,8-3,5-2,1 1,0 1,0 1,22-4,-15 3,212-45,-166 36,91-10,-65 19,120 6,-83 2,-104-2,1 1,-1 1,0 2,0 1,54 16,-65-16,0 0,1-2,0-1,0 0,29-2,21 2,-49 2,-5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22:12.783"/>
    </inkml:context>
    <inkml:brush xml:id="br0">
      <inkml:brushProperty name="width" value="0.05" units="cm"/>
      <inkml:brushProperty name="height" value="0.05" units="cm"/>
      <inkml:brushProperty name="color" value="#E71224"/>
    </inkml:brush>
  </inkml:definitions>
  <inkml:trace contextRef="#ctx0" brushRef="#br0">0 0 24233,'9891'0'0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2:28.887"/>
    </inkml:context>
    <inkml:brush xml:id="br0">
      <inkml:brushProperty name="width" value="0.05" units="cm"/>
      <inkml:brushProperty name="height" value="0.05" units="cm"/>
      <inkml:brushProperty name="color" value="#E71224"/>
    </inkml:brush>
  </inkml:definitions>
  <inkml:trace contextRef="#ctx0" brushRef="#br0">1 1576 24575,'17'20'0,"-1"1"0,-1 0 0,24 45 0,-13-21 0,92 138 0,-116-179 0,1 0 0,-1 0 0,1-1 0,0 1 0,1-1 0,-1 0 0,0 0 0,1 0 0,0-1 0,5 4 0,-7-5 0,0-1 0,-1 1 0,1-1 0,0 1 0,-1-1 0,1 0 0,0 0 0,0 0 0,-1 0 0,1 0 0,0 0 0,0 0 0,-1-1 0,1 1 0,0 0 0,-1-1 0,1 0 0,-1 1 0,1-1 0,-1 0 0,1 0 0,-1 0 0,1 0 0,-1 0 0,0 0 0,1 0 0,-1 0 0,0-1 0,0 1 0,0 0 0,0-1 0,1-1 0,15-24 0,-1-1 0,-1-1 0,-1 0 0,-2-1 0,10-36 0,-7 23 0,176-649-469,-99 328 273,78-150 196,-160 493 106,1 0-1,23-33 1,-20 33-1123,-6 8-5809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22:18.569"/>
    </inkml:context>
    <inkml:brush xml:id="br0">
      <inkml:brushProperty name="width" value="0.05" units="cm"/>
      <inkml:brushProperty name="height" value="0.05" units="cm"/>
      <inkml:brushProperty name="color" value="#E71224"/>
    </inkml:brush>
  </inkml:definitions>
  <inkml:trace contextRef="#ctx0" brushRef="#br0">0 37 24141,'8940'0'0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2:30.502"/>
    </inkml:context>
    <inkml:brush xml:id="br0">
      <inkml:brushProperty name="width" value="0.05" units="cm"/>
      <inkml:brushProperty name="height" value="0.05" units="cm"/>
      <inkml:brushProperty name="color" value="#E71224"/>
    </inkml:brush>
  </inkml:definitions>
  <inkml:trace contextRef="#ctx0" brushRef="#br0">1 1924 24575,'1'4'0,"1"1"0,0-2 0,0 1 0,1 0 0,-1 0 0,1-1 0,0 1 0,0-1 0,5 5 0,-1-1 0,35 40 0,106 110 0,-114-123 0,-24-22 0,1-1 0,0 0 0,1-1 0,25 17 0,-36-26 0,0-1 0,0 1 0,1 0 0,-1-1 0,0 1 0,1 0 0,-1-1 0,1 0 0,-1 1 0,1-1 0,-1 0 0,0 0 0,1 0 0,-1 0 0,1 0 0,-1 0 0,1 0 0,-1 0 0,1 0 0,-1-1 0,1 1 0,-1-1 0,0 1 0,1-1 0,-1 0 0,0 1 0,1-1 0,-1 0 0,0 0 0,0 0 0,2-1 0,1-4 0,0 1 0,0-1 0,0 0 0,-1 0 0,5-12 0,-3 6 0,363-803-509,-30 63-234,-90 195 743,-238 532 92,6-16 1034,-15 39-1205,1 0 1,-1 0 0,0 0 0,0 0-1,1 1 1,-1-1 0,1 1-1,0-1 1,-1 1 0,1-1 0,0 1-1,0 0 1,0 0 0,0 0 0,0 0-1,3-1 1,9-1-6748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2:38.656"/>
    </inkml:context>
    <inkml:brush xml:id="br0">
      <inkml:brushProperty name="width" value="0.05" units="cm"/>
      <inkml:brushProperty name="height" value="0.05" units="cm"/>
      <inkml:brushProperty name="color" value="#E71224"/>
    </inkml:brush>
  </inkml:definitions>
  <inkml:trace contextRef="#ctx0" brushRef="#br0">0 936 24575,'2'9'0,"-1"-1"0,2 1 0,-1-1 0,1 0 0,8 16 0,-9-18 0,1 0 0,1 0 0,-1 0 0,1 0 0,0 0 0,1-1 0,-1 0 0,1 0 0,0 0 0,8 5 0,-12-8 0,1-1 0,0 0 0,-1 1 0,1-1 0,0 0 0,0 0 0,0-1 0,0 1 0,0 0 0,0-1 0,0 1 0,0-1 0,0 1 0,0-1 0,0 0 0,1 0 0,-1 0 0,0 0 0,0-1 0,0 1 0,0 0 0,0-1 0,0 1 0,0-1 0,0 0 0,0 0 0,0 0 0,0 0 0,0 0 0,-1 0 0,1 0 0,0-1 0,-1 1 0,3-3 0,12-16 0,-1 0 0,0-1 0,17-35 0,-7 11 0,73-122 0,229-395 0,-305 522-87,-8 13-339,2 0 0,30-40 0,-36 55-6400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2:41.322"/>
    </inkml:context>
    <inkml:brush xml:id="br0">
      <inkml:brushProperty name="width" value="0.05" units="cm"/>
      <inkml:brushProperty name="height" value="0.05" units="cm"/>
      <inkml:brushProperty name="color" value="#E71224"/>
    </inkml:brush>
  </inkml:definitions>
  <inkml:trace contextRef="#ctx0" brushRef="#br0">0 997 24575,'25'29'0,"-18"-20"0,0 0 0,0-1 0,1 0 0,15 12 0,-21-18 0,1-1 0,-1 1 0,0-1 0,0 0 0,1 0 0,-1 0 0,1 0 0,-1-1 0,1 1 0,-1 0 0,1-1 0,-1 0 0,1 0 0,-1 0 0,1 0 0,0 0 0,-1 0 0,1-1 0,-1 1 0,1-1 0,-1 0 0,1 1 0,-1-1 0,0 0 0,4-3 0,11-6 0,-1-1 0,0-2 0,-1 1 0,0-2 0,14-16 0,61-80 0,-79 96 0,275-374 0,-86 116 0,-77 88 0,-121 182-124,0 0 0,-1 0 0,1 0 0,0 0 0,0 1 0,0-1-1,0 0 1,0 1 0,0 0 0,3-2 0,8-2-6702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8T19:12:44.939"/>
    </inkml:context>
    <inkml:brush xml:id="br0">
      <inkml:brushProperty name="width" value="0.05" units="cm"/>
      <inkml:brushProperty name="height" value="0.05" units="cm"/>
      <inkml:brushProperty name="color" value="#E71224"/>
    </inkml:brush>
  </inkml:definitions>
  <inkml:trace contextRef="#ctx0" brushRef="#br0">0 657 24575,'16'32'0,"1"0"0,31 42 0,-14-16 0,-29-48 0,0 0 0,0 0 0,1 0 0,1-1 0,0 0 0,14 15 0,-20-23 0,1 0 0,0 0 0,-1 0 0,1 0 0,0-1 0,0 1 0,0 0 0,0-1 0,0 1 0,0-1 0,0 0 0,0 0 0,0 0 0,0 0 0,0 0 0,0 0 0,0 0 0,0-1 0,0 1 0,0-1 0,0 1 0,-1-1 0,1 0 0,0 0 0,0 0 0,0 0 0,-1 0 0,1 0 0,-1 0 0,1 0 0,1-3 0,8-5 0,-1-1 0,0 0 0,12-16 0,-14 16 0,538-674 0,-408 519-1365,-128 152-5461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f54ed2e3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f54ed2e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f54ed2e3b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f54ed2e3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0f54ed2e3b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0f54ed2e3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f54ed2e3b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0f54ed2e3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f54ed2e3b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f54ed2e3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0f54ed2e3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0f54ed2e3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0f54ed2e3b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0f54ed2e3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f54ed2e3b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0f54ed2e3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0f54ed2e3b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0f54ed2e3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f54ed2e3b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f54ed2e3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0f54ed2e3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0f54ed2e3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0f54ed2e3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0f54ed2e3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0f54ed2e3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0f54ed2e3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0f54ed2e3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0f54ed2e3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0f54ed2e3b_0_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0f54ed2e3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118d44fce2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118d44fce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118d44fce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118d44fce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0f54ed2e3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0f54ed2e3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0f54ed2e3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0f54ed2e3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0f54ed2e3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0f54ed2e3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0f54ed2e3b_0_1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0f54ed2e3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0f54ed2e3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0f54ed2e3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118d44fce2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118d44fc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18d44fce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118d44fce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118d44fce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118d44fce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0f54ed2e3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0f54ed2e3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20.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8.xml"/><Relationship Id="rId1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26.xml"/><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26.png"/><Relationship Id="rId2" Type="http://schemas.openxmlformats.org/officeDocument/2006/relationships/notesSlide" Target="../notesSlides/notesSlide26.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25.xml"/><Relationship Id="rId5" Type="http://schemas.openxmlformats.org/officeDocument/2006/relationships/customXml" Target="../ink/ink22.xml"/><Relationship Id="rId15" Type="http://schemas.openxmlformats.org/officeDocument/2006/relationships/customXml" Target="../ink/ink27.xml"/><Relationship Id="rId10"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customXml" Target="../ink/ink24.xml"/><Relationship Id="rId1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33.xml"/><Relationship Id="rId3" Type="http://schemas.openxmlformats.org/officeDocument/2006/relationships/customXml" Target="../ink/ink28.xml"/><Relationship Id="rId7" Type="http://schemas.openxmlformats.org/officeDocument/2006/relationships/customXml" Target="../ink/ink30.xml"/><Relationship Id="rId12"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32.xml"/><Relationship Id="rId5" Type="http://schemas.openxmlformats.org/officeDocument/2006/relationships/customXml" Target="../ink/ink29.xml"/><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customXml" Target="../ink/ink31.xml"/><Relationship Id="rId14"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39.xml"/><Relationship Id="rId3" Type="http://schemas.openxmlformats.org/officeDocument/2006/relationships/customXml" Target="../ink/ink34.xml"/><Relationship Id="rId7" Type="http://schemas.openxmlformats.org/officeDocument/2006/relationships/customXml" Target="../ink/ink36.xml"/><Relationship Id="rId12" Type="http://schemas.openxmlformats.org/officeDocument/2006/relationships/image" Target="../media/image39.png"/><Relationship Id="rId2" Type="http://schemas.openxmlformats.org/officeDocument/2006/relationships/notesSlide" Target="../notesSlides/notesSlide30.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customXml" Target="../ink/ink38.xml"/><Relationship Id="rId5" Type="http://schemas.openxmlformats.org/officeDocument/2006/relationships/customXml" Target="../ink/ink35.xml"/><Relationship Id="rId15" Type="http://schemas.openxmlformats.org/officeDocument/2006/relationships/customXml" Target="../ink/ink40.xml"/><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customXml" Target="../ink/ink37.xml"/><Relationship Id="rId14"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customXml" Target="../ink/ink41.xml"/><Relationship Id="rId7" Type="http://schemas.openxmlformats.org/officeDocument/2006/relationships/customXml" Target="../ink/ink43.xml"/><Relationship Id="rId12"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customXml" Target="../ink/ink45.xml"/><Relationship Id="rId5" Type="http://schemas.openxmlformats.org/officeDocument/2006/relationships/customXml" Target="../ink/ink42.xml"/><Relationship Id="rId10" Type="http://schemas.openxmlformats.org/officeDocument/2006/relationships/image" Target="../media/image45.png"/><Relationship Id="rId4" Type="http://schemas.openxmlformats.org/officeDocument/2006/relationships/image" Target="../media/image42.png"/><Relationship Id="rId9" Type="http://schemas.openxmlformats.org/officeDocument/2006/relationships/customXml" Target="../ink/ink4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customXml" Target="../ink/ink46.xml"/><Relationship Id="rId7" Type="http://schemas.openxmlformats.org/officeDocument/2006/relationships/customXml" Target="../ink/ink48.xml"/><Relationship Id="rId12"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customXml" Target="../ink/ink50.xml"/><Relationship Id="rId5" Type="http://schemas.openxmlformats.org/officeDocument/2006/relationships/customXml" Target="../ink/ink47.xml"/><Relationship Id="rId10" Type="http://schemas.openxmlformats.org/officeDocument/2006/relationships/image" Target="../media/image50.png"/><Relationship Id="rId4" Type="http://schemas.openxmlformats.org/officeDocument/2006/relationships/image" Target="../media/image47.png"/><Relationship Id="rId9" Type="http://schemas.openxmlformats.org/officeDocument/2006/relationships/customXml" Target="../ink/ink49.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905000" y="2130426"/>
            <a:ext cx="8077200" cy="14700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US"/>
            </a:br>
            <a:r>
              <a:rPr lang="en-US" b="1"/>
              <a:t>ENVIRONMENTAL STUDIES</a:t>
            </a:r>
            <a:endParaRPr/>
          </a:p>
        </p:txBody>
      </p:sp>
      <p:sp>
        <p:nvSpPr>
          <p:cNvPr id="85" name="Google Shape;85;p1"/>
          <p:cNvSpPr txBox="1">
            <a:spLocks noGrp="1"/>
          </p:cNvSpPr>
          <p:nvPr>
            <p:ph type="subTitle" idx="1"/>
          </p:nvPr>
        </p:nvSpPr>
        <p:spPr>
          <a:xfrm>
            <a:off x="2209800" y="3886200"/>
            <a:ext cx="7086600" cy="1752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solidFill>
                  <a:schemeClr val="dk1"/>
                </a:solidFill>
                <a:latin typeface="Arial Black"/>
                <a:ea typeface="Arial Black"/>
                <a:cs typeface="Arial Black"/>
                <a:sym typeface="Arial Black"/>
              </a:rPr>
              <a:t>UNIT-II- </a:t>
            </a:r>
            <a:endParaRPr/>
          </a:p>
          <a:p>
            <a:pPr marL="0" lvl="0" indent="0" algn="ctr" rtl="0">
              <a:lnSpc>
                <a:spcPct val="90000"/>
              </a:lnSpc>
              <a:spcBef>
                <a:spcPts val="1000"/>
              </a:spcBef>
              <a:spcAft>
                <a:spcPts val="0"/>
              </a:spcAft>
              <a:buClr>
                <a:schemeClr val="dk1"/>
              </a:buClr>
              <a:buSzPts val="2400"/>
              <a:buNone/>
            </a:pPr>
            <a:r>
              <a:rPr lang="en-US" b="1">
                <a:latin typeface="Arial"/>
                <a:ea typeface="Arial"/>
                <a:cs typeface="Arial"/>
                <a:sym typeface="Arial"/>
              </a:rPr>
              <a:t> Effect of Human activities on Environment: </a:t>
            </a:r>
            <a:r>
              <a:rPr lang="en-US"/>
              <a:t>	</a:t>
            </a:r>
            <a:endParaRPr/>
          </a:p>
          <a:p>
            <a:pPr marL="0" lvl="0" indent="0" algn="ctr" rtl="0">
              <a:lnSpc>
                <a:spcPct val="90000"/>
              </a:lnSpc>
              <a:spcBef>
                <a:spcPts val="1000"/>
              </a:spcBef>
              <a:spcAft>
                <a:spcPts val="0"/>
              </a:spcAft>
              <a:buClr>
                <a:schemeClr val="dk1"/>
              </a:buClr>
              <a:buSzPts val="2400"/>
              <a:buNone/>
            </a:pPr>
            <a:endParaRPr b="1">
              <a:solidFill>
                <a:schemeClr val="dk1"/>
              </a:solidFill>
              <a:latin typeface="Arial Black"/>
              <a:ea typeface="Arial Black"/>
              <a:cs typeface="Arial Black"/>
              <a:sym typeface="Arial Black"/>
            </a:endParaRPr>
          </a:p>
        </p:txBody>
      </p:sp>
      <p:pic>
        <p:nvPicPr>
          <p:cNvPr id="86" name="Google Shape;86;p1"/>
          <p:cNvPicPr preferRelativeResize="0"/>
          <p:nvPr/>
        </p:nvPicPr>
        <p:blipFill rotWithShape="1">
          <a:blip r:embed="rId3">
            <a:alphaModFix/>
          </a:blip>
          <a:srcRect/>
          <a:stretch/>
        </p:blipFill>
        <p:spPr>
          <a:xfrm>
            <a:off x="7543801" y="457201"/>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Water Logging</a:t>
            </a:r>
            <a:endParaRPr/>
          </a:p>
        </p:txBody>
      </p:sp>
      <p:sp>
        <p:nvSpPr>
          <p:cNvPr id="140" name="Google Shape;140;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200000"/>
              </a:lnSpc>
              <a:spcBef>
                <a:spcPts val="0"/>
              </a:spcBef>
              <a:spcAft>
                <a:spcPts val="0"/>
              </a:spcAft>
              <a:buClr>
                <a:schemeClr val="dk1"/>
              </a:buClr>
              <a:buSzPts val="1000"/>
              <a:buFont typeface="Noto Sans Symbols"/>
              <a:buChar char="∙"/>
            </a:pPr>
            <a:r>
              <a:rPr lang="en-US" b="1">
                <a:latin typeface="Times New Roman"/>
                <a:ea typeface="Times New Roman"/>
                <a:cs typeface="Times New Roman"/>
                <a:sym typeface="Times New Roman"/>
              </a:rPr>
              <a:t>Prevention Measures</a:t>
            </a:r>
            <a:r>
              <a:rPr lang="en-US">
                <a:latin typeface="Times New Roman"/>
                <a:ea typeface="Times New Roman"/>
                <a:cs typeface="Times New Roman"/>
                <a:sym typeface="Times New Roman"/>
              </a:rPr>
              <a:t>:</a:t>
            </a:r>
            <a:endParaRPr/>
          </a:p>
          <a:p>
            <a:pPr marL="742950" lvl="1" indent="-285750" algn="l" rtl="0">
              <a:lnSpc>
                <a:spcPct val="200000"/>
              </a:lnSpc>
              <a:spcBef>
                <a:spcPts val="500"/>
              </a:spcBef>
              <a:spcAft>
                <a:spcPts val="0"/>
              </a:spcAft>
              <a:buClr>
                <a:schemeClr val="dk1"/>
              </a:buClr>
              <a:buSzPts val="1000"/>
              <a:buFont typeface="Courier New"/>
              <a:buChar char="o"/>
            </a:pPr>
            <a:r>
              <a:rPr lang="en-US" sz="2800">
                <a:latin typeface="Times New Roman"/>
                <a:ea typeface="Times New Roman"/>
                <a:cs typeface="Times New Roman"/>
                <a:sym typeface="Times New Roman"/>
              </a:rPr>
              <a:t>Avoid over-irrigation on the same cropland throughout the year.</a:t>
            </a:r>
            <a:endParaRPr sz="2800">
              <a:latin typeface="Times New Roman"/>
              <a:ea typeface="Times New Roman"/>
              <a:cs typeface="Times New Roman"/>
              <a:sym typeface="Times New Roman"/>
            </a:endParaRPr>
          </a:p>
          <a:p>
            <a:pPr marL="742950" lvl="1" indent="-285750" algn="l" rtl="0">
              <a:lnSpc>
                <a:spcPct val="200000"/>
              </a:lnSpc>
              <a:spcBef>
                <a:spcPts val="500"/>
              </a:spcBef>
              <a:spcAft>
                <a:spcPts val="0"/>
              </a:spcAft>
              <a:buClr>
                <a:schemeClr val="dk1"/>
              </a:buClr>
              <a:buSzPts val="1000"/>
              <a:buFont typeface="Courier New"/>
              <a:buChar char="o"/>
            </a:pPr>
            <a:r>
              <a:rPr lang="en-US" sz="2800">
                <a:latin typeface="Times New Roman"/>
                <a:ea typeface="Times New Roman"/>
                <a:cs typeface="Times New Roman"/>
                <a:sym typeface="Times New Roman"/>
              </a:rPr>
              <a:t>Reduce irrigation on clayey soils.</a:t>
            </a:r>
            <a:endParaRPr sz="2800">
              <a:latin typeface="Times New Roman"/>
              <a:ea typeface="Times New Roman"/>
              <a:cs typeface="Times New Roman"/>
              <a:sym typeface="Times New Roman"/>
            </a:endParaRPr>
          </a:p>
          <a:p>
            <a:pPr marL="742950" lvl="1" indent="-285750" algn="l" rtl="0">
              <a:lnSpc>
                <a:spcPct val="200000"/>
              </a:lnSpc>
              <a:spcBef>
                <a:spcPts val="500"/>
              </a:spcBef>
              <a:spcAft>
                <a:spcPts val="0"/>
              </a:spcAft>
              <a:buClr>
                <a:schemeClr val="dk1"/>
              </a:buClr>
              <a:buSzPts val="1000"/>
              <a:buFont typeface="Courier New"/>
              <a:buChar char="o"/>
            </a:pPr>
            <a:r>
              <a:rPr lang="en-US" sz="2800">
                <a:latin typeface="Times New Roman"/>
                <a:ea typeface="Times New Roman"/>
                <a:cs typeface="Times New Roman"/>
                <a:sym typeface="Times New Roman"/>
              </a:rPr>
              <a:t>Use stored water efficiently.</a:t>
            </a:r>
            <a:endParaRPr sz="2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Modification of Land</a:t>
            </a:r>
            <a:endParaRPr b="1"/>
          </a:p>
        </p:txBody>
      </p:sp>
      <p:sp>
        <p:nvSpPr>
          <p:cNvPr id="146" name="Google Shape;146;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Conversion of tropical forests into agricultural lands has led to increased land albedo and various environmental changes, such as:</a:t>
            </a:r>
            <a:endParaRPr/>
          </a:p>
          <a:p>
            <a:pPr marL="342900" lvl="0" indent="-342900" algn="just" rtl="0">
              <a:lnSpc>
                <a:spcPct val="90000"/>
              </a:lnSpc>
              <a:spcBef>
                <a:spcPts val="1000"/>
              </a:spcBef>
              <a:spcAft>
                <a:spcPts val="0"/>
              </a:spcAft>
              <a:buClr>
                <a:schemeClr val="dk1"/>
              </a:buClr>
              <a:buSzPts val="1000"/>
              <a:buFont typeface="Noto Sans Symbols"/>
              <a:buChar char="∙"/>
            </a:pPr>
            <a:r>
              <a:rPr lang="en-US" sz="2400" b="1">
                <a:latin typeface="Times New Roman"/>
                <a:ea typeface="Times New Roman"/>
                <a:cs typeface="Times New Roman"/>
                <a:sym typeface="Times New Roman"/>
              </a:rPr>
              <a:t>Emission of Trace Gases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742950" lvl="1" indent="-285750" algn="just" rtl="0">
              <a:lnSpc>
                <a:spcPct val="9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Deforestation releases CO2, CO, CH4, N2O, and other harmful gases into the atmosphere, contributing to climate change.</a:t>
            </a:r>
            <a:endParaRPr>
              <a:latin typeface="Times New Roman"/>
              <a:ea typeface="Times New Roman"/>
              <a:cs typeface="Times New Roman"/>
              <a:sym typeface="Times New Roman"/>
            </a:endParaRPr>
          </a:p>
          <a:p>
            <a:pPr marL="742950" lvl="1" indent="-285750" algn="just" rtl="0">
              <a:lnSpc>
                <a:spcPct val="90000"/>
              </a:lnSpc>
              <a:spcBef>
                <a:spcPts val="500"/>
              </a:spcBef>
              <a:spcAft>
                <a:spcPts val="0"/>
              </a:spcAft>
              <a:buClr>
                <a:schemeClr val="dk1"/>
              </a:buClr>
              <a:buSzPts val="1000"/>
              <a:buFont typeface="Courier New"/>
              <a:buChar char="o"/>
            </a:pPr>
            <a:r>
              <a:rPr lang="en-US" b="1">
                <a:latin typeface="Times New Roman"/>
                <a:ea typeface="Times New Roman"/>
                <a:cs typeface="Times New Roman"/>
                <a:sym typeface="Times New Roman"/>
              </a:rPr>
              <a:t>Nitrous Oxide (N2O)</a:t>
            </a:r>
            <a:r>
              <a:rPr lang="en-US">
                <a:latin typeface="Times New Roman"/>
                <a:ea typeface="Times New Roman"/>
                <a:cs typeface="Times New Roman"/>
                <a:sym typeface="Times New Roman"/>
              </a:rPr>
              <a:t> emissions are particularly concerning as they contribute to both greenhouse gas buildup and ozone depletion.</a:t>
            </a:r>
            <a:endParaRPr>
              <a:latin typeface="Times New Roman"/>
              <a:ea typeface="Times New Roman"/>
              <a:cs typeface="Times New Roman"/>
              <a:sym typeface="Times New Roman"/>
            </a:endParaRPr>
          </a:p>
          <a:p>
            <a:pPr marL="742950" lvl="1" indent="-285750" algn="just" rtl="0">
              <a:lnSpc>
                <a:spcPct val="90000"/>
              </a:lnSpc>
              <a:spcBef>
                <a:spcPts val="500"/>
              </a:spcBef>
              <a:spcAft>
                <a:spcPts val="0"/>
              </a:spcAft>
              <a:buClr>
                <a:schemeClr val="dk1"/>
              </a:buClr>
              <a:buSzPts val="1000"/>
              <a:buFont typeface="Courier New"/>
              <a:buChar char="o"/>
            </a:pPr>
            <a:r>
              <a:rPr lang="en-US" b="1">
                <a:latin typeface="Times New Roman"/>
                <a:ea typeface="Times New Roman"/>
                <a:cs typeface="Times New Roman"/>
                <a:sym typeface="Times New Roman"/>
              </a:rPr>
              <a:t>Carbon Monoxide (CO)</a:t>
            </a:r>
            <a:r>
              <a:rPr lang="en-US">
                <a:latin typeface="Times New Roman"/>
                <a:ea typeface="Times New Roman"/>
                <a:cs typeface="Times New Roman"/>
                <a:sym typeface="Times New Roman"/>
              </a:rPr>
              <a:t> reduces the effectiveness of OH radicals that help cleanse the atmosphere, increasing the accumulation of harmful gases.</a:t>
            </a:r>
            <a:endParaRPr>
              <a:latin typeface="Times New Roman"/>
              <a:ea typeface="Times New Roman"/>
              <a:cs typeface="Times New Roman"/>
              <a:sym typeface="Times New Roman"/>
            </a:endParaRPr>
          </a:p>
          <a:p>
            <a:pPr marL="742950" lvl="1" indent="-285750" algn="just" rtl="0">
              <a:lnSpc>
                <a:spcPct val="90000"/>
              </a:lnSpc>
              <a:spcBef>
                <a:spcPts val="500"/>
              </a:spcBef>
              <a:spcAft>
                <a:spcPts val="0"/>
              </a:spcAft>
              <a:buClr>
                <a:schemeClr val="dk1"/>
              </a:buClr>
              <a:buSzPts val="1000"/>
              <a:buFont typeface="Courier New"/>
              <a:buChar char="o"/>
            </a:pPr>
            <a:r>
              <a:rPr lang="en-US" b="1">
                <a:latin typeface="Times New Roman"/>
                <a:ea typeface="Times New Roman"/>
                <a:cs typeface="Times New Roman"/>
                <a:sym typeface="Times New Roman"/>
              </a:rPr>
              <a:t>Conversion of Wetlands</a:t>
            </a:r>
            <a:r>
              <a:rPr lang="en-US">
                <a:latin typeface="Times New Roman"/>
                <a:ea typeface="Times New Roman"/>
                <a:cs typeface="Times New Roman"/>
                <a:sym typeface="Times New Roman"/>
              </a:rPr>
              <a:t> releases stored carbon, potentially increasing methane emissions when these areas are converted for rice production.</a:t>
            </a: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Organic Farming:</a:t>
            </a:r>
            <a:br>
              <a:rPr lang="en-US" sz="4400" b="1">
                <a:solidFill>
                  <a:srgbClr val="243F60"/>
                </a:solidFill>
                <a:latin typeface="Cambria"/>
                <a:ea typeface="Cambria"/>
                <a:cs typeface="Cambria"/>
                <a:sym typeface="Cambria"/>
              </a:rPr>
            </a:br>
            <a:endParaRPr/>
          </a:p>
        </p:txBody>
      </p:sp>
      <p:sp>
        <p:nvSpPr>
          <p:cNvPr id="152" name="Google Shape;152;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2400"/>
              <a:buNone/>
            </a:pPr>
            <a:r>
              <a:rPr lang="en-US" sz="2400">
                <a:latin typeface="Times New Roman"/>
                <a:ea typeface="Times New Roman"/>
                <a:cs typeface="Times New Roman"/>
                <a:sym typeface="Times New Roman"/>
              </a:rPr>
              <a:t>Organic farming is a sustainable agricultural method that avoids synthetic pesticides and conventional fertilizers. It focuses on enhancing biodiversity, biological cycles, and soil health through natural processes. Organic farming seeks to minimize the use of off-farm inputs while restoring and maintaining ecological balance.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30f54ed2e3b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Housing </a:t>
            </a:r>
            <a:endParaRPr/>
          </a:p>
        </p:txBody>
      </p:sp>
      <p:sp>
        <p:nvSpPr>
          <p:cNvPr id="158" name="Google Shape;158;g30f54ed2e3b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100"/>
              <a:t>Impact of Housing on Natural Resources</a:t>
            </a:r>
            <a:endParaRPr sz="3100"/>
          </a:p>
          <a:p>
            <a:pPr marL="457200" lvl="0" indent="-425450" algn="l" rtl="0">
              <a:spcBef>
                <a:spcPts val="1000"/>
              </a:spcBef>
              <a:spcAft>
                <a:spcPts val="0"/>
              </a:spcAft>
              <a:buSzPts val="3100"/>
              <a:buChar char="•"/>
            </a:pPr>
            <a:r>
              <a:rPr lang="en-US" sz="3100"/>
              <a:t>Expansion of housing has reduced agricultural land, forests, and water bodies.</a:t>
            </a:r>
            <a:endParaRPr sz="3100"/>
          </a:p>
          <a:p>
            <a:pPr marL="457200" lvl="0" indent="-425450" algn="l" rtl="0">
              <a:spcBef>
                <a:spcPts val="0"/>
              </a:spcBef>
              <a:spcAft>
                <a:spcPts val="0"/>
              </a:spcAft>
              <a:buSzPts val="3100"/>
              <a:buChar char="•"/>
            </a:pPr>
            <a:r>
              <a:rPr lang="en-US" sz="3100"/>
              <a:t>Building materials like cement, steel, and wood in housing cause environmental contamination, harming health, livestock, and plant life.</a:t>
            </a:r>
            <a:endParaRPr sz="3100"/>
          </a:p>
          <a:p>
            <a:pPr marL="457200" lvl="0" indent="-425450" algn="l" rtl="0">
              <a:spcBef>
                <a:spcPts val="0"/>
              </a:spcBef>
              <a:spcAft>
                <a:spcPts val="0"/>
              </a:spcAft>
              <a:buSzPts val="3100"/>
              <a:buChar char="•"/>
            </a:pPr>
            <a:r>
              <a:rPr lang="en-US" sz="3100"/>
              <a:t>Housing development requires essential services like water, sanitation, and electricity to be sustainable in human settlements.</a:t>
            </a:r>
            <a:endParaRPr sz="3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30f54ed2e3b_0_12"/>
          <p:cNvSpPr txBox="1">
            <a:spLocks noGrp="1"/>
          </p:cNvSpPr>
          <p:nvPr>
            <p:ph type="title"/>
          </p:nvPr>
        </p:nvSpPr>
        <p:spPr>
          <a:xfrm>
            <a:off x="461225" y="133150"/>
            <a:ext cx="10515600" cy="902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t>Housing </a:t>
            </a:r>
            <a:endParaRPr/>
          </a:p>
        </p:txBody>
      </p:sp>
      <p:sp>
        <p:nvSpPr>
          <p:cNvPr id="164" name="Google Shape;164;g30f54ed2e3b_0_12"/>
          <p:cNvSpPr txBox="1">
            <a:spLocks noGrp="1"/>
          </p:cNvSpPr>
          <p:nvPr>
            <p:ph type="body" idx="1"/>
          </p:nvPr>
        </p:nvSpPr>
        <p:spPr>
          <a:xfrm>
            <a:off x="461225" y="1600675"/>
            <a:ext cx="10892700" cy="4880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Effect of Building Materials</a:t>
            </a:r>
            <a:endParaRPr/>
          </a:p>
          <a:p>
            <a:pPr marL="0" lvl="0" indent="0" algn="l" rtl="0">
              <a:spcBef>
                <a:spcPts val="1000"/>
              </a:spcBef>
              <a:spcAft>
                <a:spcPts val="0"/>
              </a:spcAft>
              <a:buClr>
                <a:schemeClr val="dk1"/>
              </a:buClr>
              <a:buSzPts val="1100"/>
              <a:buFont typeface="Arial"/>
              <a:buNone/>
            </a:pPr>
            <a:r>
              <a:rPr lang="en-US" sz="2000" b="1">
                <a:latin typeface="Arial"/>
                <a:ea typeface="Arial"/>
                <a:cs typeface="Arial"/>
                <a:sym typeface="Arial"/>
              </a:rPr>
              <a:t>Steel</a:t>
            </a:r>
            <a:r>
              <a:rPr lang="en-US" sz="2000">
                <a:latin typeface="Arial"/>
                <a:ea typeface="Arial"/>
                <a:cs typeface="Arial"/>
                <a:sym typeface="Arial"/>
              </a:rPr>
              <a:t>: The most widely used metal, steel production impacts air quality and uses significant energy and resources, contributing to pollution.</a:t>
            </a:r>
            <a:endParaRPr sz="20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000" b="1">
                <a:latin typeface="Arial"/>
                <a:ea typeface="Arial"/>
                <a:cs typeface="Arial"/>
                <a:sym typeface="Arial"/>
              </a:rPr>
              <a:t>Cement</a:t>
            </a:r>
            <a:r>
              <a:rPr lang="en-US" sz="2000">
                <a:latin typeface="Arial"/>
                <a:ea typeface="Arial"/>
                <a:cs typeface="Arial"/>
                <a:sym typeface="Arial"/>
              </a:rPr>
              <a:t>: Cement production causes land degradation, air and water pollution, and waste disposal issues.</a:t>
            </a:r>
            <a:endParaRPr sz="20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000" b="1">
                <a:latin typeface="Arial"/>
                <a:ea typeface="Arial"/>
                <a:cs typeface="Arial"/>
                <a:sym typeface="Arial"/>
              </a:rPr>
              <a:t>Wood and Plywood</a:t>
            </a:r>
            <a:r>
              <a:rPr lang="en-US" sz="2000">
                <a:latin typeface="Arial"/>
                <a:ea typeface="Arial"/>
                <a:cs typeface="Arial"/>
                <a:sym typeface="Arial"/>
              </a:rPr>
              <a:t>: While renewable, overharvesting can lead to biodiversity loss, soil erosion, and increased demand pressure.</a:t>
            </a:r>
            <a:endParaRPr sz="20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000" b="1">
                <a:latin typeface="Arial"/>
                <a:ea typeface="Arial"/>
                <a:cs typeface="Arial"/>
                <a:sym typeface="Arial"/>
              </a:rPr>
              <a:t>Glass</a:t>
            </a:r>
            <a:r>
              <a:rPr lang="en-US" sz="2000">
                <a:latin typeface="Arial"/>
                <a:ea typeface="Arial"/>
                <a:cs typeface="Arial"/>
                <a:sym typeface="Arial"/>
              </a:rPr>
              <a:t>: Glass production involves mining activities that cause soil erosion, habitat alteration, and pollution.</a:t>
            </a:r>
            <a:endParaRPr sz="20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000" b="1">
                <a:latin typeface="Arial"/>
                <a:ea typeface="Arial"/>
                <a:cs typeface="Arial"/>
                <a:sym typeface="Arial"/>
              </a:rPr>
              <a:t>Paints</a:t>
            </a:r>
            <a:r>
              <a:rPr lang="en-US" sz="2000">
                <a:latin typeface="Arial"/>
                <a:ea typeface="Arial"/>
                <a:cs typeface="Arial"/>
                <a:sym typeface="Arial"/>
              </a:rPr>
              <a:t>: Paint production uses petroleum derivatives and heavy metals, releasing hazardous chemicals that impact health and the environment.</a:t>
            </a:r>
            <a:endParaRPr sz="2000">
              <a:latin typeface="Arial"/>
              <a:ea typeface="Arial"/>
              <a:cs typeface="Arial"/>
              <a:sym typeface="Arial"/>
            </a:endParaRPr>
          </a:p>
          <a:p>
            <a:pPr marL="0" lvl="0" indent="0" algn="l" rtl="0">
              <a:spcBef>
                <a:spcPts val="1000"/>
              </a:spcBef>
              <a:spcAft>
                <a:spcPts val="0"/>
              </a:spcAft>
              <a:buNone/>
            </a:pPr>
            <a:r>
              <a:rPr lang="en-US" sz="2000" b="1">
                <a:latin typeface="Arial"/>
                <a:ea typeface="Arial"/>
                <a:cs typeface="Arial"/>
                <a:sym typeface="Arial"/>
              </a:rPr>
              <a:t>Other Materials</a:t>
            </a:r>
            <a:r>
              <a:rPr lang="en-US" sz="2000">
                <a:latin typeface="Arial"/>
                <a:ea typeface="Arial"/>
                <a:cs typeface="Arial"/>
                <a:sym typeface="Arial"/>
              </a:rPr>
              <a:t>: New materials like insulation, sealants, and particle board lead to resource depletion and pollution during production and disposal.</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30f54ed2e3b_0_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87000"/>
              </a:lnSpc>
              <a:spcBef>
                <a:spcPts val="1300"/>
              </a:spcBef>
              <a:spcAft>
                <a:spcPts val="1200"/>
              </a:spcAft>
              <a:buNone/>
            </a:pPr>
            <a:r>
              <a:rPr lang="en-US">
                <a:latin typeface="Times New Roman"/>
                <a:ea typeface="Times New Roman"/>
                <a:cs typeface="Times New Roman"/>
                <a:sym typeface="Times New Roman"/>
              </a:rPr>
              <a:t>Industrialization</a:t>
            </a:r>
            <a:endParaRPr>
              <a:latin typeface="Times New Roman"/>
              <a:ea typeface="Times New Roman"/>
              <a:cs typeface="Times New Roman"/>
              <a:sym typeface="Times New Roman"/>
            </a:endParaRPr>
          </a:p>
        </p:txBody>
      </p:sp>
      <p:sp>
        <p:nvSpPr>
          <p:cNvPr id="170" name="Google Shape;170;g30f54ed2e3b_0_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2400" b="1">
                <a:latin typeface="Times New Roman"/>
                <a:ea typeface="Times New Roman"/>
                <a:cs typeface="Times New Roman"/>
                <a:sym typeface="Times New Roman"/>
              </a:rPr>
              <a:t>Impact on Natural Resources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a:latin typeface="Times New Roman"/>
                <a:ea typeface="Times New Roman"/>
                <a:cs typeface="Times New Roman"/>
                <a:sym typeface="Times New Roman"/>
              </a:rPr>
              <a:t>Fossil Fuels</a:t>
            </a:r>
            <a:r>
              <a:rPr lang="en-US" sz="2400">
                <a:latin typeface="Times New Roman"/>
                <a:ea typeface="Times New Roman"/>
                <a:cs typeface="Times New Roman"/>
                <a:sym typeface="Times New Roman"/>
              </a:rPr>
              <a:t>: Heavy use of coal, natural gas, and petroleum in industries and transport contributes to local pollution and global issues like ozone depletion, global warming, and water contamination.</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Oil Spills</a:t>
            </a:r>
            <a:r>
              <a:rPr lang="en-US" sz="2400">
                <a:latin typeface="Times New Roman"/>
                <a:ea typeface="Times New Roman"/>
                <a:cs typeface="Times New Roman"/>
                <a:sym typeface="Times New Roman"/>
              </a:rPr>
              <a:t>: Even small oil spills can devastate ecosystems, as seen with the marine iguanas affected by an oil spill in the Galapagos Islands.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Mining</a:t>
            </a:r>
            <a:r>
              <a:rPr lang="en-US" sz="2400">
                <a:latin typeface="Times New Roman"/>
                <a:ea typeface="Times New Roman"/>
                <a:cs typeface="Times New Roman"/>
                <a:sym typeface="Times New Roman"/>
              </a:rPr>
              <a:t>: Industrial mining depletes resources, destroys habitats, and creates toxic runoff that harms aquatic life and ecosystems.</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0f54ed2e3b_0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87000"/>
              </a:lnSpc>
              <a:spcBef>
                <a:spcPts val="1300"/>
              </a:spcBef>
              <a:spcAft>
                <a:spcPts val="1200"/>
              </a:spcAft>
              <a:buNone/>
            </a:pPr>
            <a:r>
              <a:rPr lang="en-US">
                <a:latin typeface="Times New Roman"/>
                <a:ea typeface="Times New Roman"/>
                <a:cs typeface="Times New Roman"/>
                <a:sym typeface="Times New Roman"/>
              </a:rPr>
              <a:t>Industrialization</a:t>
            </a:r>
            <a:endParaRPr>
              <a:latin typeface="Times New Roman"/>
              <a:ea typeface="Times New Roman"/>
              <a:cs typeface="Times New Roman"/>
              <a:sym typeface="Times New Roman"/>
            </a:endParaRPr>
          </a:p>
        </p:txBody>
      </p:sp>
      <p:sp>
        <p:nvSpPr>
          <p:cNvPr id="176" name="Google Shape;176;g30f54ed2e3b_0_27"/>
          <p:cNvSpPr txBox="1">
            <a:spLocks noGrp="1"/>
          </p:cNvSpPr>
          <p:nvPr>
            <p:ph type="body" idx="1"/>
          </p:nvPr>
        </p:nvSpPr>
        <p:spPr>
          <a:xfrm>
            <a:off x="838200" y="1825625"/>
            <a:ext cx="10515600" cy="4965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b="1">
                <a:latin typeface="Times New Roman"/>
                <a:ea typeface="Times New Roman"/>
                <a:cs typeface="Times New Roman"/>
                <a:sym typeface="Times New Roman"/>
              </a:rPr>
              <a:t>Impact on Air and Water</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Industries release solid, liquid, and gaseous waste into the environment, varying by type and process:</a:t>
            </a:r>
            <a:endParaRPr sz="2400">
              <a:latin typeface="Times New Roman"/>
              <a:ea typeface="Times New Roman"/>
              <a:cs typeface="Times New Roman"/>
              <a:sym typeface="Times New Roman"/>
            </a:endParaRPr>
          </a:p>
          <a:p>
            <a:pPr marL="914400" lvl="1" indent="-381000" algn="l" rtl="0">
              <a:lnSpc>
                <a:spcPct val="115000"/>
              </a:lnSpc>
              <a:spcBef>
                <a:spcPts val="0"/>
              </a:spcBef>
              <a:spcAft>
                <a:spcPts val="0"/>
              </a:spcAft>
              <a:buSzPts val="2400"/>
              <a:buChar char="○"/>
            </a:pPr>
            <a:r>
              <a:rPr lang="en-US" b="1">
                <a:latin typeface="Times New Roman"/>
                <a:ea typeface="Times New Roman"/>
                <a:cs typeface="Times New Roman"/>
                <a:sym typeface="Times New Roman"/>
              </a:rPr>
              <a:t>Liquid Effluents</a:t>
            </a:r>
            <a:r>
              <a:rPr lang="en-US">
                <a:latin typeface="Times New Roman"/>
                <a:ea typeface="Times New Roman"/>
                <a:cs typeface="Times New Roman"/>
                <a:sym typeface="Times New Roman"/>
              </a:rPr>
              <a:t>: Some are highly acidic or alkaline, with high oxygen demands and potential toxicity (e.g., dairy, fertilizer, pharmaceutical effluents).</a:t>
            </a:r>
            <a:endParaRPr>
              <a:latin typeface="Times New Roman"/>
              <a:ea typeface="Times New Roman"/>
              <a:cs typeface="Times New Roman"/>
              <a:sym typeface="Times New Roman"/>
            </a:endParaRPr>
          </a:p>
          <a:p>
            <a:pPr marL="914400" lvl="1" indent="-381000" algn="l" rtl="0">
              <a:lnSpc>
                <a:spcPct val="115000"/>
              </a:lnSpc>
              <a:spcBef>
                <a:spcPts val="0"/>
              </a:spcBef>
              <a:spcAft>
                <a:spcPts val="0"/>
              </a:spcAft>
              <a:buSzPts val="2400"/>
              <a:buChar char="○"/>
            </a:pPr>
            <a:r>
              <a:rPr lang="en-US" b="1">
                <a:latin typeface="Times New Roman"/>
                <a:ea typeface="Times New Roman"/>
                <a:cs typeface="Times New Roman"/>
                <a:sym typeface="Times New Roman"/>
              </a:rPr>
              <a:t>Gaseous Effluents</a:t>
            </a:r>
            <a:r>
              <a:rPr lang="en-US">
                <a:latin typeface="Times New Roman"/>
                <a:ea typeface="Times New Roman"/>
                <a:cs typeface="Times New Roman"/>
                <a:sym typeface="Times New Roman"/>
              </a:rPr>
              <a:t>: Emissions include SO₂, H₂S, particulates, and toxic gases from units like paper, tanneries, and chemical plants.</a:t>
            </a:r>
            <a:endParaRPr>
              <a:latin typeface="Times New Roman"/>
              <a:ea typeface="Times New Roman"/>
              <a:cs typeface="Times New Roman"/>
              <a:sym typeface="Times New Roman"/>
            </a:endParaRPr>
          </a:p>
          <a:p>
            <a:pPr marL="914400" lvl="1" indent="-381000" algn="l" rtl="0">
              <a:lnSpc>
                <a:spcPct val="115000"/>
              </a:lnSpc>
              <a:spcBef>
                <a:spcPts val="0"/>
              </a:spcBef>
              <a:spcAft>
                <a:spcPts val="0"/>
              </a:spcAft>
              <a:buSzPts val="2400"/>
              <a:buChar char="○"/>
            </a:pPr>
            <a:r>
              <a:rPr lang="en-US" b="1">
                <a:latin typeface="Times New Roman"/>
                <a:ea typeface="Times New Roman"/>
                <a:cs typeface="Times New Roman"/>
                <a:sym typeface="Times New Roman"/>
              </a:rPr>
              <a:t>Solid Effluents</a:t>
            </a:r>
            <a:r>
              <a:rPr lang="en-US">
                <a:latin typeface="Times New Roman"/>
                <a:ea typeface="Times New Roman"/>
                <a:cs typeface="Times New Roman"/>
                <a:sym typeface="Times New Roman"/>
              </a:rPr>
              <a:t>: Waste includes process dust, chemical residues, and toxic metals from industries like iron and steel, textiles, and electronics.</a:t>
            </a:r>
            <a:endParaRPr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30f54ed2e3b_0_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87000"/>
              </a:lnSpc>
              <a:spcBef>
                <a:spcPts val="1300"/>
              </a:spcBef>
              <a:spcAft>
                <a:spcPts val="1200"/>
              </a:spcAft>
              <a:buNone/>
            </a:pPr>
            <a:r>
              <a:rPr lang="en-US">
                <a:latin typeface="Times New Roman"/>
                <a:ea typeface="Times New Roman"/>
                <a:cs typeface="Times New Roman"/>
                <a:sym typeface="Times New Roman"/>
              </a:rPr>
              <a:t>Industrialization</a:t>
            </a:r>
            <a:endParaRPr>
              <a:latin typeface="Times New Roman"/>
              <a:ea typeface="Times New Roman"/>
              <a:cs typeface="Times New Roman"/>
              <a:sym typeface="Times New Roman"/>
            </a:endParaRPr>
          </a:p>
        </p:txBody>
      </p:sp>
      <p:sp>
        <p:nvSpPr>
          <p:cNvPr id="182" name="Google Shape;182;g30f54ed2e3b_0_38"/>
          <p:cNvSpPr txBox="1">
            <a:spLocks noGrp="1"/>
          </p:cNvSpPr>
          <p:nvPr>
            <p:ph type="body" idx="1"/>
          </p:nvPr>
        </p:nvSpPr>
        <p:spPr>
          <a:xfrm>
            <a:off x="838200" y="1825625"/>
            <a:ext cx="10515600" cy="4965600"/>
          </a:xfrm>
          <a:prstGeom prst="rect">
            <a:avLst/>
          </a:prstGeom>
        </p:spPr>
        <p:txBody>
          <a:bodyPr spcFirstLastPara="1" wrap="square" lIns="91425" tIns="45700" rIns="91425" bIns="45700" anchor="t" anchorCtr="0">
            <a:noAutofit/>
          </a:bodyPr>
          <a:lstStyle/>
          <a:p>
            <a:pPr marL="0" lvl="0" indent="0" algn="l" rtl="0">
              <a:lnSpc>
                <a:spcPct val="150000"/>
              </a:lnSpc>
              <a:spcBef>
                <a:spcPts val="1200"/>
              </a:spcBef>
              <a:spcAft>
                <a:spcPts val="0"/>
              </a:spcAft>
              <a:buNone/>
            </a:pPr>
            <a:r>
              <a:rPr lang="en-US" sz="3000" b="1">
                <a:latin typeface="Times New Roman"/>
                <a:ea typeface="Times New Roman"/>
                <a:cs typeface="Times New Roman"/>
                <a:sym typeface="Times New Roman"/>
              </a:rPr>
              <a:t>Remedies</a:t>
            </a: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p>
            <a:pPr marL="457200" lvl="0" indent="-419100" algn="l" rtl="0">
              <a:lnSpc>
                <a:spcPct val="150000"/>
              </a:lnSpc>
              <a:spcBef>
                <a:spcPts val="1200"/>
              </a:spcBef>
              <a:spcAft>
                <a:spcPts val="0"/>
              </a:spcAft>
              <a:buSzPts val="3000"/>
              <a:buFont typeface="Times New Roman"/>
              <a:buChar char="●"/>
            </a:pPr>
            <a:r>
              <a:rPr lang="en-US" sz="3000">
                <a:latin typeface="Times New Roman"/>
                <a:ea typeface="Times New Roman"/>
                <a:cs typeface="Times New Roman"/>
                <a:sym typeface="Times New Roman"/>
              </a:rPr>
              <a:t>Proper treatment of all waste as per environmental standards.</a:t>
            </a:r>
            <a:endParaRPr sz="3000">
              <a:latin typeface="Times New Roman"/>
              <a:ea typeface="Times New Roman"/>
              <a:cs typeface="Times New Roman"/>
              <a:sym typeface="Times New Roman"/>
            </a:endParaRPr>
          </a:p>
          <a:p>
            <a:pPr marL="457200" lvl="0" indent="-419100" algn="l" rtl="0">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Relocating or closing polluting industries near human habitats.</a:t>
            </a:r>
            <a:endParaRPr sz="3000">
              <a:latin typeface="Times New Roman"/>
              <a:ea typeface="Times New Roman"/>
              <a:cs typeface="Times New Roman"/>
              <a:sym typeface="Times New Roman"/>
            </a:endParaRPr>
          </a:p>
          <a:p>
            <a:pPr marL="457200" lvl="0" indent="-419100" algn="l" rtl="0">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Enforcing laws to control pollution effectively.</a:t>
            </a:r>
            <a:endParaRPr sz="3000"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30f54ed2e3b_0_4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Mining</a:t>
            </a:r>
            <a:endParaRPr>
              <a:latin typeface="Times New Roman"/>
              <a:ea typeface="Times New Roman"/>
              <a:cs typeface="Times New Roman"/>
              <a:sym typeface="Times New Roman"/>
            </a:endParaRPr>
          </a:p>
        </p:txBody>
      </p:sp>
      <p:sp>
        <p:nvSpPr>
          <p:cNvPr id="188" name="Google Shape;188;g30f54ed2e3b_0_44"/>
          <p:cNvSpPr txBox="1">
            <a:spLocks noGrp="1"/>
          </p:cNvSpPr>
          <p:nvPr>
            <p:ph type="body" idx="1"/>
          </p:nvPr>
        </p:nvSpPr>
        <p:spPr>
          <a:xfrm>
            <a:off x="838200" y="1557175"/>
            <a:ext cx="10515600" cy="5379000"/>
          </a:xfrm>
          <a:prstGeom prst="rect">
            <a:avLst/>
          </a:prstGeom>
        </p:spPr>
        <p:txBody>
          <a:bodyPr spcFirstLastPara="1" wrap="square" lIns="91425" tIns="45700" rIns="91425" bIns="45700" anchor="t" anchorCtr="0">
            <a:normAutofit fontScale="92500" lnSpcReduction="10000"/>
          </a:bodyPr>
          <a:lstStyle/>
          <a:p>
            <a:pPr marL="0" lvl="0" indent="0" algn="l" rtl="0">
              <a:spcBef>
                <a:spcPts val="1000"/>
              </a:spcBef>
              <a:spcAft>
                <a:spcPts val="0"/>
              </a:spcAft>
              <a:buClr>
                <a:schemeClr val="dk1"/>
              </a:buClr>
              <a:buSzPct val="45833"/>
              <a:buFont typeface="Arial"/>
              <a:buNone/>
            </a:pPr>
            <a:r>
              <a:rPr lang="en-US" sz="2400">
                <a:latin typeface="Times New Roman"/>
                <a:ea typeface="Times New Roman"/>
                <a:cs typeface="Times New Roman"/>
                <a:sym typeface="Times New Roman"/>
              </a:rPr>
              <a:t>Mining (extraction and processing of ores, coal, etc.) causes major environmental issues.</a:t>
            </a:r>
            <a:endParaRPr sz="2400">
              <a:latin typeface="Times New Roman"/>
              <a:ea typeface="Times New Roman"/>
              <a:cs typeface="Times New Roman"/>
              <a:sym typeface="Times New Roman"/>
            </a:endParaRPr>
          </a:p>
          <a:p>
            <a:pPr marL="0" lvl="0" indent="0" algn="l" rtl="0">
              <a:spcBef>
                <a:spcPts val="1000"/>
              </a:spcBef>
              <a:spcAft>
                <a:spcPts val="0"/>
              </a:spcAft>
              <a:buClr>
                <a:schemeClr val="dk1"/>
              </a:buClr>
              <a:buSzPct val="45833"/>
              <a:buFont typeface="Arial"/>
              <a:buNone/>
            </a:pPr>
            <a:r>
              <a:rPr lang="en-US" sz="2400">
                <a:latin typeface="Times New Roman"/>
                <a:ea typeface="Times New Roman"/>
                <a:cs typeface="Times New Roman"/>
                <a:sym typeface="Times New Roman"/>
              </a:rPr>
              <a:t>Impacts include:</a:t>
            </a:r>
            <a:endParaRPr sz="2400">
              <a:latin typeface="Times New Roman"/>
              <a:ea typeface="Times New Roman"/>
              <a:cs typeface="Times New Roman"/>
              <a:sym typeface="Times New Roman"/>
            </a:endParaRPr>
          </a:p>
          <a:p>
            <a:pPr marL="457200" lvl="0" indent="-369570" algn="l" rtl="0">
              <a:lnSpc>
                <a:spcPct val="115000"/>
              </a:lnSpc>
              <a:spcBef>
                <a:spcPts val="1200"/>
              </a:spcBef>
              <a:spcAft>
                <a:spcPts val="0"/>
              </a:spcAft>
              <a:buSzPct val="100000"/>
              <a:buChar char="●"/>
            </a:pPr>
            <a:r>
              <a:rPr lang="en-US" sz="2400" b="1">
                <a:latin typeface="Times New Roman"/>
                <a:ea typeface="Times New Roman"/>
                <a:cs typeface="Times New Roman"/>
                <a:sym typeface="Times New Roman"/>
              </a:rPr>
              <a:t>Land disturbance</a:t>
            </a:r>
            <a:r>
              <a:rPr lang="en-US" sz="2400">
                <a:latin typeface="Times New Roman"/>
                <a:ea typeface="Times New Roman"/>
                <a:cs typeface="Times New Roman"/>
                <a:sym typeface="Times New Roman"/>
              </a:rPr>
              <a:t>: Significant alteration of natural landscapes.</a:t>
            </a:r>
            <a:endParaRPr sz="240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Char char="●"/>
            </a:pPr>
            <a:r>
              <a:rPr lang="en-US" sz="2400" b="1">
                <a:latin typeface="Times New Roman"/>
                <a:ea typeface="Times New Roman"/>
                <a:cs typeface="Times New Roman"/>
                <a:sym typeface="Times New Roman"/>
              </a:rPr>
              <a:t>Air pollution</a:t>
            </a:r>
            <a:r>
              <a:rPr lang="en-US" sz="2400">
                <a:latin typeface="Times New Roman"/>
                <a:ea typeface="Times New Roman"/>
                <a:cs typeface="Times New Roman"/>
                <a:sym typeface="Times New Roman"/>
              </a:rPr>
              <a:t>: Dust and smelter emissions pollute the atmosphere.</a:t>
            </a:r>
            <a:endParaRPr sz="240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Char char="●"/>
            </a:pPr>
            <a:r>
              <a:rPr lang="en-US" sz="2400" b="1">
                <a:latin typeface="Times New Roman"/>
                <a:ea typeface="Times New Roman"/>
                <a:cs typeface="Times New Roman"/>
                <a:sym typeface="Times New Roman"/>
              </a:rPr>
              <a:t>Water contamination</a:t>
            </a:r>
            <a:r>
              <a:rPr lang="en-US" sz="2400">
                <a:latin typeface="Times New Roman"/>
                <a:ea typeface="Times New Roman"/>
                <a:cs typeface="Times New Roman"/>
                <a:sym typeface="Times New Roman"/>
              </a:rPr>
              <a:t>: Disrupted aquifers and polluted water sources.</a:t>
            </a:r>
            <a:endParaRPr sz="2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ct val="45833"/>
              <a:buFont typeface="Arial"/>
              <a:buNone/>
            </a:pPr>
            <a:r>
              <a:rPr lang="en-US" sz="2400">
                <a:latin typeface="Times New Roman"/>
                <a:ea typeface="Times New Roman"/>
                <a:cs typeface="Times New Roman"/>
                <a:sym typeface="Times New Roman"/>
              </a:rPr>
              <a:t>Environmental damage often continues long after a mine is closed.</a:t>
            </a:r>
            <a:endParaRPr sz="2400">
              <a:latin typeface="Times New Roman"/>
              <a:ea typeface="Times New Roman"/>
              <a:cs typeface="Times New Roman"/>
              <a:sym typeface="Times New Roman"/>
            </a:endParaRPr>
          </a:p>
          <a:p>
            <a:pPr marL="0" lvl="0" indent="0" algn="l" rtl="0">
              <a:spcBef>
                <a:spcPts val="1000"/>
              </a:spcBef>
              <a:spcAft>
                <a:spcPts val="0"/>
              </a:spcAft>
              <a:buClr>
                <a:schemeClr val="dk1"/>
              </a:buClr>
              <a:buSzPct val="45833"/>
              <a:buFont typeface="Arial"/>
              <a:buNone/>
            </a:pPr>
            <a:r>
              <a:rPr lang="en-US" sz="2400" b="1">
                <a:latin typeface="Times New Roman"/>
                <a:ea typeface="Times New Roman"/>
                <a:cs typeface="Times New Roman"/>
                <a:sym typeface="Times New Roman"/>
              </a:rPr>
              <a:t>Exploratory phase</a:t>
            </a:r>
            <a:r>
              <a:rPr lang="en-US" sz="2400">
                <a:latin typeface="Times New Roman"/>
                <a:ea typeface="Times New Roman"/>
                <a:cs typeface="Times New Roman"/>
                <a:sym typeface="Times New Roman"/>
              </a:rPr>
              <a:t> impacts:</a:t>
            </a:r>
            <a:endParaRPr sz="2400">
              <a:latin typeface="Times New Roman"/>
              <a:ea typeface="Times New Roman"/>
              <a:cs typeface="Times New Roman"/>
              <a:sym typeface="Times New Roman"/>
            </a:endParaRPr>
          </a:p>
          <a:p>
            <a:pPr marL="457200" lvl="0" indent="-369570" algn="l" rtl="0">
              <a:lnSpc>
                <a:spcPct val="115000"/>
              </a:lnSpc>
              <a:spcBef>
                <a:spcPts val="1200"/>
              </a:spcBef>
              <a:spcAft>
                <a:spcPts val="0"/>
              </a:spcAft>
              <a:buSzPct val="100000"/>
              <a:buFont typeface="Times New Roman"/>
              <a:buChar char="●"/>
            </a:pPr>
            <a:r>
              <a:rPr lang="en-US" sz="2400">
                <a:latin typeface="Times New Roman"/>
                <a:ea typeface="Times New Roman"/>
                <a:cs typeface="Times New Roman"/>
                <a:sym typeface="Times New Roman"/>
              </a:rPr>
              <a:t>Drilling, heavy equipment transport, and road construction disturb habitats.</a:t>
            </a:r>
            <a:endParaRPr sz="240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Font typeface="Times New Roman"/>
              <a:buChar char="●"/>
            </a:pPr>
            <a:r>
              <a:rPr lang="en-US" sz="2400">
                <a:latin typeface="Times New Roman"/>
                <a:ea typeface="Times New Roman"/>
                <a:cs typeface="Times New Roman"/>
                <a:sym typeface="Times New Roman"/>
              </a:rPr>
              <a:t>Increased access to remote forest areas, potentially leading to further environmental stress.</a:t>
            </a:r>
            <a:endParaRPr sz="2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ct val="45833"/>
              <a:buFont typeface="Arial"/>
              <a:buNone/>
            </a:pPr>
            <a:r>
              <a:rPr lang="en-US" sz="2400" b="1">
                <a:latin typeface="Times New Roman"/>
                <a:ea typeface="Times New Roman"/>
                <a:cs typeface="Times New Roman"/>
                <a:sym typeface="Times New Roman"/>
              </a:rPr>
              <a:t>Operational phase</a:t>
            </a:r>
            <a:r>
              <a:rPr lang="en-US" sz="2400">
                <a:latin typeface="Times New Roman"/>
                <a:ea typeface="Times New Roman"/>
                <a:cs typeface="Times New Roman"/>
                <a:sym typeface="Times New Roman"/>
              </a:rPr>
              <a:t> has the most severe effects, with lasting impact on forests and ecosystems even after mining ceases.</a:t>
            </a:r>
            <a:endParaRPr sz="2400">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30f54ed2e3b_0_50"/>
          <p:cNvSpPr txBox="1">
            <a:spLocks noGrp="1"/>
          </p:cNvSpPr>
          <p:nvPr>
            <p:ph type="title"/>
          </p:nvPr>
        </p:nvSpPr>
        <p:spPr>
          <a:xfrm>
            <a:off x="722200" y="133150"/>
            <a:ext cx="10515600" cy="974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a:latin typeface="Times New Roman"/>
                <a:ea typeface="Times New Roman"/>
                <a:cs typeface="Times New Roman"/>
                <a:sym typeface="Times New Roman"/>
              </a:rPr>
              <a:t>Mining</a:t>
            </a:r>
            <a:endParaRPr>
              <a:latin typeface="Times New Roman"/>
              <a:ea typeface="Times New Roman"/>
              <a:cs typeface="Times New Roman"/>
              <a:sym typeface="Times New Roman"/>
            </a:endParaRPr>
          </a:p>
        </p:txBody>
      </p:sp>
      <p:sp>
        <p:nvSpPr>
          <p:cNvPr id="194" name="Google Shape;194;g30f54ed2e3b_0_50"/>
          <p:cNvSpPr txBox="1">
            <a:spLocks noGrp="1"/>
          </p:cNvSpPr>
          <p:nvPr>
            <p:ph type="body" idx="1"/>
          </p:nvPr>
        </p:nvSpPr>
        <p:spPr>
          <a:xfrm>
            <a:off x="664200" y="1020725"/>
            <a:ext cx="10515600" cy="594450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2400" b="1">
                <a:latin typeface="Times New Roman"/>
                <a:ea typeface="Times New Roman"/>
                <a:cs typeface="Times New Roman"/>
                <a:sym typeface="Times New Roman"/>
              </a:rPr>
              <a:t>Impact of Mining on Forest and Environment</a:t>
            </a:r>
            <a:endParaRPr sz="2400" b="1">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a:latin typeface="Times New Roman"/>
                <a:ea typeface="Times New Roman"/>
                <a:cs typeface="Times New Roman"/>
                <a:sym typeface="Times New Roman"/>
              </a:rPr>
              <a:t>Water Pollution</a:t>
            </a:r>
            <a:r>
              <a:rPr lang="en-US" sz="2400">
                <a:latin typeface="Times New Roman"/>
                <a:ea typeface="Times New Roman"/>
                <a:cs typeface="Times New Roman"/>
                <a:sym typeface="Times New Roman"/>
              </a:rPr>
              <a:t>: Mining, especially open-pit mining, produces large amounts of waste that interact with water, leading to contamination of soil, rivers, and groundwater. Acid mine drainage from exposed iron sulfide in waste piles can pollute water sources for centuries after a mine closes.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Erosion</a:t>
            </a:r>
            <a:r>
              <a:rPr lang="en-US" sz="2400">
                <a:latin typeface="Times New Roman"/>
                <a:ea typeface="Times New Roman"/>
                <a:cs typeface="Times New Roman"/>
                <a:sym typeface="Times New Roman"/>
              </a:rPr>
              <a:t>: Mining disrupts large quantities of soil, causing sediment to be carried downstream by water, which can damage aquatic ecosystems.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Deforestation</a:t>
            </a:r>
            <a:r>
              <a:rPr lang="en-US" sz="2400">
                <a:latin typeface="Times New Roman"/>
                <a:ea typeface="Times New Roman"/>
                <a:cs typeface="Times New Roman"/>
                <a:sym typeface="Times New Roman"/>
              </a:rPr>
              <a:t>: Mining activities require extensive use of timber and often involve deforestation for road construction, dam building, and energy generation in remote areas, increasing access to otherwise untouched forests.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dirty="0"/>
              <a:t>AGRICULTURE</a:t>
            </a:r>
            <a:endParaRPr b="1" u="sng" dirty="0"/>
          </a:p>
        </p:txBody>
      </p:sp>
      <p:sp>
        <p:nvSpPr>
          <p:cNvPr id="92" name="Google Shape;92;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Agriculture significantly affects global environmental change, driven by population growth and the need for resource compensation.</a:t>
            </a:r>
            <a:endParaRPr/>
          </a:p>
          <a:p>
            <a:pPr marL="0" lvl="0" indent="0" algn="l" rtl="0">
              <a:lnSpc>
                <a:spcPct val="90000"/>
              </a:lnSpc>
              <a:spcBef>
                <a:spcPts val="1000"/>
              </a:spcBef>
              <a:spcAft>
                <a:spcPts val="0"/>
              </a:spcAft>
              <a:buClr>
                <a:schemeClr val="dk1"/>
              </a:buClr>
              <a:buSzPts val="2800"/>
              <a:buNone/>
            </a:pPr>
            <a:r>
              <a:rPr lang="en-US"/>
              <a:t>The direct impacts of agriculture on the environment include:</a:t>
            </a:r>
            <a:endParaRPr/>
          </a:p>
          <a:p>
            <a:pPr marL="228600" lvl="0" indent="-228600" algn="l" rtl="0">
              <a:lnSpc>
                <a:spcPct val="90000"/>
              </a:lnSpc>
              <a:spcBef>
                <a:spcPts val="1000"/>
              </a:spcBef>
              <a:spcAft>
                <a:spcPts val="0"/>
              </a:spcAft>
              <a:buClr>
                <a:schemeClr val="dk1"/>
              </a:buClr>
              <a:buSzPts val="2800"/>
              <a:buChar char="•"/>
            </a:pPr>
            <a:r>
              <a:rPr lang="en-US"/>
              <a:t>a) Soil degradation</a:t>
            </a:r>
            <a:br>
              <a:rPr lang="en-US"/>
            </a:br>
            <a:r>
              <a:rPr lang="en-US"/>
              <a:t>b) Water contamination</a:t>
            </a:r>
            <a:br>
              <a:rPr lang="en-US"/>
            </a:br>
            <a:r>
              <a:rPr lang="en-US"/>
              <a:t>c) Modification of land for agricultural purposes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30f54ed2e3b_0_56"/>
          <p:cNvSpPr txBox="1">
            <a:spLocks noGrp="1"/>
          </p:cNvSpPr>
          <p:nvPr>
            <p:ph type="title"/>
          </p:nvPr>
        </p:nvSpPr>
        <p:spPr>
          <a:xfrm>
            <a:off x="722200" y="133150"/>
            <a:ext cx="10515600" cy="974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a:latin typeface="Times New Roman"/>
                <a:ea typeface="Times New Roman"/>
                <a:cs typeface="Times New Roman"/>
                <a:sym typeface="Times New Roman"/>
              </a:rPr>
              <a:t>Mining</a:t>
            </a:r>
            <a:endParaRPr>
              <a:latin typeface="Times New Roman"/>
              <a:ea typeface="Times New Roman"/>
              <a:cs typeface="Times New Roman"/>
              <a:sym typeface="Times New Roman"/>
            </a:endParaRPr>
          </a:p>
        </p:txBody>
      </p:sp>
      <p:sp>
        <p:nvSpPr>
          <p:cNvPr id="200" name="Google Shape;200;g30f54ed2e3b_0_56"/>
          <p:cNvSpPr txBox="1">
            <a:spLocks noGrp="1"/>
          </p:cNvSpPr>
          <p:nvPr>
            <p:ph type="body" idx="1"/>
          </p:nvPr>
        </p:nvSpPr>
        <p:spPr>
          <a:xfrm>
            <a:off x="664200" y="1020725"/>
            <a:ext cx="10515600" cy="594450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2400" b="1">
                <a:latin typeface="Times New Roman"/>
                <a:ea typeface="Times New Roman"/>
                <a:cs typeface="Times New Roman"/>
                <a:sym typeface="Times New Roman"/>
              </a:rPr>
              <a:t>Impact of Mining on Forest and Environment</a:t>
            </a:r>
            <a:endParaRPr sz="240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Font typeface="Times New Roman"/>
              <a:buChar char="•"/>
            </a:pPr>
            <a:r>
              <a:rPr lang="en-US" sz="2400" b="1">
                <a:latin typeface="Times New Roman"/>
                <a:ea typeface="Times New Roman"/>
                <a:cs typeface="Times New Roman"/>
                <a:sym typeface="Times New Roman"/>
              </a:rPr>
              <a:t>Air Pollution</a:t>
            </a:r>
            <a:r>
              <a:rPr lang="en-US" sz="2400">
                <a:latin typeface="Times New Roman"/>
                <a:ea typeface="Times New Roman"/>
                <a:cs typeface="Times New Roman"/>
                <a:sym typeface="Times New Roman"/>
              </a:rPr>
              <a:t>: Dust and toxic gases (e.g., sulfur dioxide, carbon dioxide, methane) from mining contribute to respiratory illnesses, acid rain, and climate change. Dust can also contain heavy metals like arsenic and lead, which further contaminates air and water.</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Noise Pollution</a:t>
            </a:r>
            <a:r>
              <a:rPr lang="en-US" sz="2400">
                <a:latin typeface="Times New Roman"/>
                <a:ea typeface="Times New Roman"/>
                <a:cs typeface="Times New Roman"/>
                <a:sym typeface="Times New Roman"/>
              </a:rPr>
              <a:t>: Loud machinery and blasting during mining disturb local populations and wildlife, contributing to significant noise pollution.</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Habitat Disruption</a:t>
            </a:r>
            <a:r>
              <a:rPr lang="en-US" sz="2400">
                <a:latin typeface="Times New Roman"/>
                <a:ea typeface="Times New Roman"/>
                <a:cs typeface="Times New Roman"/>
                <a:sym typeface="Times New Roman"/>
              </a:rPr>
              <a:t>: Mining activities alter landscapes, affect hydrology, and release particulates, disrupting aquatic, terrestrial, and wetland habitats essential for various species' survival.</a:t>
            </a:r>
            <a:endParaRPr sz="2400">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30f54ed2e3b_0_61"/>
          <p:cNvSpPr txBox="1">
            <a:spLocks noGrp="1"/>
          </p:cNvSpPr>
          <p:nvPr>
            <p:ph type="title"/>
          </p:nvPr>
        </p:nvSpPr>
        <p:spPr>
          <a:xfrm>
            <a:off x="780200" y="176650"/>
            <a:ext cx="10515600" cy="75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Transportation</a:t>
            </a:r>
            <a:endParaRPr/>
          </a:p>
        </p:txBody>
      </p:sp>
      <p:sp>
        <p:nvSpPr>
          <p:cNvPr id="206" name="Google Shape;206;g30f54ed2e3b_0_61"/>
          <p:cNvSpPr txBox="1">
            <a:spLocks noGrp="1"/>
          </p:cNvSpPr>
          <p:nvPr>
            <p:ph type="body" idx="1"/>
          </p:nvPr>
        </p:nvSpPr>
        <p:spPr>
          <a:xfrm>
            <a:off x="838200" y="933850"/>
            <a:ext cx="10515600" cy="5243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sz="2700">
                <a:latin typeface="Times New Roman"/>
                <a:ea typeface="Times New Roman"/>
                <a:cs typeface="Times New Roman"/>
                <a:sym typeface="Times New Roman"/>
              </a:rPr>
              <a:t>The transportation sector is increasingly associated with various environmental issues, including:</a:t>
            </a:r>
            <a:endParaRPr sz="2700">
              <a:latin typeface="Times New Roman"/>
              <a:ea typeface="Times New Roman"/>
              <a:cs typeface="Times New Roman"/>
              <a:sym typeface="Times New Roman"/>
            </a:endParaRPr>
          </a:p>
          <a:p>
            <a:pPr marL="457200" lvl="0" indent="-400050" algn="l" rtl="0">
              <a:lnSpc>
                <a:spcPct val="115000"/>
              </a:lnSpc>
              <a:spcBef>
                <a:spcPts val="1200"/>
              </a:spcBef>
              <a:spcAft>
                <a:spcPts val="0"/>
              </a:spcAft>
              <a:buSzPts val="2700"/>
              <a:buChar char="●"/>
            </a:pPr>
            <a:r>
              <a:rPr lang="en-US" sz="2700" b="1">
                <a:latin typeface="Times New Roman"/>
                <a:ea typeface="Times New Roman"/>
                <a:cs typeface="Times New Roman"/>
                <a:sym typeface="Times New Roman"/>
              </a:rPr>
              <a:t>Climate Change</a:t>
            </a:r>
            <a:r>
              <a:rPr lang="en-US" sz="2700">
                <a:latin typeface="Times New Roman"/>
                <a:ea typeface="Times New Roman"/>
                <a:cs typeface="Times New Roman"/>
                <a:sym typeface="Times New Roman"/>
              </a:rPr>
              <a:t>: Emissions from vehicles contribute to greenhouse gases and global warming.</a:t>
            </a:r>
            <a:endParaRPr sz="2700">
              <a:latin typeface="Times New Roman"/>
              <a:ea typeface="Times New Roman"/>
              <a:cs typeface="Times New Roman"/>
              <a:sym typeface="Times New Roman"/>
            </a:endParaRPr>
          </a:p>
          <a:p>
            <a:pPr marL="457200" lvl="0" indent="-400050" algn="l" rtl="0">
              <a:lnSpc>
                <a:spcPct val="115000"/>
              </a:lnSpc>
              <a:spcBef>
                <a:spcPts val="0"/>
              </a:spcBef>
              <a:spcAft>
                <a:spcPts val="0"/>
              </a:spcAft>
              <a:buSzPts val="2700"/>
              <a:buChar char="●"/>
            </a:pPr>
            <a:r>
              <a:rPr lang="en-US" sz="2700" b="1">
                <a:latin typeface="Times New Roman"/>
                <a:ea typeface="Times New Roman"/>
                <a:cs typeface="Times New Roman"/>
                <a:sym typeface="Times New Roman"/>
              </a:rPr>
              <a:t>Air Quality</a:t>
            </a:r>
            <a:r>
              <a:rPr lang="en-US" sz="2700">
                <a:latin typeface="Times New Roman"/>
                <a:ea typeface="Times New Roman"/>
                <a:cs typeface="Times New Roman"/>
                <a:sym typeface="Times New Roman"/>
              </a:rPr>
              <a:t>: Pollution from transportation sources affects air quality and human health.</a:t>
            </a:r>
            <a:endParaRPr sz="2700">
              <a:latin typeface="Times New Roman"/>
              <a:ea typeface="Times New Roman"/>
              <a:cs typeface="Times New Roman"/>
              <a:sym typeface="Times New Roman"/>
            </a:endParaRPr>
          </a:p>
          <a:p>
            <a:pPr marL="457200" lvl="0" indent="-400050" algn="l" rtl="0">
              <a:lnSpc>
                <a:spcPct val="115000"/>
              </a:lnSpc>
              <a:spcBef>
                <a:spcPts val="0"/>
              </a:spcBef>
              <a:spcAft>
                <a:spcPts val="0"/>
              </a:spcAft>
              <a:buSzPts val="2700"/>
              <a:buChar char="●"/>
            </a:pPr>
            <a:r>
              <a:rPr lang="en-US" sz="2700" b="1">
                <a:latin typeface="Times New Roman"/>
                <a:ea typeface="Times New Roman"/>
                <a:cs typeface="Times New Roman"/>
                <a:sym typeface="Times New Roman"/>
              </a:rPr>
              <a:t>Noise Pollution</a:t>
            </a:r>
            <a:r>
              <a:rPr lang="en-US" sz="2700">
                <a:latin typeface="Times New Roman"/>
                <a:ea typeface="Times New Roman"/>
                <a:cs typeface="Times New Roman"/>
                <a:sym typeface="Times New Roman"/>
              </a:rPr>
              <a:t>: Transportation activities generate noise that impacts community well-being.</a:t>
            </a:r>
            <a:endParaRPr sz="2700">
              <a:latin typeface="Times New Roman"/>
              <a:ea typeface="Times New Roman"/>
              <a:cs typeface="Times New Roman"/>
              <a:sym typeface="Times New Roman"/>
            </a:endParaRPr>
          </a:p>
          <a:p>
            <a:pPr marL="457200" lvl="0" indent="-400050" algn="l" rtl="0">
              <a:lnSpc>
                <a:spcPct val="115000"/>
              </a:lnSpc>
              <a:spcBef>
                <a:spcPts val="0"/>
              </a:spcBef>
              <a:spcAft>
                <a:spcPts val="0"/>
              </a:spcAft>
              <a:buSzPts val="2700"/>
              <a:buChar char="●"/>
            </a:pPr>
            <a:r>
              <a:rPr lang="en-US" sz="2700" b="1">
                <a:latin typeface="Times New Roman"/>
                <a:ea typeface="Times New Roman"/>
                <a:cs typeface="Times New Roman"/>
                <a:sym typeface="Times New Roman"/>
              </a:rPr>
              <a:t>Water Quality</a:t>
            </a:r>
            <a:r>
              <a:rPr lang="en-US" sz="2700">
                <a:latin typeface="Times New Roman"/>
                <a:ea typeface="Times New Roman"/>
                <a:cs typeface="Times New Roman"/>
                <a:sym typeface="Times New Roman"/>
              </a:rPr>
              <a:t>: Contamination from spills and runoff affects lakes, rivers, and oceans.</a:t>
            </a:r>
            <a:endParaRPr sz="2700">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sz="27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30f54ed2e3b_0_69"/>
          <p:cNvSpPr txBox="1">
            <a:spLocks noGrp="1"/>
          </p:cNvSpPr>
          <p:nvPr>
            <p:ph type="title"/>
          </p:nvPr>
        </p:nvSpPr>
        <p:spPr>
          <a:xfrm>
            <a:off x="780200" y="176650"/>
            <a:ext cx="10515600" cy="75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Transportation</a:t>
            </a:r>
            <a:endParaRPr/>
          </a:p>
        </p:txBody>
      </p:sp>
      <p:sp>
        <p:nvSpPr>
          <p:cNvPr id="212" name="Google Shape;212;g30f54ed2e3b_0_69"/>
          <p:cNvSpPr txBox="1">
            <a:spLocks noGrp="1"/>
          </p:cNvSpPr>
          <p:nvPr>
            <p:ph type="body" idx="1"/>
          </p:nvPr>
        </p:nvSpPr>
        <p:spPr>
          <a:xfrm>
            <a:off x="838200" y="933850"/>
            <a:ext cx="10515600" cy="5243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sz="2700">
              <a:latin typeface="Times New Roman"/>
              <a:ea typeface="Times New Roman"/>
              <a:cs typeface="Times New Roman"/>
              <a:sym typeface="Times New Roman"/>
            </a:endParaRPr>
          </a:p>
          <a:p>
            <a:pPr marL="457200" lvl="0" indent="-400050" algn="l" rtl="0">
              <a:lnSpc>
                <a:spcPct val="115000"/>
              </a:lnSpc>
              <a:spcBef>
                <a:spcPts val="1200"/>
              </a:spcBef>
              <a:spcAft>
                <a:spcPts val="0"/>
              </a:spcAft>
              <a:buSzPts val="2700"/>
              <a:buChar char="●"/>
            </a:pPr>
            <a:r>
              <a:rPr lang="en-US" sz="2700" b="1">
                <a:latin typeface="Times New Roman"/>
                <a:ea typeface="Times New Roman"/>
                <a:cs typeface="Times New Roman"/>
                <a:sym typeface="Times New Roman"/>
              </a:rPr>
              <a:t>Soil Quality</a:t>
            </a:r>
            <a:r>
              <a:rPr lang="en-US" sz="2700">
                <a:latin typeface="Times New Roman"/>
                <a:ea typeface="Times New Roman"/>
                <a:cs typeface="Times New Roman"/>
                <a:sym typeface="Times New Roman"/>
              </a:rPr>
              <a:t>: Construction and spills can lead to soil erosion and contamination.</a:t>
            </a:r>
            <a:endParaRPr sz="2700">
              <a:latin typeface="Times New Roman"/>
              <a:ea typeface="Times New Roman"/>
              <a:cs typeface="Times New Roman"/>
              <a:sym typeface="Times New Roman"/>
            </a:endParaRPr>
          </a:p>
          <a:p>
            <a:pPr marL="457200" lvl="0" indent="-400050" algn="l" rtl="0">
              <a:lnSpc>
                <a:spcPct val="115000"/>
              </a:lnSpc>
              <a:spcBef>
                <a:spcPts val="0"/>
              </a:spcBef>
              <a:spcAft>
                <a:spcPts val="0"/>
              </a:spcAft>
              <a:buSzPts val="2700"/>
              <a:buChar char="●"/>
            </a:pPr>
            <a:r>
              <a:rPr lang="en-US" sz="2700" b="1">
                <a:latin typeface="Times New Roman"/>
                <a:ea typeface="Times New Roman"/>
                <a:cs typeface="Times New Roman"/>
                <a:sym typeface="Times New Roman"/>
              </a:rPr>
              <a:t>Biodiversity</a:t>
            </a:r>
            <a:r>
              <a:rPr lang="en-US" sz="2700">
                <a:latin typeface="Times New Roman"/>
                <a:ea typeface="Times New Roman"/>
                <a:cs typeface="Times New Roman"/>
                <a:sym typeface="Times New Roman"/>
              </a:rPr>
              <a:t>: Transportation infrastructure can disrupt ecosystems and threaten wildlife.</a:t>
            </a:r>
            <a:endParaRPr sz="2700">
              <a:latin typeface="Times New Roman"/>
              <a:ea typeface="Times New Roman"/>
              <a:cs typeface="Times New Roman"/>
              <a:sym typeface="Times New Roman"/>
            </a:endParaRPr>
          </a:p>
          <a:p>
            <a:pPr marL="457200" lvl="0" indent="-400050" algn="l" rtl="0">
              <a:lnSpc>
                <a:spcPct val="115000"/>
              </a:lnSpc>
              <a:spcBef>
                <a:spcPts val="0"/>
              </a:spcBef>
              <a:spcAft>
                <a:spcPts val="0"/>
              </a:spcAft>
              <a:buSzPts val="2700"/>
              <a:buChar char="●"/>
            </a:pPr>
            <a:r>
              <a:rPr lang="en-US" sz="2700" b="1">
                <a:latin typeface="Times New Roman"/>
                <a:ea typeface="Times New Roman"/>
                <a:cs typeface="Times New Roman"/>
                <a:sym typeface="Times New Roman"/>
              </a:rPr>
              <a:t>Land Take</a:t>
            </a:r>
            <a:r>
              <a:rPr lang="en-US" sz="2700">
                <a:latin typeface="Times New Roman"/>
                <a:ea typeface="Times New Roman"/>
                <a:cs typeface="Times New Roman"/>
                <a:sym typeface="Times New Roman"/>
              </a:rPr>
              <a:t>: Development of transportation facilities alters urban landscapes and affects land use.</a:t>
            </a:r>
            <a:endParaRPr sz="27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30f54ed2e3b_0_74"/>
          <p:cNvSpPr txBox="1">
            <a:spLocks noGrp="1"/>
          </p:cNvSpPr>
          <p:nvPr>
            <p:ph type="title"/>
          </p:nvPr>
        </p:nvSpPr>
        <p:spPr>
          <a:xfrm>
            <a:off x="838200" y="147625"/>
            <a:ext cx="10515600" cy="100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u="sng" dirty="0"/>
              <a:t>Sustainability Standards</a:t>
            </a:r>
            <a:endParaRPr b="1" u="sng" dirty="0"/>
          </a:p>
        </p:txBody>
      </p:sp>
      <p:sp>
        <p:nvSpPr>
          <p:cNvPr id="218" name="Google Shape;218;g30f54ed2e3b_0_74"/>
          <p:cNvSpPr txBox="1">
            <a:spLocks noGrp="1"/>
          </p:cNvSpPr>
          <p:nvPr>
            <p:ph type="body" idx="1"/>
          </p:nvPr>
        </p:nvSpPr>
        <p:spPr>
          <a:xfrm>
            <a:off x="838200" y="1151125"/>
            <a:ext cx="10515600" cy="50256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None/>
            </a:pPr>
            <a:r>
              <a:rPr lang="en-US" sz="2600" dirty="0">
                <a:solidFill>
                  <a:srgbClr val="001D35"/>
                </a:solidFill>
                <a:highlight>
                  <a:srgbClr val="FFFFFF"/>
                </a:highlight>
                <a:latin typeface="Times New Roman"/>
                <a:ea typeface="Times New Roman"/>
                <a:cs typeface="Times New Roman"/>
                <a:sym typeface="Times New Roman"/>
              </a:rPr>
              <a:t>Environmental sustainability standards are </a:t>
            </a:r>
            <a:r>
              <a:rPr lang="en-US" sz="2600" dirty="0">
                <a:latin typeface="Times New Roman"/>
                <a:ea typeface="Times New Roman"/>
                <a:cs typeface="Times New Roman"/>
                <a:sym typeface="Times New Roman"/>
              </a:rPr>
              <a:t>guidelines that help ensure the responsible use of natural resources and protection of ecosystems</a:t>
            </a:r>
            <a:r>
              <a:rPr lang="en-US" sz="2600" dirty="0">
                <a:solidFill>
                  <a:srgbClr val="001D35"/>
                </a:solidFill>
                <a:highlight>
                  <a:srgbClr val="FFFFFF"/>
                </a:highlight>
                <a:latin typeface="Times New Roman"/>
                <a:ea typeface="Times New Roman"/>
                <a:cs typeface="Times New Roman"/>
                <a:sym typeface="Times New Roman"/>
              </a:rPr>
              <a:t>.</a:t>
            </a:r>
            <a:endParaRPr sz="3000" b="1" dirty="0">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US" sz="2600" dirty="0">
                <a:latin typeface="Times New Roman"/>
                <a:ea typeface="Times New Roman"/>
                <a:cs typeface="Times New Roman"/>
                <a:sym typeface="Times New Roman"/>
              </a:rPr>
              <a:t>They encourage practices that protect ecosystems and biodiversity, essential for maintaining natural balance.</a:t>
            </a:r>
            <a:endParaRPr sz="2600" dirty="0">
              <a:latin typeface="Times New Roman"/>
              <a:ea typeface="Times New Roman"/>
              <a:cs typeface="Times New Roman"/>
              <a:sym typeface="Times New Roman"/>
            </a:endParaRPr>
          </a:p>
          <a:p>
            <a:pPr marL="0" lvl="0" indent="0" algn="l" rtl="0">
              <a:lnSpc>
                <a:spcPct val="115000"/>
              </a:lnSpc>
              <a:spcBef>
                <a:spcPts val="1400"/>
              </a:spcBef>
              <a:spcAft>
                <a:spcPts val="0"/>
              </a:spcAft>
              <a:buClr>
                <a:schemeClr val="dk1"/>
              </a:buClr>
              <a:buSzPts val="1100"/>
              <a:buFont typeface="Arial"/>
              <a:buNone/>
            </a:pPr>
            <a:r>
              <a:rPr lang="en-US" sz="2600" dirty="0">
                <a:latin typeface="Times New Roman"/>
                <a:ea typeface="Times New Roman"/>
                <a:cs typeface="Times New Roman"/>
                <a:sym typeface="Times New Roman"/>
              </a:rPr>
              <a:t>Many standards help organizations comply with environmental laws and regulations</a:t>
            </a:r>
            <a:endParaRPr sz="2600" dirty="0">
              <a:latin typeface="Times New Roman"/>
              <a:ea typeface="Times New Roman"/>
              <a:cs typeface="Times New Roman"/>
              <a:sym typeface="Times New Roman"/>
            </a:endParaRPr>
          </a:p>
          <a:p>
            <a:pPr marL="0" lvl="0" indent="0" algn="l" rtl="0">
              <a:spcBef>
                <a:spcPts val="1000"/>
              </a:spcBef>
              <a:spcAft>
                <a:spcPts val="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30f54ed2e3b_0_8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Clr>
                <a:schemeClr val="dk1"/>
              </a:buClr>
              <a:buSzPts val="1100"/>
              <a:buFont typeface="Arial"/>
              <a:buNone/>
            </a:pPr>
            <a:r>
              <a:rPr lang="en-US" dirty="0">
                <a:highlight>
                  <a:srgbClr val="FFFF00"/>
                </a:highlight>
                <a:latin typeface="Times New Roman"/>
                <a:ea typeface="Times New Roman"/>
                <a:cs typeface="Times New Roman"/>
                <a:sym typeface="Times New Roman"/>
              </a:rPr>
              <a:t>ISO 14001</a:t>
            </a:r>
            <a:endParaRPr dirty="0">
              <a:highlight>
                <a:srgbClr val="FFFF00"/>
              </a:highlight>
              <a:latin typeface="Times New Roman"/>
              <a:ea typeface="Times New Roman"/>
              <a:cs typeface="Times New Roman"/>
              <a:sym typeface="Times New Roman"/>
            </a:endParaRPr>
          </a:p>
        </p:txBody>
      </p:sp>
      <p:sp>
        <p:nvSpPr>
          <p:cNvPr id="224" name="Google Shape;224;g30f54ed2e3b_0_84"/>
          <p:cNvSpPr txBox="1">
            <a:spLocks noGrp="1"/>
          </p:cNvSpPr>
          <p:nvPr>
            <p:ph type="body" idx="1"/>
          </p:nvPr>
        </p:nvSpPr>
        <p:spPr>
          <a:xfrm>
            <a:off x="838200" y="1690825"/>
            <a:ext cx="10515600" cy="44859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endParaRPr sz="1300" b="1">
              <a:latin typeface="Arial"/>
              <a:ea typeface="Arial"/>
              <a:cs typeface="Arial"/>
              <a:sym typeface="Arial"/>
            </a:endParaRPr>
          </a:p>
          <a:p>
            <a:pPr marL="457200" lvl="0" indent="-381000" algn="l" rtl="0">
              <a:lnSpc>
                <a:spcPct val="115000"/>
              </a:lnSpc>
              <a:spcBef>
                <a:spcPts val="1200"/>
              </a:spcBef>
              <a:spcAft>
                <a:spcPts val="0"/>
              </a:spcAft>
              <a:buSzPts val="2400"/>
              <a:buChar char="●"/>
            </a:pPr>
            <a:r>
              <a:rPr lang="en-US" sz="2400" b="1">
                <a:latin typeface="Times New Roman"/>
                <a:ea typeface="Times New Roman"/>
                <a:cs typeface="Times New Roman"/>
                <a:sym typeface="Times New Roman"/>
              </a:rPr>
              <a:t>Overview</a:t>
            </a:r>
            <a:r>
              <a:rPr lang="en-US" sz="2400">
                <a:latin typeface="Times New Roman"/>
                <a:ea typeface="Times New Roman"/>
                <a:cs typeface="Times New Roman"/>
                <a:sym typeface="Times New Roman"/>
              </a:rPr>
              <a:t>: ISO 14001 is an international standard that specifies requirements for an effective environmental management system (EMS). It is part of the ISO 14000 family of standards.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Purpose</a:t>
            </a:r>
            <a:r>
              <a:rPr lang="en-US" sz="2400">
                <a:latin typeface="Times New Roman"/>
                <a:ea typeface="Times New Roman"/>
                <a:cs typeface="Times New Roman"/>
                <a:sym typeface="Times New Roman"/>
              </a:rPr>
              <a:t>:  It provides a structured framework for organizations to manage and improve their environmental performance systematically.</a:t>
            </a:r>
            <a:endParaRPr/>
          </a:p>
        </p:txBody>
      </p:sp>
      <p:grpSp>
        <p:nvGrpSpPr>
          <p:cNvPr id="4" name="Group 3">
            <a:extLst>
              <a:ext uri="{FF2B5EF4-FFF2-40B4-BE49-F238E27FC236}">
                <a16:creationId xmlns:a16="http://schemas.microsoft.com/office/drawing/2014/main" id="{8131691A-9204-2926-BD6C-A413F5E7D94B}"/>
              </a:ext>
            </a:extLst>
          </p:cNvPr>
          <p:cNvGrpSpPr/>
          <p:nvPr/>
        </p:nvGrpSpPr>
        <p:grpSpPr>
          <a:xfrm>
            <a:off x="475200" y="395414"/>
            <a:ext cx="801000" cy="1212480"/>
            <a:chOff x="475200" y="395414"/>
            <a:chExt cx="801000" cy="121248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C96BC87-1F4B-D569-AEA3-C4E7EF828AB1}"/>
                    </a:ext>
                  </a:extLst>
                </p14:cNvPr>
                <p14:cNvContentPartPr/>
                <p14:nvPr/>
              </p14:nvContentPartPr>
              <p14:xfrm>
                <a:off x="573840" y="395414"/>
                <a:ext cx="462240" cy="845640"/>
              </p14:xfrm>
            </p:contentPart>
          </mc:Choice>
          <mc:Fallback>
            <p:pic>
              <p:nvPicPr>
                <p:cNvPr id="2" name="Ink 1">
                  <a:extLst>
                    <a:ext uri="{FF2B5EF4-FFF2-40B4-BE49-F238E27FC236}">
                      <a16:creationId xmlns:a16="http://schemas.microsoft.com/office/drawing/2014/main" id="{1C96BC87-1F4B-D569-AEA3-C4E7EF828AB1}"/>
                    </a:ext>
                  </a:extLst>
                </p:cNvPr>
                <p:cNvPicPr/>
                <p:nvPr/>
              </p:nvPicPr>
              <p:blipFill>
                <a:blip r:embed="rId4"/>
                <a:stretch>
                  <a:fillRect/>
                </a:stretch>
              </p:blipFill>
              <p:spPr>
                <a:xfrm>
                  <a:off x="564840" y="386774"/>
                  <a:ext cx="479880" cy="863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6DF235D-9CB1-244D-717C-FB1569160A2D}"/>
                    </a:ext>
                  </a:extLst>
                </p14:cNvPr>
                <p14:cNvContentPartPr/>
                <p14:nvPr/>
              </p14:nvContentPartPr>
              <p14:xfrm>
                <a:off x="475200" y="632654"/>
                <a:ext cx="801000" cy="975240"/>
              </p14:xfrm>
            </p:contentPart>
          </mc:Choice>
          <mc:Fallback>
            <p:pic>
              <p:nvPicPr>
                <p:cNvPr id="3" name="Ink 2">
                  <a:extLst>
                    <a:ext uri="{FF2B5EF4-FFF2-40B4-BE49-F238E27FC236}">
                      <a16:creationId xmlns:a16="http://schemas.microsoft.com/office/drawing/2014/main" id="{26DF235D-9CB1-244D-717C-FB1569160A2D}"/>
                    </a:ext>
                  </a:extLst>
                </p:cNvPr>
                <p:cNvPicPr/>
                <p:nvPr/>
              </p:nvPicPr>
              <p:blipFill>
                <a:blip r:embed="rId6"/>
                <a:stretch>
                  <a:fillRect/>
                </a:stretch>
              </p:blipFill>
              <p:spPr>
                <a:xfrm>
                  <a:off x="466200" y="623654"/>
                  <a:ext cx="818640" cy="992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4E6CD8AE-555A-B485-4488-114A25481293}"/>
                  </a:ext>
                </a:extLst>
              </p14:cNvPr>
              <p14:cNvContentPartPr/>
              <p14:nvPr/>
            </p14:nvContentPartPr>
            <p14:xfrm>
              <a:off x="4554000" y="2689334"/>
              <a:ext cx="6401160" cy="720"/>
            </p14:xfrm>
          </p:contentPart>
        </mc:Choice>
        <mc:Fallback>
          <p:pic>
            <p:nvPicPr>
              <p:cNvPr id="6" name="Ink 5">
                <a:extLst>
                  <a:ext uri="{FF2B5EF4-FFF2-40B4-BE49-F238E27FC236}">
                    <a16:creationId xmlns:a16="http://schemas.microsoft.com/office/drawing/2014/main" id="{4E6CD8AE-555A-B485-4488-114A25481293}"/>
                  </a:ext>
                </a:extLst>
              </p:cNvPr>
              <p:cNvPicPr/>
              <p:nvPr/>
            </p:nvPicPr>
            <p:blipFill>
              <a:blip r:embed="rId8"/>
              <a:stretch>
                <a:fillRect/>
              </a:stretch>
            </p:blipFill>
            <p:spPr>
              <a:xfrm>
                <a:off x="4545000" y="2671334"/>
                <a:ext cx="6418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2335111F-B26F-5F28-2F22-0BB6CFF8D306}"/>
                  </a:ext>
                </a:extLst>
              </p14:cNvPr>
              <p14:cNvContentPartPr/>
              <p14:nvPr/>
            </p14:nvContentPartPr>
            <p14:xfrm>
              <a:off x="1389240" y="3128534"/>
              <a:ext cx="7387560" cy="720"/>
            </p14:xfrm>
          </p:contentPart>
        </mc:Choice>
        <mc:Fallback>
          <p:pic>
            <p:nvPicPr>
              <p:cNvPr id="8" name="Ink 7">
                <a:extLst>
                  <a:ext uri="{FF2B5EF4-FFF2-40B4-BE49-F238E27FC236}">
                    <a16:creationId xmlns:a16="http://schemas.microsoft.com/office/drawing/2014/main" id="{2335111F-B26F-5F28-2F22-0BB6CFF8D306}"/>
                  </a:ext>
                </a:extLst>
              </p:cNvPr>
              <p:cNvPicPr/>
              <p:nvPr/>
            </p:nvPicPr>
            <p:blipFill>
              <a:blip r:embed="rId10"/>
              <a:stretch>
                <a:fillRect/>
              </a:stretch>
            </p:blipFill>
            <p:spPr>
              <a:xfrm>
                <a:off x="1380240" y="3110534"/>
                <a:ext cx="74052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96703E99-50FD-EC6C-3856-4D16C53643F7}"/>
                  </a:ext>
                </a:extLst>
              </p14:cNvPr>
              <p14:cNvContentPartPr/>
              <p14:nvPr/>
            </p14:nvContentPartPr>
            <p14:xfrm>
              <a:off x="9260280" y="3154454"/>
              <a:ext cx="1756800" cy="10440"/>
            </p14:xfrm>
          </p:contentPart>
        </mc:Choice>
        <mc:Fallback>
          <p:pic>
            <p:nvPicPr>
              <p:cNvPr id="9" name="Ink 8">
                <a:extLst>
                  <a:ext uri="{FF2B5EF4-FFF2-40B4-BE49-F238E27FC236}">
                    <a16:creationId xmlns:a16="http://schemas.microsoft.com/office/drawing/2014/main" id="{96703E99-50FD-EC6C-3856-4D16C53643F7}"/>
                  </a:ext>
                </a:extLst>
              </p:cNvPr>
              <p:cNvPicPr/>
              <p:nvPr/>
            </p:nvPicPr>
            <p:blipFill>
              <a:blip r:embed="rId12"/>
              <a:stretch>
                <a:fillRect/>
              </a:stretch>
            </p:blipFill>
            <p:spPr>
              <a:xfrm>
                <a:off x="9251640" y="3145814"/>
                <a:ext cx="17744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CDA9F9E8-498A-D561-E25C-DC95BBBE1171}"/>
                  </a:ext>
                </a:extLst>
              </p14:cNvPr>
              <p14:cNvContentPartPr/>
              <p14:nvPr/>
            </p14:nvContentPartPr>
            <p14:xfrm>
              <a:off x="1460880" y="3522734"/>
              <a:ext cx="3272760" cy="720"/>
            </p14:xfrm>
          </p:contentPart>
        </mc:Choice>
        <mc:Fallback>
          <p:pic>
            <p:nvPicPr>
              <p:cNvPr id="11" name="Ink 10">
                <a:extLst>
                  <a:ext uri="{FF2B5EF4-FFF2-40B4-BE49-F238E27FC236}">
                    <a16:creationId xmlns:a16="http://schemas.microsoft.com/office/drawing/2014/main" id="{CDA9F9E8-498A-D561-E25C-DC95BBBE1171}"/>
                  </a:ext>
                </a:extLst>
              </p:cNvPr>
              <p:cNvPicPr/>
              <p:nvPr/>
            </p:nvPicPr>
            <p:blipFill>
              <a:blip r:embed="rId14"/>
              <a:stretch>
                <a:fillRect/>
              </a:stretch>
            </p:blipFill>
            <p:spPr>
              <a:xfrm>
                <a:off x="1451880" y="3504734"/>
                <a:ext cx="3290400" cy="3600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30f54ed2e3b_0_90"/>
          <p:cNvSpPr txBox="1">
            <a:spLocks noGrp="1"/>
          </p:cNvSpPr>
          <p:nvPr>
            <p:ph type="title"/>
          </p:nvPr>
        </p:nvSpPr>
        <p:spPr>
          <a:xfrm>
            <a:off x="838200" y="0"/>
            <a:ext cx="10515600" cy="878700"/>
          </a:xfrm>
          <a:prstGeom prst="rect">
            <a:avLst/>
          </a:prstGeom>
        </p:spPr>
        <p:txBody>
          <a:bodyPr spcFirstLastPara="1" wrap="square" lIns="91425" tIns="45700" rIns="91425" bIns="45700" anchor="ctr" anchorCtr="0">
            <a:normAutofit fontScale="90000"/>
          </a:bodyPr>
          <a:lstStyle/>
          <a:p>
            <a:pPr marL="0" lvl="0" indent="0" algn="l" rtl="0">
              <a:lnSpc>
                <a:spcPct val="115000"/>
              </a:lnSpc>
              <a:spcBef>
                <a:spcPts val="1400"/>
              </a:spcBef>
              <a:spcAft>
                <a:spcPts val="400"/>
              </a:spcAft>
              <a:buNone/>
            </a:pPr>
            <a:r>
              <a:rPr lang="en-US">
                <a:latin typeface="Times New Roman"/>
                <a:ea typeface="Times New Roman"/>
                <a:cs typeface="Times New Roman"/>
                <a:sym typeface="Times New Roman"/>
              </a:rPr>
              <a:t>ISO 14001</a:t>
            </a:r>
            <a:endParaRPr>
              <a:latin typeface="Times New Roman"/>
              <a:ea typeface="Times New Roman"/>
              <a:cs typeface="Times New Roman"/>
              <a:sym typeface="Times New Roman"/>
            </a:endParaRPr>
          </a:p>
        </p:txBody>
      </p:sp>
      <p:sp>
        <p:nvSpPr>
          <p:cNvPr id="230" name="Google Shape;230;g30f54ed2e3b_0_90"/>
          <p:cNvSpPr txBox="1">
            <a:spLocks noGrp="1"/>
          </p:cNvSpPr>
          <p:nvPr>
            <p:ph type="body" idx="1"/>
          </p:nvPr>
        </p:nvSpPr>
        <p:spPr>
          <a:xfrm>
            <a:off x="838200" y="878700"/>
            <a:ext cx="10515600" cy="610350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endParaRPr sz="2400" b="1">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400" b="1">
                <a:latin typeface="Times New Roman"/>
                <a:ea typeface="Times New Roman"/>
                <a:cs typeface="Times New Roman"/>
                <a:sym typeface="Times New Roman"/>
              </a:rPr>
              <a:t>Key Elements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a:latin typeface="Times New Roman"/>
                <a:ea typeface="Times New Roman"/>
                <a:cs typeface="Times New Roman"/>
                <a:sym typeface="Times New Roman"/>
              </a:rPr>
              <a:t>Environmental Policy</a:t>
            </a:r>
            <a:r>
              <a:rPr lang="en-US" sz="2400">
                <a:latin typeface="Times New Roman"/>
                <a:ea typeface="Times New Roman"/>
                <a:cs typeface="Times New Roman"/>
                <a:sym typeface="Times New Roman"/>
              </a:rPr>
              <a:t>: Organizations must establish an environmental policy that reflects their commitment to comply with legal requirements, prevent pollution, and continually improve their EMS.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Planning</a:t>
            </a:r>
            <a:r>
              <a:rPr lang="en-US" sz="2400">
                <a:latin typeface="Times New Roman"/>
                <a:ea typeface="Times New Roman"/>
                <a:cs typeface="Times New Roman"/>
                <a:sym typeface="Times New Roman"/>
              </a:rPr>
              <a:t>: Identify environmental aspects and legal requirements, set objectives, and develop plans to achieve these objectives.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Implementation and Operation</a:t>
            </a:r>
            <a:r>
              <a:rPr lang="en-US" sz="2400">
                <a:latin typeface="Times New Roman"/>
                <a:ea typeface="Times New Roman"/>
                <a:cs typeface="Times New Roman"/>
                <a:sym typeface="Times New Roman"/>
              </a:rPr>
              <a:t>: Establish roles, responsibilities, training, and communication procedures, and control documentation and processes to manage environmental impacts.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Checking and Corrective Action</a:t>
            </a:r>
            <a:r>
              <a:rPr lang="en-US" sz="2400">
                <a:latin typeface="Times New Roman"/>
                <a:ea typeface="Times New Roman"/>
                <a:cs typeface="Times New Roman"/>
                <a:sym typeface="Times New Roman"/>
              </a:rPr>
              <a:t>: Monitor, measure, and evaluate environmental performance, and take corrective actions when needed.</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Management Review</a:t>
            </a:r>
            <a:r>
              <a:rPr lang="en-US" sz="2400">
                <a:latin typeface="Times New Roman"/>
                <a:ea typeface="Times New Roman"/>
                <a:cs typeface="Times New Roman"/>
                <a:sym typeface="Times New Roman"/>
              </a:rPr>
              <a:t>: Periodic review by top management to ensure the EMS is effective and aligned with the organization’s environmental goals.</a:t>
            </a:r>
            <a:endParaRPr sz="24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2400" b="1">
              <a:latin typeface="Times New Roman"/>
              <a:ea typeface="Times New Roman"/>
              <a:cs typeface="Times New Roman"/>
              <a:sym typeface="Times New Roman"/>
            </a:endParaRPr>
          </a:p>
          <a:p>
            <a:pPr marL="0" lvl="0" indent="0" algn="l" rtl="0">
              <a:spcBef>
                <a:spcPts val="1200"/>
              </a:spcBef>
              <a:spcAft>
                <a:spcPts val="0"/>
              </a:spcAft>
              <a:buNone/>
            </a:pPr>
            <a:endParaRPr sz="2400" b="1">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30f54ed2e3b_0_9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1400"/>
              </a:spcBef>
              <a:spcAft>
                <a:spcPts val="400"/>
              </a:spcAft>
              <a:buClr>
                <a:schemeClr val="dk1"/>
              </a:buClr>
              <a:buSzPts val="1100"/>
              <a:buFont typeface="Arial"/>
              <a:buNone/>
            </a:pPr>
            <a:r>
              <a:rPr lang="en-US" sz="3200" b="1" dirty="0">
                <a:highlight>
                  <a:srgbClr val="FFFF00"/>
                </a:highlight>
                <a:latin typeface="Times New Roman"/>
                <a:ea typeface="Times New Roman"/>
                <a:cs typeface="Times New Roman"/>
                <a:sym typeface="Times New Roman"/>
              </a:rPr>
              <a:t>LEED</a:t>
            </a:r>
            <a:r>
              <a:rPr lang="en-US" sz="3200" b="1" dirty="0">
                <a:latin typeface="Times New Roman"/>
                <a:ea typeface="Times New Roman"/>
                <a:cs typeface="Times New Roman"/>
                <a:sym typeface="Times New Roman"/>
              </a:rPr>
              <a:t> (Leadership in Energy and Environmental Design)</a:t>
            </a:r>
            <a:endParaRPr sz="3200" dirty="0">
              <a:latin typeface="Times New Roman"/>
              <a:ea typeface="Times New Roman"/>
              <a:cs typeface="Times New Roman"/>
              <a:sym typeface="Times New Roman"/>
            </a:endParaRPr>
          </a:p>
        </p:txBody>
      </p:sp>
      <p:sp>
        <p:nvSpPr>
          <p:cNvPr id="236" name="Google Shape;236;g30f54ed2e3b_0_9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endParaRPr sz="2400" b="1">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a:latin typeface="Times New Roman"/>
                <a:ea typeface="Times New Roman"/>
                <a:cs typeface="Times New Roman"/>
                <a:sym typeface="Times New Roman"/>
              </a:rPr>
              <a:t>Overview</a:t>
            </a:r>
            <a:r>
              <a:rPr lang="en-US" sz="2400">
                <a:latin typeface="Times New Roman"/>
                <a:ea typeface="Times New Roman"/>
                <a:cs typeface="Times New Roman"/>
                <a:sym typeface="Times New Roman"/>
              </a:rPr>
              <a:t>: LEED is a widely used green building rating system developed by the U.S. Green Building Council (USGBC) to promote </a:t>
            </a:r>
            <a:r>
              <a:rPr lang="en-US" sz="2400">
                <a:solidFill>
                  <a:schemeClr val="accent6"/>
                </a:solidFill>
                <a:latin typeface="Times New Roman"/>
                <a:ea typeface="Times New Roman"/>
                <a:cs typeface="Times New Roman"/>
                <a:sym typeface="Times New Roman"/>
              </a:rPr>
              <a:t>sustainable building practices.</a:t>
            </a:r>
            <a:endParaRPr sz="2400">
              <a:solidFill>
                <a:schemeClr val="accent6"/>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Purpose</a:t>
            </a:r>
            <a:r>
              <a:rPr lang="en-US" sz="2400">
                <a:latin typeface="Times New Roman"/>
                <a:ea typeface="Times New Roman"/>
                <a:cs typeface="Times New Roman"/>
                <a:sym typeface="Times New Roman"/>
              </a:rPr>
              <a:t>: It provides a framework for designing and constructing buildings that are environmentally responsible and resource-efficient.</a:t>
            </a:r>
            <a:endParaRPr sz="2400">
              <a:latin typeface="Times New Roman"/>
              <a:ea typeface="Times New Roman"/>
              <a:cs typeface="Times New Roman"/>
              <a:sym typeface="Times New Roman"/>
            </a:endParaRPr>
          </a:p>
          <a:p>
            <a:pPr marL="0" lvl="0" indent="0" algn="l" rtl="0">
              <a:spcBef>
                <a:spcPts val="1200"/>
              </a:spcBef>
              <a:spcAft>
                <a:spcPts val="0"/>
              </a:spcAft>
              <a:buNone/>
            </a:pPr>
            <a:endParaRPr/>
          </a:p>
        </p:txBody>
      </p:sp>
      <p:grpSp>
        <p:nvGrpSpPr>
          <p:cNvPr id="4" name="Group 3">
            <a:extLst>
              <a:ext uri="{FF2B5EF4-FFF2-40B4-BE49-F238E27FC236}">
                <a16:creationId xmlns:a16="http://schemas.microsoft.com/office/drawing/2014/main" id="{E2784CB1-3BBD-B951-5E01-09F9B15769E7}"/>
              </a:ext>
            </a:extLst>
          </p:cNvPr>
          <p:cNvGrpSpPr/>
          <p:nvPr/>
        </p:nvGrpSpPr>
        <p:grpSpPr>
          <a:xfrm>
            <a:off x="340200" y="616814"/>
            <a:ext cx="668880" cy="1186560"/>
            <a:chOff x="340200" y="616814"/>
            <a:chExt cx="668880" cy="118656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9AAEE4B-7698-46C7-85C5-2BAA0A23154B}"/>
                    </a:ext>
                  </a:extLst>
                </p14:cNvPr>
                <p14:cNvContentPartPr/>
                <p14:nvPr/>
              </p14:nvContentPartPr>
              <p14:xfrm>
                <a:off x="367560" y="616814"/>
                <a:ext cx="573120" cy="790920"/>
              </p14:xfrm>
            </p:contentPart>
          </mc:Choice>
          <mc:Fallback>
            <p:pic>
              <p:nvPicPr>
                <p:cNvPr id="2" name="Ink 1">
                  <a:extLst>
                    <a:ext uri="{FF2B5EF4-FFF2-40B4-BE49-F238E27FC236}">
                      <a16:creationId xmlns:a16="http://schemas.microsoft.com/office/drawing/2014/main" id="{39AAEE4B-7698-46C7-85C5-2BAA0A23154B}"/>
                    </a:ext>
                  </a:extLst>
                </p:cNvPr>
                <p:cNvPicPr/>
                <p:nvPr/>
              </p:nvPicPr>
              <p:blipFill>
                <a:blip r:embed="rId4"/>
                <a:stretch>
                  <a:fillRect/>
                </a:stretch>
              </p:blipFill>
              <p:spPr>
                <a:xfrm>
                  <a:off x="358560" y="607814"/>
                  <a:ext cx="590760" cy="808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5C29DA6-B563-7CBF-6A5C-D5AEE6AE8C52}"/>
                    </a:ext>
                  </a:extLst>
                </p14:cNvPr>
                <p14:cNvContentPartPr/>
                <p14:nvPr/>
              </p14:nvContentPartPr>
              <p14:xfrm>
                <a:off x="340200" y="736694"/>
                <a:ext cx="668880" cy="1066680"/>
              </p14:xfrm>
            </p:contentPart>
          </mc:Choice>
          <mc:Fallback>
            <p:pic>
              <p:nvPicPr>
                <p:cNvPr id="3" name="Ink 2">
                  <a:extLst>
                    <a:ext uri="{FF2B5EF4-FFF2-40B4-BE49-F238E27FC236}">
                      <a16:creationId xmlns:a16="http://schemas.microsoft.com/office/drawing/2014/main" id="{75C29DA6-B563-7CBF-6A5C-D5AEE6AE8C52}"/>
                    </a:ext>
                  </a:extLst>
                </p:cNvPr>
                <p:cNvPicPr/>
                <p:nvPr/>
              </p:nvPicPr>
              <p:blipFill>
                <a:blip r:embed="rId6"/>
                <a:stretch>
                  <a:fillRect/>
                </a:stretch>
              </p:blipFill>
              <p:spPr>
                <a:xfrm>
                  <a:off x="331560" y="728054"/>
                  <a:ext cx="686520" cy="1084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CEC4EABB-B396-181A-13F4-1239A3F9DAE5}"/>
                  </a:ext>
                </a:extLst>
              </p14:cNvPr>
              <p14:cNvContentPartPr/>
              <p14:nvPr/>
            </p14:nvContentPartPr>
            <p14:xfrm>
              <a:off x="5737320" y="3029174"/>
              <a:ext cx="3461760" cy="10080"/>
            </p14:xfrm>
          </p:contentPart>
        </mc:Choice>
        <mc:Fallback>
          <p:pic>
            <p:nvPicPr>
              <p:cNvPr id="5" name="Ink 4">
                <a:extLst>
                  <a:ext uri="{FF2B5EF4-FFF2-40B4-BE49-F238E27FC236}">
                    <a16:creationId xmlns:a16="http://schemas.microsoft.com/office/drawing/2014/main" id="{CEC4EABB-B396-181A-13F4-1239A3F9DAE5}"/>
                  </a:ext>
                </a:extLst>
              </p:cNvPr>
              <p:cNvPicPr/>
              <p:nvPr/>
            </p:nvPicPr>
            <p:blipFill>
              <a:blip r:embed="rId8"/>
              <a:stretch>
                <a:fillRect/>
              </a:stretch>
            </p:blipFill>
            <p:spPr>
              <a:xfrm>
                <a:off x="5728680" y="3020174"/>
                <a:ext cx="34794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E9700A31-1257-E489-ADFC-D3264D0AD040}"/>
                  </a:ext>
                </a:extLst>
              </p14:cNvPr>
              <p14:cNvContentPartPr/>
              <p14:nvPr/>
            </p14:nvContentPartPr>
            <p14:xfrm>
              <a:off x="6768360" y="3435254"/>
              <a:ext cx="34560" cy="16560"/>
            </p14:xfrm>
          </p:contentPart>
        </mc:Choice>
        <mc:Fallback>
          <p:pic>
            <p:nvPicPr>
              <p:cNvPr id="6" name="Ink 5">
                <a:extLst>
                  <a:ext uri="{FF2B5EF4-FFF2-40B4-BE49-F238E27FC236}">
                    <a16:creationId xmlns:a16="http://schemas.microsoft.com/office/drawing/2014/main" id="{E9700A31-1257-E489-ADFC-D3264D0AD040}"/>
                  </a:ext>
                </a:extLst>
              </p:cNvPr>
              <p:cNvPicPr/>
              <p:nvPr/>
            </p:nvPicPr>
            <p:blipFill>
              <a:blip r:embed="rId10"/>
              <a:stretch>
                <a:fillRect/>
              </a:stretch>
            </p:blipFill>
            <p:spPr>
              <a:xfrm>
                <a:off x="6759360" y="3426254"/>
                <a:ext cx="522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6D84B8B4-08A0-079F-6E56-AC279D62D736}"/>
                  </a:ext>
                </a:extLst>
              </p14:cNvPr>
              <p14:cNvContentPartPr/>
              <p14:nvPr/>
            </p14:nvContentPartPr>
            <p14:xfrm>
              <a:off x="6804000" y="3406454"/>
              <a:ext cx="4061160" cy="18000"/>
            </p14:xfrm>
          </p:contentPart>
        </mc:Choice>
        <mc:Fallback>
          <p:pic>
            <p:nvPicPr>
              <p:cNvPr id="8" name="Ink 7">
                <a:extLst>
                  <a:ext uri="{FF2B5EF4-FFF2-40B4-BE49-F238E27FC236}">
                    <a16:creationId xmlns:a16="http://schemas.microsoft.com/office/drawing/2014/main" id="{6D84B8B4-08A0-079F-6E56-AC279D62D736}"/>
                  </a:ext>
                </a:extLst>
              </p:cNvPr>
              <p:cNvPicPr/>
              <p:nvPr/>
            </p:nvPicPr>
            <p:blipFill>
              <a:blip r:embed="rId12"/>
              <a:stretch>
                <a:fillRect/>
              </a:stretch>
            </p:blipFill>
            <p:spPr>
              <a:xfrm>
                <a:off x="6795360" y="3397454"/>
                <a:ext cx="40788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B150507C-C415-C7E4-3521-777882AC11CA}"/>
                  </a:ext>
                </a:extLst>
              </p14:cNvPr>
              <p14:cNvContentPartPr/>
              <p14:nvPr/>
            </p14:nvContentPartPr>
            <p14:xfrm>
              <a:off x="1371600" y="3889934"/>
              <a:ext cx="1236240" cy="9720"/>
            </p14:xfrm>
          </p:contentPart>
        </mc:Choice>
        <mc:Fallback>
          <p:pic>
            <p:nvPicPr>
              <p:cNvPr id="9" name="Ink 8">
                <a:extLst>
                  <a:ext uri="{FF2B5EF4-FFF2-40B4-BE49-F238E27FC236}">
                    <a16:creationId xmlns:a16="http://schemas.microsoft.com/office/drawing/2014/main" id="{B150507C-C415-C7E4-3521-777882AC11CA}"/>
                  </a:ext>
                </a:extLst>
              </p:cNvPr>
              <p:cNvPicPr/>
              <p:nvPr/>
            </p:nvPicPr>
            <p:blipFill>
              <a:blip r:embed="rId14"/>
              <a:stretch>
                <a:fillRect/>
              </a:stretch>
            </p:blipFill>
            <p:spPr>
              <a:xfrm>
                <a:off x="1362960" y="3881294"/>
                <a:ext cx="12538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56F4ABFC-8C61-283B-1CE9-3FFB8ED8A95C}"/>
                  </a:ext>
                </a:extLst>
              </p14:cNvPr>
              <p14:cNvContentPartPr/>
              <p14:nvPr/>
            </p14:nvContentPartPr>
            <p14:xfrm>
              <a:off x="1900080" y="3441734"/>
              <a:ext cx="959400" cy="10080"/>
            </p14:xfrm>
          </p:contentPart>
        </mc:Choice>
        <mc:Fallback>
          <p:pic>
            <p:nvPicPr>
              <p:cNvPr id="10" name="Ink 9">
                <a:extLst>
                  <a:ext uri="{FF2B5EF4-FFF2-40B4-BE49-F238E27FC236}">
                    <a16:creationId xmlns:a16="http://schemas.microsoft.com/office/drawing/2014/main" id="{56F4ABFC-8C61-283B-1CE9-3FFB8ED8A95C}"/>
                  </a:ext>
                </a:extLst>
              </p:cNvPr>
              <p:cNvPicPr/>
              <p:nvPr/>
            </p:nvPicPr>
            <p:blipFill>
              <a:blip r:embed="rId16"/>
              <a:stretch>
                <a:fillRect/>
              </a:stretch>
            </p:blipFill>
            <p:spPr>
              <a:xfrm>
                <a:off x="1891440" y="3432734"/>
                <a:ext cx="977040" cy="277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30f54ed2e3b_0_102"/>
          <p:cNvSpPr txBox="1">
            <a:spLocks noGrp="1"/>
          </p:cNvSpPr>
          <p:nvPr>
            <p:ph type="title"/>
          </p:nvPr>
        </p:nvSpPr>
        <p:spPr>
          <a:xfrm>
            <a:off x="838200" y="365125"/>
            <a:ext cx="10515600" cy="776100"/>
          </a:xfrm>
          <a:prstGeom prst="rect">
            <a:avLst/>
          </a:prstGeom>
        </p:spPr>
        <p:txBody>
          <a:bodyPr spcFirstLastPara="1" wrap="square" lIns="91425" tIns="45700" rIns="91425" bIns="45700" anchor="ctr" anchorCtr="0">
            <a:noAutofit/>
          </a:bodyPr>
          <a:lstStyle/>
          <a:p>
            <a:pPr marL="0" lvl="0" indent="0" algn="l" rtl="0">
              <a:lnSpc>
                <a:spcPct val="115000"/>
              </a:lnSpc>
              <a:spcBef>
                <a:spcPts val="1400"/>
              </a:spcBef>
              <a:spcAft>
                <a:spcPts val="400"/>
              </a:spcAft>
              <a:buNone/>
            </a:pPr>
            <a:r>
              <a:rPr lang="en-US" sz="3200" b="1">
                <a:latin typeface="Times New Roman"/>
                <a:ea typeface="Times New Roman"/>
                <a:cs typeface="Times New Roman"/>
                <a:sym typeface="Times New Roman"/>
              </a:rPr>
              <a:t>LEED (Leadership in Energy and Environmental Design)</a:t>
            </a:r>
            <a:endParaRPr sz="3200">
              <a:latin typeface="Times New Roman"/>
              <a:ea typeface="Times New Roman"/>
              <a:cs typeface="Times New Roman"/>
              <a:sym typeface="Times New Roman"/>
            </a:endParaRPr>
          </a:p>
        </p:txBody>
      </p:sp>
      <p:sp>
        <p:nvSpPr>
          <p:cNvPr id="242" name="Google Shape;242;g30f54ed2e3b_0_102"/>
          <p:cNvSpPr txBox="1">
            <a:spLocks noGrp="1"/>
          </p:cNvSpPr>
          <p:nvPr>
            <p:ph type="body" idx="1"/>
          </p:nvPr>
        </p:nvSpPr>
        <p:spPr>
          <a:xfrm>
            <a:off x="838200" y="1239725"/>
            <a:ext cx="10515600" cy="5135400"/>
          </a:xfrm>
          <a:prstGeom prst="rect">
            <a:avLst/>
          </a:prstGeom>
        </p:spPr>
        <p:txBody>
          <a:bodyPr spcFirstLastPara="1" wrap="square" lIns="91425" tIns="45700" rIns="91425" bIns="45700" anchor="t" anchorCtr="0">
            <a:normAutofit/>
          </a:bodyPr>
          <a:lstStyle/>
          <a:p>
            <a:pPr marL="457200" lvl="0" indent="-228600" algn="l" rtl="0">
              <a:lnSpc>
                <a:spcPct val="115000"/>
              </a:lnSpc>
              <a:spcBef>
                <a:spcPts val="1200"/>
              </a:spcBef>
              <a:spcAft>
                <a:spcPts val="0"/>
              </a:spcAft>
              <a:buNone/>
            </a:pPr>
            <a:r>
              <a:rPr lang="en-US" sz="2400" b="1">
                <a:latin typeface="Times New Roman"/>
                <a:ea typeface="Times New Roman"/>
                <a:cs typeface="Times New Roman"/>
                <a:sym typeface="Times New Roman"/>
              </a:rPr>
              <a:t>Key Aspects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lvl="0" indent="-374650" algn="l" rtl="0">
              <a:lnSpc>
                <a:spcPct val="115000"/>
              </a:lnSpc>
              <a:spcBef>
                <a:spcPts val="1200"/>
              </a:spcBef>
              <a:spcAft>
                <a:spcPts val="0"/>
              </a:spcAft>
              <a:buSzPts val="2300"/>
              <a:buChar char="●"/>
            </a:pPr>
            <a:r>
              <a:rPr lang="en-US" sz="2300" b="1">
                <a:latin typeface="Times New Roman"/>
                <a:ea typeface="Times New Roman"/>
                <a:cs typeface="Times New Roman"/>
                <a:sym typeface="Times New Roman"/>
              </a:rPr>
              <a:t>Sustainable Sites</a:t>
            </a:r>
            <a:r>
              <a:rPr lang="en-US" sz="2300">
                <a:latin typeface="Times New Roman"/>
                <a:ea typeface="Times New Roman"/>
                <a:cs typeface="Times New Roman"/>
                <a:sym typeface="Times New Roman"/>
              </a:rPr>
              <a:t>: Promotes building in eco-friendly locations, with minimal environmental impact, and considers factors like transportation and stormwater management.</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a:latin typeface="Times New Roman"/>
                <a:ea typeface="Times New Roman"/>
                <a:cs typeface="Times New Roman"/>
                <a:sym typeface="Times New Roman"/>
              </a:rPr>
              <a:t>Water Efficiency</a:t>
            </a:r>
            <a:r>
              <a:rPr lang="en-US" sz="2300">
                <a:latin typeface="Times New Roman"/>
                <a:ea typeface="Times New Roman"/>
                <a:cs typeface="Times New Roman"/>
                <a:sym typeface="Times New Roman"/>
              </a:rPr>
              <a:t>: Encourages the use of water-efficient fixtures and practices to reduce water consumption both indoors and outdoors.</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a:latin typeface="Times New Roman"/>
                <a:ea typeface="Times New Roman"/>
                <a:cs typeface="Times New Roman"/>
                <a:sym typeface="Times New Roman"/>
              </a:rPr>
              <a:t>Energy &amp; Atmosphere</a:t>
            </a:r>
            <a:r>
              <a:rPr lang="en-US" sz="2300">
                <a:latin typeface="Times New Roman"/>
                <a:ea typeface="Times New Roman"/>
                <a:cs typeface="Times New Roman"/>
                <a:sym typeface="Times New Roman"/>
              </a:rPr>
              <a:t>: Focuses on energy-efficient design, renewable energy use, and reduction of greenhouse gas emissions.</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a:latin typeface="Times New Roman"/>
                <a:ea typeface="Times New Roman"/>
                <a:cs typeface="Times New Roman"/>
                <a:sym typeface="Times New Roman"/>
              </a:rPr>
              <a:t>Materials &amp; Resources</a:t>
            </a:r>
            <a:r>
              <a:rPr lang="en-US" sz="2300">
                <a:latin typeface="Times New Roman"/>
                <a:ea typeface="Times New Roman"/>
                <a:cs typeface="Times New Roman"/>
                <a:sym typeface="Times New Roman"/>
              </a:rPr>
              <a:t>: Advocates for the use of sustainable, recycled, and locally sourced materials to reduce the environmental impact of building materials.</a:t>
            </a:r>
            <a:endParaRPr sz="2300">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3118d44fce2_0_4"/>
          <p:cNvSpPr txBox="1">
            <a:spLocks noGrp="1"/>
          </p:cNvSpPr>
          <p:nvPr>
            <p:ph type="title"/>
          </p:nvPr>
        </p:nvSpPr>
        <p:spPr>
          <a:xfrm>
            <a:off x="838200" y="365125"/>
            <a:ext cx="10515600" cy="776100"/>
          </a:xfrm>
          <a:prstGeom prst="rect">
            <a:avLst/>
          </a:prstGeom>
        </p:spPr>
        <p:txBody>
          <a:bodyPr spcFirstLastPara="1" wrap="square" lIns="91425" tIns="45700" rIns="91425" bIns="45700" anchor="ctr" anchorCtr="0">
            <a:noAutofit/>
          </a:bodyPr>
          <a:lstStyle/>
          <a:p>
            <a:pPr marL="0" lvl="0" indent="0" algn="l" rtl="0">
              <a:lnSpc>
                <a:spcPct val="115000"/>
              </a:lnSpc>
              <a:spcBef>
                <a:spcPts val="1400"/>
              </a:spcBef>
              <a:spcAft>
                <a:spcPts val="400"/>
              </a:spcAft>
              <a:buNone/>
            </a:pPr>
            <a:r>
              <a:rPr lang="en-US" sz="3200" b="1">
                <a:latin typeface="Times New Roman"/>
                <a:ea typeface="Times New Roman"/>
                <a:cs typeface="Times New Roman"/>
                <a:sym typeface="Times New Roman"/>
              </a:rPr>
              <a:t>LEED (Leadership in Energy and Environmental Design)</a:t>
            </a:r>
            <a:endParaRPr sz="3200">
              <a:latin typeface="Times New Roman"/>
              <a:ea typeface="Times New Roman"/>
              <a:cs typeface="Times New Roman"/>
              <a:sym typeface="Times New Roman"/>
            </a:endParaRPr>
          </a:p>
        </p:txBody>
      </p:sp>
      <p:sp>
        <p:nvSpPr>
          <p:cNvPr id="248" name="Google Shape;248;g3118d44fce2_0_4"/>
          <p:cNvSpPr txBox="1">
            <a:spLocks noGrp="1"/>
          </p:cNvSpPr>
          <p:nvPr>
            <p:ph type="body" idx="1"/>
          </p:nvPr>
        </p:nvSpPr>
        <p:spPr>
          <a:xfrm>
            <a:off x="838200" y="1239725"/>
            <a:ext cx="10515600" cy="5135400"/>
          </a:xfrm>
          <a:prstGeom prst="rect">
            <a:avLst/>
          </a:prstGeom>
        </p:spPr>
        <p:txBody>
          <a:bodyPr spcFirstLastPara="1" wrap="square" lIns="91425" tIns="45700" rIns="91425" bIns="45700" anchor="t" anchorCtr="0">
            <a:normAutofit/>
          </a:bodyPr>
          <a:lstStyle/>
          <a:p>
            <a:pPr marL="457200" lvl="0" indent="-228600" algn="l" rtl="0">
              <a:lnSpc>
                <a:spcPct val="115000"/>
              </a:lnSpc>
              <a:spcBef>
                <a:spcPts val="1200"/>
              </a:spcBef>
              <a:spcAft>
                <a:spcPts val="0"/>
              </a:spcAft>
              <a:buNone/>
            </a:pPr>
            <a:r>
              <a:rPr lang="en-US" sz="2400" b="1">
                <a:latin typeface="Times New Roman"/>
                <a:ea typeface="Times New Roman"/>
                <a:cs typeface="Times New Roman"/>
                <a:sym typeface="Times New Roman"/>
              </a:rPr>
              <a:t>Key Aspects</a:t>
            </a:r>
            <a:r>
              <a:rPr lang="en-US" sz="24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457200" lvl="0" indent="-374650" algn="l" rtl="0">
              <a:lnSpc>
                <a:spcPct val="115000"/>
              </a:lnSpc>
              <a:spcBef>
                <a:spcPts val="1200"/>
              </a:spcBef>
              <a:spcAft>
                <a:spcPts val="0"/>
              </a:spcAft>
              <a:buSzPts val="2300"/>
              <a:buChar char="●"/>
            </a:pPr>
            <a:r>
              <a:rPr lang="en-US" sz="2300" b="1">
                <a:latin typeface="Times New Roman"/>
                <a:ea typeface="Times New Roman"/>
                <a:cs typeface="Times New Roman"/>
                <a:sym typeface="Times New Roman"/>
              </a:rPr>
              <a:t>Indoor Environmental Quality</a:t>
            </a:r>
            <a:r>
              <a:rPr lang="en-US" sz="2300">
                <a:latin typeface="Times New Roman"/>
                <a:ea typeface="Times New Roman"/>
                <a:cs typeface="Times New Roman"/>
                <a:sym typeface="Times New Roman"/>
              </a:rPr>
              <a:t>: Emphasizes air quality, natural lighting, and low-emitting materials to improve the health and comfort of building occupants.</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a:latin typeface="Times New Roman"/>
                <a:ea typeface="Times New Roman"/>
                <a:cs typeface="Times New Roman"/>
                <a:sym typeface="Times New Roman"/>
              </a:rPr>
              <a:t>Innovation</a:t>
            </a:r>
            <a:r>
              <a:rPr lang="en-US" sz="2300">
                <a:latin typeface="Times New Roman"/>
                <a:ea typeface="Times New Roman"/>
                <a:cs typeface="Times New Roman"/>
                <a:sym typeface="Times New Roman"/>
              </a:rPr>
              <a:t>: Encourages innovative sustainable design practices and measures beyond the standard requirements.</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a:latin typeface="Times New Roman"/>
                <a:ea typeface="Times New Roman"/>
                <a:cs typeface="Times New Roman"/>
                <a:sym typeface="Times New Roman"/>
              </a:rPr>
              <a:t>Regional Priority</a:t>
            </a:r>
            <a:r>
              <a:rPr lang="en-US" sz="2300">
                <a:latin typeface="Times New Roman"/>
                <a:ea typeface="Times New Roman"/>
                <a:cs typeface="Times New Roman"/>
                <a:sym typeface="Times New Roman"/>
              </a:rPr>
              <a:t>: Awards extra points for addressing specific regional environmental issues, such as water scarcity in arid regions.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3118d44fce2_0_9"/>
          <p:cNvSpPr txBox="1">
            <a:spLocks noGrp="1"/>
          </p:cNvSpPr>
          <p:nvPr>
            <p:ph type="title"/>
          </p:nvPr>
        </p:nvSpPr>
        <p:spPr>
          <a:xfrm>
            <a:off x="838200" y="365125"/>
            <a:ext cx="10515600" cy="776100"/>
          </a:xfrm>
          <a:prstGeom prst="rect">
            <a:avLst/>
          </a:prstGeom>
        </p:spPr>
        <p:txBody>
          <a:bodyPr spcFirstLastPara="1" wrap="square" lIns="91425" tIns="45700" rIns="91425" bIns="45700" anchor="ctr" anchorCtr="0">
            <a:noAutofit/>
          </a:bodyPr>
          <a:lstStyle/>
          <a:p>
            <a:pPr marL="0" lvl="0" indent="0" algn="l" rtl="0">
              <a:lnSpc>
                <a:spcPct val="115000"/>
              </a:lnSpc>
              <a:spcBef>
                <a:spcPts val="1400"/>
              </a:spcBef>
              <a:spcAft>
                <a:spcPts val="400"/>
              </a:spcAft>
              <a:buNone/>
            </a:pPr>
            <a:r>
              <a:rPr lang="en-US" sz="3200" b="1">
                <a:latin typeface="Times New Roman"/>
                <a:ea typeface="Times New Roman"/>
                <a:cs typeface="Times New Roman"/>
                <a:sym typeface="Times New Roman"/>
              </a:rPr>
              <a:t>LEED (Leadership in Energy and Environmental Design)</a:t>
            </a:r>
            <a:endParaRPr sz="3200">
              <a:latin typeface="Times New Roman"/>
              <a:ea typeface="Times New Roman"/>
              <a:cs typeface="Times New Roman"/>
              <a:sym typeface="Times New Roman"/>
            </a:endParaRPr>
          </a:p>
        </p:txBody>
      </p:sp>
      <p:sp>
        <p:nvSpPr>
          <p:cNvPr id="254" name="Google Shape;254;g3118d44fce2_0_9"/>
          <p:cNvSpPr txBox="1">
            <a:spLocks noGrp="1"/>
          </p:cNvSpPr>
          <p:nvPr>
            <p:ph type="body" idx="1"/>
          </p:nvPr>
        </p:nvSpPr>
        <p:spPr>
          <a:xfrm>
            <a:off x="838200" y="1239725"/>
            <a:ext cx="10515600" cy="51354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None/>
            </a:pPr>
            <a:r>
              <a:rPr lang="en-US" sz="3000" b="1" dirty="0">
                <a:highlight>
                  <a:srgbClr val="FFFF00"/>
                </a:highlight>
                <a:latin typeface="Times New Roman"/>
                <a:ea typeface="Times New Roman"/>
                <a:cs typeface="Times New Roman"/>
                <a:sym typeface="Times New Roman"/>
              </a:rPr>
              <a:t>LEED Certification Levels</a:t>
            </a:r>
            <a:endParaRPr sz="3000" b="1" dirty="0">
              <a:highlight>
                <a:srgbClr val="FFFF00"/>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3000" dirty="0">
                <a:latin typeface="Times New Roman"/>
                <a:ea typeface="Times New Roman"/>
                <a:cs typeface="Times New Roman"/>
                <a:sym typeface="Times New Roman"/>
              </a:rPr>
              <a:t>LEED certification has four levels, depending on the number of points a project earns:</a:t>
            </a:r>
            <a:endParaRPr sz="3000" dirty="0">
              <a:latin typeface="Times New Roman"/>
              <a:ea typeface="Times New Roman"/>
              <a:cs typeface="Times New Roman"/>
              <a:sym typeface="Times New Roman"/>
            </a:endParaRPr>
          </a:p>
          <a:p>
            <a:pPr marL="457200" lvl="0" indent="-419100" algn="l" rtl="0">
              <a:lnSpc>
                <a:spcPct val="115000"/>
              </a:lnSpc>
              <a:spcBef>
                <a:spcPts val="1200"/>
              </a:spcBef>
              <a:spcAft>
                <a:spcPts val="0"/>
              </a:spcAft>
              <a:buSzPts val="3000"/>
              <a:buChar char="●"/>
            </a:pPr>
            <a:r>
              <a:rPr lang="en-US" sz="3000" b="1" dirty="0">
                <a:latin typeface="Times New Roman"/>
                <a:ea typeface="Times New Roman"/>
                <a:cs typeface="Times New Roman"/>
                <a:sym typeface="Times New Roman"/>
              </a:rPr>
              <a:t>Certified</a:t>
            </a:r>
            <a:r>
              <a:rPr lang="en-US" sz="3000" dirty="0">
                <a:latin typeface="Times New Roman"/>
                <a:ea typeface="Times New Roman"/>
                <a:cs typeface="Times New Roman"/>
                <a:sym typeface="Times New Roman"/>
              </a:rPr>
              <a:t>: 40–49 points</a:t>
            </a:r>
            <a:endParaRPr sz="3000" dirty="0">
              <a:latin typeface="Times New Roman"/>
              <a:ea typeface="Times New Roman"/>
              <a:cs typeface="Times New Roman"/>
              <a:sym typeface="Times New Roman"/>
            </a:endParaRPr>
          </a:p>
          <a:p>
            <a:pPr marL="457200" lvl="0" indent="-419100" algn="l" rtl="0">
              <a:lnSpc>
                <a:spcPct val="115000"/>
              </a:lnSpc>
              <a:spcBef>
                <a:spcPts val="0"/>
              </a:spcBef>
              <a:spcAft>
                <a:spcPts val="0"/>
              </a:spcAft>
              <a:buSzPts val="3000"/>
              <a:buChar char="●"/>
            </a:pPr>
            <a:r>
              <a:rPr lang="en-US" sz="3000" b="1" dirty="0">
                <a:latin typeface="Times New Roman"/>
                <a:ea typeface="Times New Roman"/>
                <a:cs typeface="Times New Roman"/>
                <a:sym typeface="Times New Roman"/>
              </a:rPr>
              <a:t>Silver</a:t>
            </a:r>
            <a:r>
              <a:rPr lang="en-US" sz="3000" dirty="0">
                <a:latin typeface="Times New Roman"/>
                <a:ea typeface="Times New Roman"/>
                <a:cs typeface="Times New Roman"/>
                <a:sym typeface="Times New Roman"/>
              </a:rPr>
              <a:t>: 50–59 points</a:t>
            </a:r>
            <a:endParaRPr sz="3000" dirty="0">
              <a:latin typeface="Times New Roman"/>
              <a:ea typeface="Times New Roman"/>
              <a:cs typeface="Times New Roman"/>
              <a:sym typeface="Times New Roman"/>
            </a:endParaRPr>
          </a:p>
          <a:p>
            <a:pPr marL="457200" lvl="0" indent="-419100" algn="l" rtl="0">
              <a:lnSpc>
                <a:spcPct val="115000"/>
              </a:lnSpc>
              <a:spcBef>
                <a:spcPts val="0"/>
              </a:spcBef>
              <a:spcAft>
                <a:spcPts val="0"/>
              </a:spcAft>
              <a:buSzPts val="3000"/>
              <a:buChar char="●"/>
            </a:pPr>
            <a:r>
              <a:rPr lang="en-US" sz="3000" b="1" dirty="0">
                <a:latin typeface="Times New Roman"/>
                <a:ea typeface="Times New Roman"/>
                <a:cs typeface="Times New Roman"/>
                <a:sym typeface="Times New Roman"/>
              </a:rPr>
              <a:t>Gold</a:t>
            </a:r>
            <a:r>
              <a:rPr lang="en-US" sz="3000" dirty="0">
                <a:latin typeface="Times New Roman"/>
                <a:ea typeface="Times New Roman"/>
                <a:cs typeface="Times New Roman"/>
                <a:sym typeface="Times New Roman"/>
              </a:rPr>
              <a:t>: 60–79 points</a:t>
            </a:r>
            <a:endParaRPr sz="3000" dirty="0">
              <a:latin typeface="Times New Roman"/>
              <a:ea typeface="Times New Roman"/>
              <a:cs typeface="Times New Roman"/>
              <a:sym typeface="Times New Roman"/>
            </a:endParaRPr>
          </a:p>
          <a:p>
            <a:pPr marL="457200" lvl="0" indent="-419100" algn="l" rtl="0">
              <a:lnSpc>
                <a:spcPct val="115000"/>
              </a:lnSpc>
              <a:spcBef>
                <a:spcPts val="0"/>
              </a:spcBef>
              <a:spcAft>
                <a:spcPts val="0"/>
              </a:spcAft>
              <a:buSzPts val="3000"/>
              <a:buChar char="●"/>
            </a:pPr>
            <a:r>
              <a:rPr lang="en-US" sz="3000" b="1" dirty="0">
                <a:latin typeface="Times New Roman"/>
                <a:ea typeface="Times New Roman"/>
                <a:cs typeface="Times New Roman"/>
                <a:sym typeface="Times New Roman"/>
              </a:rPr>
              <a:t>Platinum</a:t>
            </a:r>
            <a:r>
              <a:rPr lang="en-US" sz="3000" dirty="0">
                <a:latin typeface="Times New Roman"/>
                <a:ea typeface="Times New Roman"/>
                <a:cs typeface="Times New Roman"/>
                <a:sym typeface="Times New Roman"/>
              </a:rPr>
              <a:t>: 80+ points</a:t>
            </a:r>
            <a:endParaRPr sz="3000" b="1" dirty="0">
              <a:latin typeface="Times New Roman"/>
              <a:ea typeface="Times New Roman"/>
              <a:cs typeface="Times New Roman"/>
              <a:sym typeface="Times New Roman"/>
            </a:endParaRPr>
          </a:p>
        </p:txBody>
      </p:sp>
      <p:grpSp>
        <p:nvGrpSpPr>
          <p:cNvPr id="4" name="Group 3">
            <a:extLst>
              <a:ext uri="{FF2B5EF4-FFF2-40B4-BE49-F238E27FC236}">
                <a16:creationId xmlns:a16="http://schemas.microsoft.com/office/drawing/2014/main" id="{9E14FA66-F51C-9CC3-0904-F6ECC30AFD27}"/>
              </a:ext>
            </a:extLst>
          </p:cNvPr>
          <p:cNvGrpSpPr/>
          <p:nvPr/>
        </p:nvGrpSpPr>
        <p:grpSpPr>
          <a:xfrm>
            <a:off x="223920" y="1368494"/>
            <a:ext cx="857160" cy="1129680"/>
            <a:chOff x="223920" y="1368494"/>
            <a:chExt cx="857160" cy="112968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3DACACE-8A7A-83E8-8DC5-12613F5E18F2}"/>
                    </a:ext>
                  </a:extLst>
                </p14:cNvPr>
                <p14:cNvContentPartPr/>
                <p14:nvPr/>
              </p14:nvContentPartPr>
              <p14:xfrm>
                <a:off x="223920" y="1368494"/>
                <a:ext cx="577440" cy="814320"/>
              </p14:xfrm>
            </p:contentPart>
          </mc:Choice>
          <mc:Fallback>
            <p:pic>
              <p:nvPicPr>
                <p:cNvPr id="2" name="Ink 1">
                  <a:extLst>
                    <a:ext uri="{FF2B5EF4-FFF2-40B4-BE49-F238E27FC236}">
                      <a16:creationId xmlns:a16="http://schemas.microsoft.com/office/drawing/2014/main" id="{53DACACE-8A7A-83E8-8DC5-12613F5E18F2}"/>
                    </a:ext>
                  </a:extLst>
                </p:cNvPr>
                <p:cNvPicPr/>
                <p:nvPr/>
              </p:nvPicPr>
              <p:blipFill>
                <a:blip r:embed="rId4"/>
                <a:stretch>
                  <a:fillRect/>
                </a:stretch>
              </p:blipFill>
              <p:spPr>
                <a:xfrm>
                  <a:off x="214920" y="1359854"/>
                  <a:ext cx="595080" cy="831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156174A-CF55-1B1B-5A67-F9C72574B568}"/>
                    </a:ext>
                  </a:extLst>
                </p14:cNvPr>
                <p14:cNvContentPartPr/>
                <p14:nvPr/>
              </p14:nvContentPartPr>
              <p14:xfrm>
                <a:off x="232920" y="1395854"/>
                <a:ext cx="848160" cy="1102320"/>
              </p14:xfrm>
            </p:contentPart>
          </mc:Choice>
          <mc:Fallback>
            <p:pic>
              <p:nvPicPr>
                <p:cNvPr id="3" name="Ink 2">
                  <a:extLst>
                    <a:ext uri="{FF2B5EF4-FFF2-40B4-BE49-F238E27FC236}">
                      <a16:creationId xmlns:a16="http://schemas.microsoft.com/office/drawing/2014/main" id="{4156174A-CF55-1B1B-5A67-F9C72574B568}"/>
                    </a:ext>
                  </a:extLst>
                </p:cNvPr>
                <p:cNvPicPr/>
                <p:nvPr/>
              </p:nvPicPr>
              <p:blipFill>
                <a:blip r:embed="rId6"/>
                <a:stretch>
                  <a:fillRect/>
                </a:stretch>
              </p:blipFill>
              <p:spPr>
                <a:xfrm>
                  <a:off x="223920" y="1387214"/>
                  <a:ext cx="865800" cy="111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94310708-C57E-B928-E149-E7C014941F83}"/>
                  </a:ext>
                </a:extLst>
              </p14:cNvPr>
              <p14:cNvContentPartPr/>
              <p14:nvPr/>
            </p14:nvContentPartPr>
            <p14:xfrm>
              <a:off x="797760" y="3165614"/>
              <a:ext cx="404640" cy="558000"/>
            </p14:xfrm>
          </p:contentPart>
        </mc:Choice>
        <mc:Fallback>
          <p:pic>
            <p:nvPicPr>
              <p:cNvPr id="5" name="Ink 4">
                <a:extLst>
                  <a:ext uri="{FF2B5EF4-FFF2-40B4-BE49-F238E27FC236}">
                    <a16:creationId xmlns:a16="http://schemas.microsoft.com/office/drawing/2014/main" id="{94310708-C57E-B928-E149-E7C014941F83}"/>
                  </a:ext>
                </a:extLst>
              </p:cNvPr>
              <p:cNvPicPr/>
              <p:nvPr/>
            </p:nvPicPr>
            <p:blipFill>
              <a:blip r:embed="rId8"/>
              <a:stretch>
                <a:fillRect/>
              </a:stretch>
            </p:blipFill>
            <p:spPr>
              <a:xfrm>
                <a:off x="788760" y="3156614"/>
                <a:ext cx="422280" cy="575640"/>
              </a:xfrm>
              <a:prstGeom prst="rect">
                <a:avLst/>
              </a:prstGeom>
            </p:spPr>
          </p:pic>
        </mc:Fallback>
      </mc:AlternateContent>
      <p:grpSp>
        <p:nvGrpSpPr>
          <p:cNvPr id="8" name="Group 7">
            <a:extLst>
              <a:ext uri="{FF2B5EF4-FFF2-40B4-BE49-F238E27FC236}">
                <a16:creationId xmlns:a16="http://schemas.microsoft.com/office/drawing/2014/main" id="{F04FA6B8-06E0-C07A-22EC-8FCCEEA372C9}"/>
              </a:ext>
            </a:extLst>
          </p:cNvPr>
          <p:cNvGrpSpPr/>
          <p:nvPr/>
        </p:nvGrpSpPr>
        <p:grpSpPr>
          <a:xfrm>
            <a:off x="708120" y="4002254"/>
            <a:ext cx="335520" cy="833760"/>
            <a:chOff x="708120" y="4002254"/>
            <a:chExt cx="335520" cy="833760"/>
          </a:xfrm>
        </p:grpSpPr>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A2585299-4C7D-FD00-45DD-C733DC634D58}"/>
                    </a:ext>
                  </a:extLst>
                </p14:cNvPr>
                <p14:cNvContentPartPr/>
                <p14:nvPr/>
              </p14:nvContentPartPr>
              <p14:xfrm>
                <a:off x="708120" y="4002254"/>
                <a:ext cx="306720" cy="263880"/>
              </p14:xfrm>
            </p:contentPart>
          </mc:Choice>
          <mc:Fallback>
            <p:pic>
              <p:nvPicPr>
                <p:cNvPr id="6" name="Ink 5">
                  <a:extLst>
                    <a:ext uri="{FF2B5EF4-FFF2-40B4-BE49-F238E27FC236}">
                      <a16:creationId xmlns:a16="http://schemas.microsoft.com/office/drawing/2014/main" id="{A2585299-4C7D-FD00-45DD-C733DC634D58}"/>
                    </a:ext>
                  </a:extLst>
                </p:cNvPr>
                <p:cNvPicPr/>
                <p:nvPr/>
              </p:nvPicPr>
              <p:blipFill>
                <a:blip r:embed="rId10"/>
                <a:stretch>
                  <a:fillRect/>
                </a:stretch>
              </p:blipFill>
              <p:spPr>
                <a:xfrm>
                  <a:off x="699120" y="3993614"/>
                  <a:ext cx="32436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DD264458-D5C4-C7CB-1F78-30C385AD337E}"/>
                    </a:ext>
                  </a:extLst>
                </p14:cNvPr>
                <p14:cNvContentPartPr/>
                <p14:nvPr/>
              </p14:nvContentPartPr>
              <p14:xfrm>
                <a:off x="788760" y="4530734"/>
                <a:ext cx="254880" cy="305280"/>
              </p14:xfrm>
            </p:contentPart>
          </mc:Choice>
          <mc:Fallback>
            <p:pic>
              <p:nvPicPr>
                <p:cNvPr id="7" name="Ink 6">
                  <a:extLst>
                    <a:ext uri="{FF2B5EF4-FFF2-40B4-BE49-F238E27FC236}">
                      <a16:creationId xmlns:a16="http://schemas.microsoft.com/office/drawing/2014/main" id="{DD264458-D5C4-C7CB-1F78-30C385AD337E}"/>
                    </a:ext>
                  </a:extLst>
                </p:cNvPr>
                <p:cNvPicPr/>
                <p:nvPr/>
              </p:nvPicPr>
              <p:blipFill>
                <a:blip r:embed="rId12"/>
                <a:stretch>
                  <a:fillRect/>
                </a:stretch>
              </p:blipFill>
              <p:spPr>
                <a:xfrm>
                  <a:off x="780120" y="4521734"/>
                  <a:ext cx="272520" cy="322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6BE66C41-406C-5AD5-5B0B-140FA026F1A9}"/>
                  </a:ext>
                </a:extLst>
              </p14:cNvPr>
              <p14:cNvContentPartPr/>
              <p14:nvPr/>
            </p14:nvContentPartPr>
            <p14:xfrm>
              <a:off x="788760" y="5094494"/>
              <a:ext cx="218160" cy="228240"/>
            </p14:xfrm>
          </p:contentPart>
        </mc:Choice>
        <mc:Fallback>
          <p:pic>
            <p:nvPicPr>
              <p:cNvPr id="9" name="Ink 8">
                <a:extLst>
                  <a:ext uri="{FF2B5EF4-FFF2-40B4-BE49-F238E27FC236}">
                    <a16:creationId xmlns:a16="http://schemas.microsoft.com/office/drawing/2014/main" id="{6BE66C41-406C-5AD5-5B0B-140FA026F1A9}"/>
                  </a:ext>
                </a:extLst>
              </p:cNvPr>
              <p:cNvPicPr/>
              <p:nvPr/>
            </p:nvPicPr>
            <p:blipFill>
              <a:blip r:embed="rId14"/>
              <a:stretch>
                <a:fillRect/>
              </a:stretch>
            </p:blipFill>
            <p:spPr>
              <a:xfrm>
                <a:off x="780120" y="5085494"/>
                <a:ext cx="235800" cy="2458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dirty="0"/>
              <a:t>Soil Degradation</a:t>
            </a:r>
            <a:endParaRPr u="sng" dirty="0"/>
          </a:p>
        </p:txBody>
      </p:sp>
      <p:sp>
        <p:nvSpPr>
          <p:cNvPr id="98" name="Google Shape;9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dirty="0"/>
              <a:t>Soil degradation refers to the decline in quantity and quality of soil.</a:t>
            </a:r>
            <a:endParaRPr dirty="0"/>
          </a:p>
          <a:p>
            <a:pPr marL="228600" lvl="0" indent="-228600" algn="l" rtl="0">
              <a:lnSpc>
                <a:spcPct val="90000"/>
              </a:lnSpc>
              <a:spcBef>
                <a:spcPts val="1000"/>
              </a:spcBef>
              <a:spcAft>
                <a:spcPts val="0"/>
              </a:spcAft>
              <a:buClr>
                <a:schemeClr val="dk1"/>
              </a:buClr>
              <a:buSzPct val="100000"/>
              <a:buChar char="•"/>
            </a:pPr>
            <a:r>
              <a:rPr lang="en-US" dirty="0"/>
              <a:t> It is caused by factors such as soil erosion, salinization, acidification, and contamination.</a:t>
            </a:r>
            <a:endParaRPr dirty="0"/>
          </a:p>
          <a:p>
            <a:pPr marL="228600" lvl="0" indent="-228600" algn="l" rtl="0">
              <a:lnSpc>
                <a:spcPct val="90000"/>
              </a:lnSpc>
              <a:spcBef>
                <a:spcPts val="1000"/>
              </a:spcBef>
              <a:spcAft>
                <a:spcPts val="0"/>
              </a:spcAft>
              <a:buClr>
                <a:schemeClr val="dk1"/>
              </a:buClr>
              <a:buSzPct val="100000"/>
              <a:buChar char="•"/>
            </a:pPr>
            <a:r>
              <a:rPr lang="en-US" b="1" dirty="0"/>
              <a:t>Soil erosion </a:t>
            </a:r>
            <a:endParaRPr dirty="0"/>
          </a:p>
          <a:p>
            <a:pPr marL="0" lvl="0" indent="0" algn="l" rtl="0">
              <a:lnSpc>
                <a:spcPct val="90000"/>
              </a:lnSpc>
              <a:spcBef>
                <a:spcPts val="1000"/>
              </a:spcBef>
              <a:spcAft>
                <a:spcPts val="0"/>
              </a:spcAft>
              <a:buClr>
                <a:schemeClr val="dk1"/>
              </a:buClr>
              <a:buSzPct val="100000"/>
              <a:buNone/>
            </a:pPr>
            <a:r>
              <a:rPr lang="en-US" dirty="0"/>
              <a:t>Refers to processes that lead to soil depletion in situ and the export of sediment to downstream areas. </a:t>
            </a:r>
            <a:r>
              <a:rPr lang="en-US" u="sng" dirty="0">
                <a:solidFill>
                  <a:srgbClr val="FF0000"/>
                </a:solidFill>
              </a:rPr>
              <a:t>Factors contributing to soil erosion include:</a:t>
            </a:r>
            <a:endParaRPr u="sng" dirty="0">
              <a:solidFill>
                <a:srgbClr val="FF0000"/>
              </a:solidFill>
            </a:endParaRPr>
          </a:p>
          <a:p>
            <a:pPr marL="228600" lvl="0" indent="-228600" algn="l" rtl="0">
              <a:lnSpc>
                <a:spcPct val="90000"/>
              </a:lnSpc>
              <a:spcBef>
                <a:spcPts val="1000"/>
              </a:spcBef>
              <a:spcAft>
                <a:spcPts val="0"/>
              </a:spcAft>
              <a:buClr>
                <a:schemeClr val="dk1"/>
              </a:buClr>
              <a:buSzPct val="100000"/>
              <a:buChar char="•"/>
            </a:pPr>
            <a:r>
              <a:rPr lang="en-US" b="1" dirty="0"/>
              <a:t>Overgrazing</a:t>
            </a:r>
            <a:r>
              <a:rPr lang="en-US" dirty="0"/>
              <a:t> </a:t>
            </a:r>
            <a:endParaRPr dirty="0"/>
          </a:p>
          <a:p>
            <a:pPr marL="228600" lvl="0" indent="-228600" algn="l" rtl="0">
              <a:lnSpc>
                <a:spcPct val="90000"/>
              </a:lnSpc>
              <a:spcBef>
                <a:spcPts val="1000"/>
              </a:spcBef>
              <a:spcAft>
                <a:spcPts val="0"/>
              </a:spcAft>
              <a:buClr>
                <a:schemeClr val="dk1"/>
              </a:buClr>
              <a:buSzPct val="100000"/>
              <a:buChar char="•"/>
            </a:pPr>
            <a:r>
              <a:rPr lang="en-US" b="1" dirty="0"/>
              <a:t>Cropland Practices</a:t>
            </a:r>
            <a:endParaRPr dirty="0"/>
          </a:p>
          <a:p>
            <a:pPr marL="228600" lvl="0" indent="-228600" algn="l" rtl="0">
              <a:lnSpc>
                <a:spcPct val="90000"/>
              </a:lnSpc>
              <a:spcBef>
                <a:spcPts val="1000"/>
              </a:spcBef>
              <a:spcAft>
                <a:spcPts val="0"/>
              </a:spcAft>
              <a:buClr>
                <a:schemeClr val="dk1"/>
              </a:buClr>
              <a:buSzPct val="100000"/>
              <a:buChar char="•"/>
            </a:pPr>
            <a:r>
              <a:rPr lang="en-US" b="1" dirty="0"/>
              <a:t>Shifting Cultivation- </a:t>
            </a:r>
            <a:r>
              <a:rPr lang="en-US" dirty="0"/>
              <a:t>slash-and-burn agriculture</a:t>
            </a:r>
            <a:endParaRPr dirty="0"/>
          </a:p>
          <a:p>
            <a:pPr marL="228600" lvl="0" indent="-228600" algn="l" rtl="0">
              <a:lnSpc>
                <a:spcPct val="90000"/>
              </a:lnSpc>
              <a:spcBef>
                <a:spcPts val="1000"/>
              </a:spcBef>
              <a:spcAft>
                <a:spcPts val="0"/>
              </a:spcAft>
              <a:buClr>
                <a:schemeClr val="dk1"/>
              </a:buClr>
              <a:buSzPct val="100000"/>
              <a:buChar char="•"/>
            </a:pPr>
            <a:r>
              <a:rPr lang="en-US" b="1" dirty="0"/>
              <a:t>Natural Factors</a:t>
            </a:r>
            <a:endParaRPr dirty="0"/>
          </a:p>
          <a:p>
            <a:pPr marL="228600" lvl="0" indent="-228600" algn="l" rtl="0">
              <a:lnSpc>
                <a:spcPct val="90000"/>
              </a:lnSpc>
              <a:spcBef>
                <a:spcPts val="1000"/>
              </a:spcBef>
              <a:spcAft>
                <a:spcPts val="0"/>
              </a:spcAft>
              <a:buClr>
                <a:schemeClr val="dk1"/>
              </a:buClr>
              <a:buSzPct val="100000"/>
              <a:buChar char="•"/>
            </a:pPr>
            <a:r>
              <a:rPr lang="en-US" b="1" dirty="0"/>
              <a:t>Human Activities</a:t>
            </a: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D3FE5E1-277A-633E-0637-9E06B28C09EB}"/>
                  </a:ext>
                </a:extLst>
              </p14:cNvPr>
              <p14:cNvContentPartPr/>
              <p14:nvPr/>
            </p14:nvContentPartPr>
            <p14:xfrm>
              <a:off x="7129217" y="3611777"/>
              <a:ext cx="863280" cy="24840"/>
            </p14:xfrm>
          </p:contentPart>
        </mc:Choice>
        <mc:Fallback>
          <p:pic>
            <p:nvPicPr>
              <p:cNvPr id="2" name="Ink 1">
                <a:extLst>
                  <a:ext uri="{FF2B5EF4-FFF2-40B4-BE49-F238E27FC236}">
                    <a16:creationId xmlns:a16="http://schemas.microsoft.com/office/drawing/2014/main" id="{3D3FE5E1-277A-633E-0637-9E06B28C09EB}"/>
                  </a:ext>
                </a:extLst>
              </p:cNvPr>
              <p:cNvPicPr/>
              <p:nvPr/>
            </p:nvPicPr>
            <p:blipFill>
              <a:blip r:embed="rId4"/>
              <a:stretch>
                <a:fillRect/>
              </a:stretch>
            </p:blipFill>
            <p:spPr>
              <a:xfrm>
                <a:off x="7120577" y="3603137"/>
                <a:ext cx="880920" cy="42480"/>
              </a:xfrm>
              <a:prstGeom prst="rect">
                <a:avLst/>
              </a:prstGeom>
            </p:spPr>
          </p:pic>
        </mc:Fallback>
      </mc:AlternateContent>
      <p:sp>
        <p:nvSpPr>
          <p:cNvPr id="4" name="TextBox 3">
            <a:extLst>
              <a:ext uri="{FF2B5EF4-FFF2-40B4-BE49-F238E27FC236}">
                <a16:creationId xmlns:a16="http://schemas.microsoft.com/office/drawing/2014/main" id="{EB110E7E-E8CA-9FD9-D62F-7B246B00558A}"/>
              </a:ext>
            </a:extLst>
          </p:cNvPr>
          <p:cNvSpPr txBox="1"/>
          <p:nvPr/>
        </p:nvSpPr>
        <p:spPr>
          <a:xfrm>
            <a:off x="7129217" y="3076571"/>
            <a:ext cx="2014784" cy="311825"/>
          </a:xfrm>
          <a:prstGeom prst="rect">
            <a:avLst/>
          </a:prstGeom>
          <a:noFill/>
        </p:spPr>
        <p:txBody>
          <a:bodyPr wrap="square">
            <a:spAutoFit/>
          </a:bodyPr>
          <a:lstStyle/>
          <a:p>
            <a:r>
              <a:rPr lang="en-IN" dirty="0">
                <a:solidFill>
                  <a:srgbClr val="FF0000"/>
                </a:solidFill>
              </a:rPr>
              <a:t>in the original place:</a:t>
            </a:r>
          </a:p>
        </p:txBody>
      </p:sp>
      <p:grpSp>
        <p:nvGrpSpPr>
          <p:cNvPr id="9" name="Group 8">
            <a:extLst>
              <a:ext uri="{FF2B5EF4-FFF2-40B4-BE49-F238E27FC236}">
                <a16:creationId xmlns:a16="http://schemas.microsoft.com/office/drawing/2014/main" id="{C792BF8E-8559-A218-4DB9-793B245FD472}"/>
              </a:ext>
            </a:extLst>
          </p:cNvPr>
          <p:cNvGrpSpPr/>
          <p:nvPr/>
        </p:nvGrpSpPr>
        <p:grpSpPr>
          <a:xfrm>
            <a:off x="750737" y="3909857"/>
            <a:ext cx="449280" cy="1214640"/>
            <a:chOff x="750737" y="3909857"/>
            <a:chExt cx="449280" cy="1214640"/>
          </a:xfrm>
        </p:grpSpPr>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EBBA1CD8-CAA0-4011-2BB1-6A25F96A0E03}"/>
                    </a:ext>
                  </a:extLst>
                </p14:cNvPr>
                <p14:cNvContentPartPr/>
                <p14:nvPr/>
              </p14:nvContentPartPr>
              <p14:xfrm>
                <a:off x="794657" y="3909857"/>
                <a:ext cx="328320" cy="342360"/>
              </p14:xfrm>
            </p:contentPart>
          </mc:Choice>
          <mc:Fallback>
            <p:pic>
              <p:nvPicPr>
                <p:cNvPr id="5" name="Ink 4">
                  <a:extLst>
                    <a:ext uri="{FF2B5EF4-FFF2-40B4-BE49-F238E27FC236}">
                      <a16:creationId xmlns:a16="http://schemas.microsoft.com/office/drawing/2014/main" id="{EBBA1CD8-CAA0-4011-2BB1-6A25F96A0E03}"/>
                    </a:ext>
                  </a:extLst>
                </p:cNvPr>
                <p:cNvPicPr/>
                <p:nvPr/>
              </p:nvPicPr>
              <p:blipFill>
                <a:blip r:embed="rId6"/>
                <a:stretch>
                  <a:fillRect/>
                </a:stretch>
              </p:blipFill>
              <p:spPr>
                <a:xfrm>
                  <a:off x="785657" y="3900857"/>
                  <a:ext cx="34596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4F70EB91-12C7-D418-F955-542867C0CD41}"/>
                    </a:ext>
                  </a:extLst>
                </p14:cNvPr>
                <p14:cNvContentPartPr/>
                <p14:nvPr/>
              </p14:nvContentPartPr>
              <p14:xfrm>
                <a:off x="750737" y="4330337"/>
                <a:ext cx="449280" cy="348840"/>
              </p14:xfrm>
            </p:contentPart>
          </mc:Choice>
          <mc:Fallback>
            <p:pic>
              <p:nvPicPr>
                <p:cNvPr id="6" name="Ink 5">
                  <a:extLst>
                    <a:ext uri="{FF2B5EF4-FFF2-40B4-BE49-F238E27FC236}">
                      <a16:creationId xmlns:a16="http://schemas.microsoft.com/office/drawing/2014/main" id="{4F70EB91-12C7-D418-F955-542867C0CD41}"/>
                    </a:ext>
                  </a:extLst>
                </p:cNvPr>
                <p:cNvPicPr/>
                <p:nvPr/>
              </p:nvPicPr>
              <p:blipFill>
                <a:blip r:embed="rId8"/>
                <a:stretch>
                  <a:fillRect/>
                </a:stretch>
              </p:blipFill>
              <p:spPr>
                <a:xfrm>
                  <a:off x="742097" y="4321697"/>
                  <a:ext cx="46692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E9214F4D-07B6-AEF9-E72A-4BA00E375EC3}"/>
                    </a:ext>
                  </a:extLst>
                </p14:cNvPr>
                <p14:cNvContentPartPr/>
                <p14:nvPr/>
              </p14:nvContentPartPr>
              <p14:xfrm>
                <a:off x="750737" y="4751177"/>
                <a:ext cx="381960" cy="373320"/>
              </p14:xfrm>
            </p:contentPart>
          </mc:Choice>
          <mc:Fallback>
            <p:pic>
              <p:nvPicPr>
                <p:cNvPr id="8" name="Ink 7">
                  <a:extLst>
                    <a:ext uri="{FF2B5EF4-FFF2-40B4-BE49-F238E27FC236}">
                      <a16:creationId xmlns:a16="http://schemas.microsoft.com/office/drawing/2014/main" id="{E9214F4D-07B6-AEF9-E72A-4BA00E375EC3}"/>
                    </a:ext>
                  </a:extLst>
                </p:cNvPr>
                <p:cNvPicPr/>
                <p:nvPr/>
              </p:nvPicPr>
              <p:blipFill>
                <a:blip r:embed="rId10"/>
                <a:stretch>
                  <a:fillRect/>
                </a:stretch>
              </p:blipFill>
              <p:spPr>
                <a:xfrm>
                  <a:off x="742097" y="4742177"/>
                  <a:ext cx="399600" cy="390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F70CCC71-1165-44A1-3D9D-FDE35F842B1F}"/>
                  </a:ext>
                </a:extLst>
              </p14:cNvPr>
              <p14:cNvContentPartPr/>
              <p14:nvPr/>
            </p14:nvContentPartPr>
            <p14:xfrm>
              <a:off x="627480" y="2740454"/>
              <a:ext cx="347400" cy="711000"/>
            </p14:xfrm>
          </p:contentPart>
        </mc:Choice>
        <mc:Fallback>
          <p:pic>
            <p:nvPicPr>
              <p:cNvPr id="12" name="Ink 11">
                <a:extLst>
                  <a:ext uri="{FF2B5EF4-FFF2-40B4-BE49-F238E27FC236}">
                    <a16:creationId xmlns:a16="http://schemas.microsoft.com/office/drawing/2014/main" id="{F70CCC71-1165-44A1-3D9D-FDE35F842B1F}"/>
                  </a:ext>
                </a:extLst>
              </p:cNvPr>
              <p:cNvPicPr/>
              <p:nvPr/>
            </p:nvPicPr>
            <p:blipFill>
              <a:blip r:embed="rId12"/>
              <a:stretch>
                <a:fillRect/>
              </a:stretch>
            </p:blipFill>
            <p:spPr>
              <a:xfrm>
                <a:off x="618840" y="2731814"/>
                <a:ext cx="365040" cy="728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B52848F7-A779-202B-ECD5-3AA80B63E5D5}"/>
                  </a:ext>
                </a:extLst>
              </p14:cNvPr>
              <p14:cNvContentPartPr/>
              <p14:nvPr/>
            </p14:nvContentPartPr>
            <p14:xfrm>
              <a:off x="654120" y="2749814"/>
              <a:ext cx="520200" cy="824040"/>
            </p14:xfrm>
          </p:contentPart>
        </mc:Choice>
        <mc:Fallback>
          <p:pic>
            <p:nvPicPr>
              <p:cNvPr id="13" name="Ink 12">
                <a:extLst>
                  <a:ext uri="{FF2B5EF4-FFF2-40B4-BE49-F238E27FC236}">
                    <a16:creationId xmlns:a16="http://schemas.microsoft.com/office/drawing/2014/main" id="{B52848F7-A779-202B-ECD5-3AA80B63E5D5}"/>
                  </a:ext>
                </a:extLst>
              </p:cNvPr>
              <p:cNvPicPr/>
              <p:nvPr/>
            </p:nvPicPr>
            <p:blipFill>
              <a:blip r:embed="rId14"/>
              <a:stretch>
                <a:fillRect/>
              </a:stretch>
            </p:blipFill>
            <p:spPr>
              <a:xfrm>
                <a:off x="645480" y="2740814"/>
                <a:ext cx="537840" cy="84168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30f54ed2e3b_0_10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Clr>
                <a:schemeClr val="dk1"/>
              </a:buClr>
              <a:buSzPts val="1100"/>
              <a:buFont typeface="Arial"/>
              <a:buNone/>
            </a:pPr>
            <a:r>
              <a:rPr lang="en-US" sz="2500" b="1" dirty="0">
                <a:highlight>
                  <a:srgbClr val="FFFF00"/>
                </a:highlight>
                <a:latin typeface="Arial"/>
                <a:ea typeface="Arial"/>
                <a:cs typeface="Arial"/>
                <a:sym typeface="Arial"/>
              </a:rPr>
              <a:t>REACH</a:t>
            </a:r>
            <a:r>
              <a:rPr lang="en-US" sz="2500" b="1" dirty="0">
                <a:latin typeface="Arial"/>
                <a:ea typeface="Arial"/>
                <a:cs typeface="Arial"/>
                <a:sym typeface="Arial"/>
              </a:rPr>
              <a:t> (Registration, Evaluation, </a:t>
            </a:r>
            <a:r>
              <a:rPr lang="en-US" sz="2500" b="1" dirty="0" err="1">
                <a:latin typeface="Arial"/>
                <a:ea typeface="Arial"/>
                <a:cs typeface="Arial"/>
                <a:sym typeface="Arial"/>
              </a:rPr>
              <a:t>Authorisation</a:t>
            </a:r>
            <a:r>
              <a:rPr lang="en-US" sz="2500" b="1" dirty="0">
                <a:latin typeface="Arial"/>
                <a:ea typeface="Arial"/>
                <a:cs typeface="Arial"/>
                <a:sym typeface="Arial"/>
              </a:rPr>
              <a:t>, and Restriction of Chemicals)</a:t>
            </a:r>
            <a:endParaRPr sz="2500" dirty="0"/>
          </a:p>
        </p:txBody>
      </p:sp>
      <p:sp>
        <p:nvSpPr>
          <p:cNvPr id="260" name="Google Shape;260;g30f54ed2e3b_0_10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endParaRPr sz="2400" b="1">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a:latin typeface="Times New Roman"/>
                <a:ea typeface="Times New Roman"/>
                <a:cs typeface="Times New Roman"/>
                <a:sym typeface="Times New Roman"/>
              </a:rPr>
              <a:t>Overview</a:t>
            </a:r>
            <a:r>
              <a:rPr lang="en-US" sz="2400">
                <a:latin typeface="Times New Roman"/>
                <a:ea typeface="Times New Roman"/>
                <a:cs typeface="Times New Roman"/>
                <a:sym typeface="Times New Roman"/>
              </a:rPr>
              <a:t>: REACH is a European Union regulation aimed at improving the protection of human health and the environment from the risks posed by chemicals.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Purpose</a:t>
            </a:r>
            <a:r>
              <a:rPr lang="en-US" sz="2400">
                <a:latin typeface="Times New Roman"/>
                <a:ea typeface="Times New Roman"/>
                <a:cs typeface="Times New Roman"/>
                <a:sym typeface="Times New Roman"/>
              </a:rPr>
              <a:t>: It requires companies to register information about the properties and uses of chemical substances, ensuring their safe use.</a:t>
            </a:r>
            <a:endParaRPr sz="24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p:txBody>
      </p:sp>
      <p:grpSp>
        <p:nvGrpSpPr>
          <p:cNvPr id="4" name="Group 3">
            <a:extLst>
              <a:ext uri="{FF2B5EF4-FFF2-40B4-BE49-F238E27FC236}">
                <a16:creationId xmlns:a16="http://schemas.microsoft.com/office/drawing/2014/main" id="{CAD1FF92-5968-D39E-40A1-45B61F5D1EC5}"/>
              </a:ext>
            </a:extLst>
          </p:cNvPr>
          <p:cNvGrpSpPr/>
          <p:nvPr/>
        </p:nvGrpSpPr>
        <p:grpSpPr>
          <a:xfrm>
            <a:off x="439200" y="516374"/>
            <a:ext cx="315360" cy="663480"/>
            <a:chOff x="439200" y="516374"/>
            <a:chExt cx="315360" cy="66348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443B65B-8DC5-9B93-F1A6-60552FD6C5F8}"/>
                    </a:ext>
                  </a:extLst>
                </p14:cNvPr>
                <p14:cNvContentPartPr/>
                <p14:nvPr/>
              </p14:nvContentPartPr>
              <p14:xfrm>
                <a:off x="475200" y="688814"/>
                <a:ext cx="196920" cy="368640"/>
              </p14:xfrm>
            </p:contentPart>
          </mc:Choice>
          <mc:Fallback>
            <p:pic>
              <p:nvPicPr>
                <p:cNvPr id="2" name="Ink 1">
                  <a:extLst>
                    <a:ext uri="{FF2B5EF4-FFF2-40B4-BE49-F238E27FC236}">
                      <a16:creationId xmlns:a16="http://schemas.microsoft.com/office/drawing/2014/main" id="{2443B65B-8DC5-9B93-F1A6-60552FD6C5F8}"/>
                    </a:ext>
                  </a:extLst>
                </p:cNvPr>
                <p:cNvPicPr/>
                <p:nvPr/>
              </p:nvPicPr>
              <p:blipFill>
                <a:blip r:embed="rId4"/>
                <a:stretch>
                  <a:fillRect/>
                </a:stretch>
              </p:blipFill>
              <p:spPr>
                <a:xfrm>
                  <a:off x="466200" y="680174"/>
                  <a:ext cx="21456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6383B3A3-7B09-4792-F515-5124D7FDD44B}"/>
                    </a:ext>
                  </a:extLst>
                </p14:cNvPr>
                <p14:cNvContentPartPr/>
                <p14:nvPr/>
              </p14:nvContentPartPr>
              <p14:xfrm>
                <a:off x="439200" y="516374"/>
                <a:ext cx="315360" cy="663480"/>
              </p14:xfrm>
            </p:contentPart>
          </mc:Choice>
          <mc:Fallback>
            <p:pic>
              <p:nvPicPr>
                <p:cNvPr id="3" name="Ink 2">
                  <a:extLst>
                    <a:ext uri="{FF2B5EF4-FFF2-40B4-BE49-F238E27FC236}">
                      <a16:creationId xmlns:a16="http://schemas.microsoft.com/office/drawing/2014/main" id="{6383B3A3-7B09-4792-F515-5124D7FDD44B}"/>
                    </a:ext>
                  </a:extLst>
                </p:cNvPr>
                <p:cNvPicPr/>
                <p:nvPr/>
              </p:nvPicPr>
              <p:blipFill>
                <a:blip r:embed="rId6"/>
                <a:stretch>
                  <a:fillRect/>
                </a:stretch>
              </p:blipFill>
              <p:spPr>
                <a:xfrm>
                  <a:off x="430200" y="507374"/>
                  <a:ext cx="333000" cy="681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79E2C79A-8CA2-5178-F61A-D3252C1C32FB}"/>
                  </a:ext>
                </a:extLst>
              </p14:cNvPr>
              <p14:cNvContentPartPr/>
              <p14:nvPr/>
            </p14:nvContentPartPr>
            <p14:xfrm>
              <a:off x="4374360" y="3012254"/>
              <a:ext cx="3773880" cy="27720"/>
            </p14:xfrm>
          </p:contentPart>
        </mc:Choice>
        <mc:Fallback>
          <p:pic>
            <p:nvPicPr>
              <p:cNvPr id="5" name="Ink 4">
                <a:extLst>
                  <a:ext uri="{FF2B5EF4-FFF2-40B4-BE49-F238E27FC236}">
                    <a16:creationId xmlns:a16="http://schemas.microsoft.com/office/drawing/2014/main" id="{79E2C79A-8CA2-5178-F61A-D3252C1C32FB}"/>
                  </a:ext>
                </a:extLst>
              </p:cNvPr>
              <p:cNvPicPr/>
              <p:nvPr/>
            </p:nvPicPr>
            <p:blipFill>
              <a:blip r:embed="rId8"/>
              <a:stretch>
                <a:fillRect/>
              </a:stretch>
            </p:blipFill>
            <p:spPr>
              <a:xfrm>
                <a:off x="4365720" y="3003254"/>
                <a:ext cx="37915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507C0014-40C7-F69D-1948-41331A482701}"/>
                  </a:ext>
                </a:extLst>
              </p14:cNvPr>
              <p14:cNvContentPartPr/>
              <p14:nvPr/>
            </p14:nvContentPartPr>
            <p14:xfrm>
              <a:off x="1631160" y="3406454"/>
              <a:ext cx="5478120" cy="720"/>
            </p14:xfrm>
          </p:contentPart>
        </mc:Choice>
        <mc:Fallback>
          <p:pic>
            <p:nvPicPr>
              <p:cNvPr id="7" name="Ink 6">
                <a:extLst>
                  <a:ext uri="{FF2B5EF4-FFF2-40B4-BE49-F238E27FC236}">
                    <a16:creationId xmlns:a16="http://schemas.microsoft.com/office/drawing/2014/main" id="{507C0014-40C7-F69D-1948-41331A482701}"/>
                  </a:ext>
                </a:extLst>
              </p:cNvPr>
              <p:cNvPicPr/>
              <p:nvPr/>
            </p:nvPicPr>
            <p:blipFill>
              <a:blip r:embed="rId10"/>
              <a:stretch>
                <a:fillRect/>
              </a:stretch>
            </p:blipFill>
            <p:spPr>
              <a:xfrm>
                <a:off x="1622160" y="3388454"/>
                <a:ext cx="54957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3E385770-BCF5-E183-4BE2-3A9FCEDE0455}"/>
                  </a:ext>
                </a:extLst>
              </p14:cNvPr>
              <p14:cNvContentPartPr/>
              <p14:nvPr/>
            </p14:nvContentPartPr>
            <p14:xfrm>
              <a:off x="7386480" y="3424094"/>
              <a:ext cx="3389400" cy="19440"/>
            </p14:xfrm>
          </p:contentPart>
        </mc:Choice>
        <mc:Fallback>
          <p:pic>
            <p:nvPicPr>
              <p:cNvPr id="8" name="Ink 7">
                <a:extLst>
                  <a:ext uri="{FF2B5EF4-FFF2-40B4-BE49-F238E27FC236}">
                    <a16:creationId xmlns:a16="http://schemas.microsoft.com/office/drawing/2014/main" id="{3E385770-BCF5-E183-4BE2-3A9FCEDE0455}"/>
                  </a:ext>
                </a:extLst>
              </p:cNvPr>
              <p:cNvPicPr/>
              <p:nvPr/>
            </p:nvPicPr>
            <p:blipFill>
              <a:blip r:embed="rId12"/>
              <a:stretch>
                <a:fillRect/>
              </a:stretch>
            </p:blipFill>
            <p:spPr>
              <a:xfrm>
                <a:off x="7377840" y="3415454"/>
                <a:ext cx="34070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65FBB478-3CDE-63AE-5249-B365A690F022}"/>
                  </a:ext>
                </a:extLst>
              </p14:cNvPr>
              <p14:cNvContentPartPr/>
              <p14:nvPr/>
            </p14:nvContentPartPr>
            <p14:xfrm>
              <a:off x="1415880" y="3899294"/>
              <a:ext cx="1220760" cy="720"/>
            </p14:xfrm>
          </p:contentPart>
        </mc:Choice>
        <mc:Fallback>
          <p:pic>
            <p:nvPicPr>
              <p:cNvPr id="10" name="Ink 9">
                <a:extLst>
                  <a:ext uri="{FF2B5EF4-FFF2-40B4-BE49-F238E27FC236}">
                    <a16:creationId xmlns:a16="http://schemas.microsoft.com/office/drawing/2014/main" id="{65FBB478-3CDE-63AE-5249-B365A690F022}"/>
                  </a:ext>
                </a:extLst>
              </p:cNvPr>
              <p:cNvPicPr/>
              <p:nvPr/>
            </p:nvPicPr>
            <p:blipFill>
              <a:blip r:embed="rId14"/>
              <a:stretch>
                <a:fillRect/>
              </a:stretch>
            </p:blipFill>
            <p:spPr>
              <a:xfrm>
                <a:off x="1407240" y="3881294"/>
                <a:ext cx="12384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E8C7DB0E-BFBF-DEF2-C72D-D693AB89374C}"/>
                  </a:ext>
                </a:extLst>
              </p14:cNvPr>
              <p14:cNvContentPartPr/>
              <p14:nvPr/>
            </p14:nvContentPartPr>
            <p14:xfrm>
              <a:off x="2473920" y="3845294"/>
              <a:ext cx="52200" cy="45720"/>
            </p14:xfrm>
          </p:contentPart>
        </mc:Choice>
        <mc:Fallback>
          <p:pic>
            <p:nvPicPr>
              <p:cNvPr id="11" name="Ink 10">
                <a:extLst>
                  <a:ext uri="{FF2B5EF4-FFF2-40B4-BE49-F238E27FC236}">
                    <a16:creationId xmlns:a16="http://schemas.microsoft.com/office/drawing/2014/main" id="{E8C7DB0E-BFBF-DEF2-C72D-D693AB89374C}"/>
                  </a:ext>
                </a:extLst>
              </p:cNvPr>
              <p:cNvPicPr/>
              <p:nvPr/>
            </p:nvPicPr>
            <p:blipFill>
              <a:blip r:embed="rId16"/>
              <a:stretch>
                <a:fillRect/>
              </a:stretch>
            </p:blipFill>
            <p:spPr>
              <a:xfrm>
                <a:off x="2465280" y="3836294"/>
                <a:ext cx="69840" cy="6336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30f54ed2e3b_0_1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None/>
            </a:pPr>
            <a:r>
              <a:rPr lang="en-US" sz="2500" b="1">
                <a:latin typeface="Arial"/>
                <a:ea typeface="Arial"/>
                <a:cs typeface="Arial"/>
                <a:sym typeface="Arial"/>
              </a:rPr>
              <a:t>REACH (Registration, Evaluation, Authorisation, and Restriction of Chemicals)</a:t>
            </a:r>
            <a:endParaRPr sz="2500"/>
          </a:p>
        </p:txBody>
      </p:sp>
      <p:sp>
        <p:nvSpPr>
          <p:cNvPr id="266" name="Google Shape;266;g30f54ed2e3b_0_114"/>
          <p:cNvSpPr txBox="1">
            <a:spLocks noGrp="1"/>
          </p:cNvSpPr>
          <p:nvPr>
            <p:ph type="body" idx="1"/>
          </p:nvPr>
        </p:nvSpPr>
        <p:spPr>
          <a:xfrm>
            <a:off x="838200" y="1825625"/>
            <a:ext cx="10515600" cy="4767300"/>
          </a:xfrm>
          <a:prstGeom prst="rect">
            <a:avLst/>
          </a:prstGeom>
        </p:spPr>
        <p:txBody>
          <a:bodyPr spcFirstLastPara="1" wrap="square" lIns="91425" tIns="45700" rIns="91425" bIns="45700" anchor="t" anchorCtr="0">
            <a:normAutofit/>
          </a:bodyPr>
          <a:lstStyle/>
          <a:p>
            <a:pPr marL="457200" lvl="0" indent="-228600" algn="l" rtl="0">
              <a:lnSpc>
                <a:spcPct val="150000"/>
              </a:lnSpc>
              <a:spcBef>
                <a:spcPts val="1200"/>
              </a:spcBef>
              <a:spcAft>
                <a:spcPts val="0"/>
              </a:spcAft>
              <a:buNone/>
            </a:pPr>
            <a:r>
              <a:rPr lang="en-US" sz="2200" b="1" dirty="0">
                <a:highlight>
                  <a:srgbClr val="FFFF00"/>
                </a:highlight>
                <a:latin typeface="Times New Roman"/>
                <a:ea typeface="Times New Roman"/>
                <a:cs typeface="Times New Roman"/>
                <a:sym typeface="Times New Roman"/>
              </a:rPr>
              <a:t>Key Aspects</a:t>
            </a:r>
            <a:r>
              <a:rPr lang="en-US" sz="2200" dirty="0">
                <a:highlight>
                  <a:srgbClr val="FFFF00"/>
                </a:highlight>
                <a:latin typeface="Times New Roman"/>
                <a:ea typeface="Times New Roman"/>
                <a:cs typeface="Times New Roman"/>
                <a:sym typeface="Times New Roman"/>
              </a:rPr>
              <a:t>:</a:t>
            </a:r>
            <a:endParaRPr sz="2200" dirty="0">
              <a:highlight>
                <a:srgbClr val="FFFF00"/>
              </a:highlight>
              <a:latin typeface="Times New Roman"/>
              <a:ea typeface="Times New Roman"/>
              <a:cs typeface="Times New Roman"/>
              <a:sym typeface="Times New Roman"/>
            </a:endParaRPr>
          </a:p>
          <a:p>
            <a:pPr marL="457200" lvl="0" indent="-368300" algn="l" rtl="0">
              <a:lnSpc>
                <a:spcPct val="150000"/>
              </a:lnSpc>
              <a:spcBef>
                <a:spcPts val="1200"/>
              </a:spcBef>
              <a:spcAft>
                <a:spcPts val="0"/>
              </a:spcAft>
              <a:buSzPts val="2200"/>
              <a:buChar char="●"/>
            </a:pPr>
            <a:r>
              <a:rPr lang="en-US" sz="2200" b="1" dirty="0">
                <a:latin typeface="Times New Roman"/>
                <a:ea typeface="Times New Roman"/>
                <a:cs typeface="Times New Roman"/>
                <a:sym typeface="Times New Roman"/>
              </a:rPr>
              <a:t>Registration</a:t>
            </a:r>
            <a:r>
              <a:rPr lang="en-US" sz="2200" dirty="0">
                <a:latin typeface="Times New Roman"/>
                <a:ea typeface="Times New Roman"/>
                <a:cs typeface="Times New Roman"/>
                <a:sym typeface="Times New Roman"/>
              </a:rPr>
              <a:t>: Companies must provide information on the chemicals they manufacture or import in quantities over one </a:t>
            </a:r>
            <a:r>
              <a:rPr lang="en-US" sz="2200" dirty="0" err="1">
                <a:latin typeface="Times New Roman"/>
                <a:ea typeface="Times New Roman"/>
                <a:cs typeface="Times New Roman"/>
                <a:sym typeface="Times New Roman"/>
              </a:rPr>
              <a:t>tonne</a:t>
            </a:r>
            <a:r>
              <a:rPr lang="en-US" sz="2200" dirty="0">
                <a:latin typeface="Times New Roman"/>
                <a:ea typeface="Times New Roman"/>
                <a:cs typeface="Times New Roman"/>
                <a:sym typeface="Times New Roman"/>
              </a:rPr>
              <a:t> per year.</a:t>
            </a:r>
            <a:endParaRPr sz="2200" dirty="0">
              <a:latin typeface="Times New Roman"/>
              <a:ea typeface="Times New Roman"/>
              <a:cs typeface="Times New Roman"/>
              <a:sym typeface="Times New Roman"/>
            </a:endParaRPr>
          </a:p>
          <a:p>
            <a:pPr marL="457200" lvl="0" indent="-368300" algn="l" rtl="0">
              <a:lnSpc>
                <a:spcPct val="150000"/>
              </a:lnSpc>
              <a:spcBef>
                <a:spcPts val="0"/>
              </a:spcBef>
              <a:spcAft>
                <a:spcPts val="0"/>
              </a:spcAft>
              <a:buSzPts val="2200"/>
              <a:buChar char="●"/>
            </a:pPr>
            <a:r>
              <a:rPr lang="en-US" sz="2200" b="1" dirty="0">
                <a:latin typeface="Times New Roman"/>
                <a:ea typeface="Times New Roman"/>
                <a:cs typeface="Times New Roman"/>
                <a:sym typeface="Times New Roman"/>
              </a:rPr>
              <a:t>Evaluation</a:t>
            </a:r>
            <a:r>
              <a:rPr lang="en-US" sz="2200" dirty="0">
                <a:latin typeface="Times New Roman"/>
                <a:ea typeface="Times New Roman"/>
                <a:cs typeface="Times New Roman"/>
                <a:sym typeface="Times New Roman"/>
              </a:rPr>
              <a:t>: Authorities evaluate the registration data to assess risks and determine necessary actions.</a:t>
            </a:r>
            <a:endParaRPr sz="2200" dirty="0">
              <a:latin typeface="Times New Roman"/>
              <a:ea typeface="Times New Roman"/>
              <a:cs typeface="Times New Roman"/>
              <a:sym typeface="Times New Roman"/>
            </a:endParaRPr>
          </a:p>
          <a:p>
            <a:pPr marL="457200" lvl="0" indent="-368300" algn="l" rtl="0">
              <a:lnSpc>
                <a:spcPct val="150000"/>
              </a:lnSpc>
              <a:spcBef>
                <a:spcPts val="0"/>
              </a:spcBef>
              <a:spcAft>
                <a:spcPts val="0"/>
              </a:spcAft>
              <a:buSzPts val="2200"/>
              <a:buChar char="●"/>
            </a:pPr>
            <a:r>
              <a:rPr lang="en-US" sz="2200" b="1" dirty="0" err="1">
                <a:latin typeface="Times New Roman"/>
                <a:ea typeface="Times New Roman"/>
                <a:cs typeface="Times New Roman"/>
                <a:sym typeface="Times New Roman"/>
              </a:rPr>
              <a:t>Authorisation</a:t>
            </a:r>
            <a:r>
              <a:rPr lang="en-US" sz="2200" b="1" dirty="0">
                <a:latin typeface="Times New Roman"/>
                <a:ea typeface="Times New Roman"/>
                <a:cs typeface="Times New Roman"/>
                <a:sym typeface="Times New Roman"/>
              </a:rPr>
              <a:t> and Restriction</a:t>
            </a:r>
            <a:r>
              <a:rPr lang="en-US" sz="2200" dirty="0">
                <a:latin typeface="Times New Roman"/>
                <a:ea typeface="Times New Roman"/>
                <a:cs typeface="Times New Roman"/>
                <a:sym typeface="Times New Roman"/>
              </a:rPr>
              <a:t>: Certain substances of very high concern may require </a:t>
            </a:r>
            <a:r>
              <a:rPr lang="en-US" sz="2200" dirty="0" err="1">
                <a:latin typeface="Times New Roman"/>
                <a:ea typeface="Times New Roman"/>
                <a:cs typeface="Times New Roman"/>
                <a:sym typeface="Times New Roman"/>
              </a:rPr>
              <a:t>authorisation</a:t>
            </a:r>
            <a:r>
              <a:rPr lang="en-US" sz="2200" dirty="0">
                <a:latin typeface="Times New Roman"/>
                <a:ea typeface="Times New Roman"/>
                <a:cs typeface="Times New Roman"/>
                <a:sym typeface="Times New Roman"/>
              </a:rPr>
              <a:t> before they can be used, and some may be restricted or banned altogether.</a:t>
            </a:r>
            <a:endParaRPr sz="2200" dirty="0">
              <a:latin typeface="Times New Roman"/>
              <a:ea typeface="Times New Roman"/>
              <a:cs typeface="Times New Roman"/>
              <a:sym typeface="Times New Roman"/>
            </a:endParaRPr>
          </a:p>
          <a:p>
            <a:pPr marL="457200" lvl="0" indent="0" algn="l" rtl="0">
              <a:lnSpc>
                <a:spcPct val="150000"/>
              </a:lnSpc>
              <a:spcBef>
                <a:spcPts val="1200"/>
              </a:spcBef>
              <a:spcAft>
                <a:spcPts val="0"/>
              </a:spcAft>
              <a:buNone/>
            </a:pPr>
            <a:endParaRPr sz="1100" dirty="0">
              <a:latin typeface="Times New Roman"/>
              <a:ea typeface="Times New Roman"/>
              <a:cs typeface="Times New Roman"/>
              <a:sym typeface="Times New Roman"/>
            </a:endParaRPr>
          </a:p>
          <a:p>
            <a:pPr marL="0" lvl="0" indent="0" algn="l" rtl="0">
              <a:spcBef>
                <a:spcPts val="120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30f54ed2e3b_0_1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Clr>
                <a:schemeClr val="dk1"/>
              </a:buClr>
              <a:buSzPts val="1100"/>
              <a:buFont typeface="Arial"/>
              <a:buNone/>
            </a:pPr>
            <a:r>
              <a:rPr lang="en-US" sz="3600" b="1" dirty="0">
                <a:highlight>
                  <a:srgbClr val="FFFF00"/>
                </a:highlight>
                <a:latin typeface="Times New Roman"/>
                <a:ea typeface="Times New Roman"/>
                <a:cs typeface="Times New Roman"/>
                <a:sym typeface="Times New Roman"/>
              </a:rPr>
              <a:t>ISO 50001</a:t>
            </a:r>
            <a:endParaRPr sz="3600" dirty="0">
              <a:highlight>
                <a:srgbClr val="FFFF00"/>
              </a:highlight>
            </a:endParaRPr>
          </a:p>
        </p:txBody>
      </p:sp>
      <p:sp>
        <p:nvSpPr>
          <p:cNvPr id="272" name="Google Shape;272;g30f54ed2e3b_0_1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endParaRPr sz="2400" b="1">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Char char="●"/>
            </a:pPr>
            <a:r>
              <a:rPr lang="en-US" sz="2400" b="1">
                <a:latin typeface="Times New Roman"/>
                <a:ea typeface="Times New Roman"/>
                <a:cs typeface="Times New Roman"/>
                <a:sym typeface="Times New Roman"/>
              </a:rPr>
              <a:t>Overview</a:t>
            </a:r>
            <a:r>
              <a:rPr lang="en-US" sz="2400">
                <a:latin typeface="Times New Roman"/>
                <a:ea typeface="Times New Roman"/>
                <a:cs typeface="Times New Roman"/>
                <a:sym typeface="Times New Roman"/>
              </a:rPr>
              <a:t>: ISO 50001 is an international standard for energy management systems (EnMS) that provides a systematic approach to improving energy performance.</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Char char="●"/>
            </a:pPr>
            <a:r>
              <a:rPr lang="en-US" sz="2400" b="1">
                <a:latin typeface="Times New Roman"/>
                <a:ea typeface="Times New Roman"/>
                <a:cs typeface="Times New Roman"/>
                <a:sym typeface="Times New Roman"/>
              </a:rPr>
              <a:t>Purpose</a:t>
            </a:r>
            <a:r>
              <a:rPr lang="en-US" sz="2400">
                <a:latin typeface="Times New Roman"/>
                <a:ea typeface="Times New Roman"/>
                <a:cs typeface="Times New Roman"/>
                <a:sym typeface="Times New Roman"/>
              </a:rPr>
              <a:t>: The standard helps organizations establish, implement, maintain, and improve their energy management systems to reduce energy consumption, costs, and greenhouse gas emissions.</a:t>
            </a:r>
            <a:endParaRPr sz="2400">
              <a:latin typeface="Times New Roman"/>
              <a:ea typeface="Times New Roman"/>
              <a:cs typeface="Times New Roman"/>
              <a:sym typeface="Times New Roman"/>
            </a:endParaRPr>
          </a:p>
          <a:p>
            <a:pPr marL="0" lvl="0" indent="0" algn="l" rtl="0">
              <a:spcBef>
                <a:spcPts val="1200"/>
              </a:spcBef>
              <a:spcAft>
                <a:spcPts val="0"/>
              </a:spcAft>
              <a:buNone/>
            </a:pPr>
            <a:endParaRPr/>
          </a:p>
        </p:txBody>
      </p:sp>
      <p:grpSp>
        <p:nvGrpSpPr>
          <p:cNvPr id="4" name="Group 3">
            <a:extLst>
              <a:ext uri="{FF2B5EF4-FFF2-40B4-BE49-F238E27FC236}">
                <a16:creationId xmlns:a16="http://schemas.microsoft.com/office/drawing/2014/main" id="{312CE3DE-FA59-579A-DAC7-A4A8662CD793}"/>
              </a:ext>
            </a:extLst>
          </p:cNvPr>
          <p:cNvGrpSpPr/>
          <p:nvPr/>
        </p:nvGrpSpPr>
        <p:grpSpPr>
          <a:xfrm>
            <a:off x="367560" y="561734"/>
            <a:ext cx="668160" cy="1166400"/>
            <a:chOff x="367560" y="561734"/>
            <a:chExt cx="668160" cy="116640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1647FEB-4448-2240-B3BD-8E476B3746A8}"/>
                    </a:ext>
                  </a:extLst>
                </p14:cNvPr>
                <p14:cNvContentPartPr/>
                <p14:nvPr/>
              </p14:nvContentPartPr>
              <p14:xfrm>
                <a:off x="376200" y="561734"/>
                <a:ext cx="523440" cy="756000"/>
              </p14:xfrm>
            </p:contentPart>
          </mc:Choice>
          <mc:Fallback>
            <p:pic>
              <p:nvPicPr>
                <p:cNvPr id="2" name="Ink 1">
                  <a:extLst>
                    <a:ext uri="{FF2B5EF4-FFF2-40B4-BE49-F238E27FC236}">
                      <a16:creationId xmlns:a16="http://schemas.microsoft.com/office/drawing/2014/main" id="{81647FEB-4448-2240-B3BD-8E476B3746A8}"/>
                    </a:ext>
                  </a:extLst>
                </p:cNvPr>
                <p:cNvPicPr/>
                <p:nvPr/>
              </p:nvPicPr>
              <p:blipFill>
                <a:blip r:embed="rId4"/>
                <a:stretch>
                  <a:fillRect/>
                </a:stretch>
              </p:blipFill>
              <p:spPr>
                <a:xfrm>
                  <a:off x="367560" y="553094"/>
                  <a:ext cx="541080" cy="773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79523BA-4340-BC8D-47FC-C04164033C2E}"/>
                    </a:ext>
                  </a:extLst>
                </p14:cNvPr>
                <p14:cNvContentPartPr/>
                <p14:nvPr/>
              </p14:nvContentPartPr>
              <p14:xfrm>
                <a:off x="367560" y="959174"/>
                <a:ext cx="668160" cy="768960"/>
              </p14:xfrm>
            </p:contentPart>
          </mc:Choice>
          <mc:Fallback>
            <p:pic>
              <p:nvPicPr>
                <p:cNvPr id="3" name="Ink 2">
                  <a:extLst>
                    <a:ext uri="{FF2B5EF4-FFF2-40B4-BE49-F238E27FC236}">
                      <a16:creationId xmlns:a16="http://schemas.microsoft.com/office/drawing/2014/main" id="{D79523BA-4340-BC8D-47FC-C04164033C2E}"/>
                    </a:ext>
                  </a:extLst>
                </p:cNvPr>
                <p:cNvPicPr/>
                <p:nvPr/>
              </p:nvPicPr>
              <p:blipFill>
                <a:blip r:embed="rId6"/>
                <a:stretch>
                  <a:fillRect/>
                </a:stretch>
              </p:blipFill>
              <p:spPr>
                <a:xfrm>
                  <a:off x="358560" y="950534"/>
                  <a:ext cx="685800" cy="786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BBE7AFC6-FD29-61DA-36FC-C78C4AF33B49}"/>
                  </a:ext>
                </a:extLst>
              </p14:cNvPr>
              <p14:cNvContentPartPr/>
              <p14:nvPr/>
            </p14:nvContentPartPr>
            <p14:xfrm>
              <a:off x="4849560" y="3038534"/>
              <a:ext cx="2636280" cy="720"/>
            </p14:xfrm>
          </p:contentPart>
        </mc:Choice>
        <mc:Fallback>
          <p:pic>
            <p:nvPicPr>
              <p:cNvPr id="6" name="Ink 5">
                <a:extLst>
                  <a:ext uri="{FF2B5EF4-FFF2-40B4-BE49-F238E27FC236}">
                    <a16:creationId xmlns:a16="http://schemas.microsoft.com/office/drawing/2014/main" id="{BBE7AFC6-FD29-61DA-36FC-C78C4AF33B49}"/>
                  </a:ext>
                </a:extLst>
              </p:cNvPr>
              <p:cNvPicPr/>
              <p:nvPr/>
            </p:nvPicPr>
            <p:blipFill>
              <a:blip r:embed="rId8"/>
              <a:stretch>
                <a:fillRect/>
              </a:stretch>
            </p:blipFill>
            <p:spPr>
              <a:xfrm>
                <a:off x="4840560" y="3020534"/>
                <a:ext cx="26539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E76FD9F2-F027-0448-8BA8-294ABC01EFD1}"/>
                  </a:ext>
                </a:extLst>
              </p14:cNvPr>
              <p14:cNvContentPartPr/>
              <p14:nvPr/>
            </p14:nvContentPartPr>
            <p14:xfrm>
              <a:off x="7601760" y="3029174"/>
              <a:ext cx="3446280" cy="30240"/>
            </p14:xfrm>
          </p:contentPart>
        </mc:Choice>
        <mc:Fallback>
          <p:pic>
            <p:nvPicPr>
              <p:cNvPr id="7" name="Ink 6">
                <a:extLst>
                  <a:ext uri="{FF2B5EF4-FFF2-40B4-BE49-F238E27FC236}">
                    <a16:creationId xmlns:a16="http://schemas.microsoft.com/office/drawing/2014/main" id="{E76FD9F2-F027-0448-8BA8-294ABC01EFD1}"/>
                  </a:ext>
                </a:extLst>
              </p:cNvPr>
              <p:cNvPicPr/>
              <p:nvPr/>
            </p:nvPicPr>
            <p:blipFill>
              <a:blip r:embed="rId10"/>
              <a:stretch>
                <a:fillRect/>
              </a:stretch>
            </p:blipFill>
            <p:spPr>
              <a:xfrm>
                <a:off x="7592760" y="3020174"/>
                <a:ext cx="346392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87DF58BA-2B38-10E3-3321-1AF66CDA2989}"/>
                  </a:ext>
                </a:extLst>
              </p14:cNvPr>
              <p14:cNvContentPartPr/>
              <p14:nvPr/>
            </p14:nvContentPartPr>
            <p14:xfrm>
              <a:off x="1443240" y="3441734"/>
              <a:ext cx="1066320" cy="10080"/>
            </p14:xfrm>
          </p:contentPart>
        </mc:Choice>
        <mc:Fallback>
          <p:pic>
            <p:nvPicPr>
              <p:cNvPr id="8" name="Ink 7">
                <a:extLst>
                  <a:ext uri="{FF2B5EF4-FFF2-40B4-BE49-F238E27FC236}">
                    <a16:creationId xmlns:a16="http://schemas.microsoft.com/office/drawing/2014/main" id="{87DF58BA-2B38-10E3-3321-1AF66CDA2989}"/>
                  </a:ext>
                </a:extLst>
              </p:cNvPr>
              <p:cNvPicPr/>
              <p:nvPr/>
            </p:nvPicPr>
            <p:blipFill>
              <a:blip r:embed="rId12"/>
              <a:stretch>
                <a:fillRect/>
              </a:stretch>
            </p:blipFill>
            <p:spPr>
              <a:xfrm>
                <a:off x="1434240" y="3432734"/>
                <a:ext cx="1083960" cy="2772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30f54ed2e3b_0_1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None/>
            </a:pPr>
            <a:r>
              <a:rPr lang="en-US" sz="3600" b="1">
                <a:latin typeface="Times New Roman"/>
                <a:ea typeface="Times New Roman"/>
                <a:cs typeface="Times New Roman"/>
                <a:sym typeface="Times New Roman"/>
              </a:rPr>
              <a:t>ISO 50001</a:t>
            </a:r>
            <a:endParaRPr sz="3600"/>
          </a:p>
        </p:txBody>
      </p:sp>
      <p:sp>
        <p:nvSpPr>
          <p:cNvPr id="278" name="Google Shape;278;g30f54ed2e3b_0_126"/>
          <p:cNvSpPr txBox="1">
            <a:spLocks noGrp="1"/>
          </p:cNvSpPr>
          <p:nvPr>
            <p:ph type="body" idx="1"/>
          </p:nvPr>
        </p:nvSpPr>
        <p:spPr>
          <a:xfrm>
            <a:off x="838200" y="1325200"/>
            <a:ext cx="10515600" cy="4851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300" b="1">
                <a:latin typeface="Times New Roman"/>
                <a:ea typeface="Times New Roman"/>
                <a:cs typeface="Times New Roman"/>
                <a:sym typeface="Times New Roman"/>
              </a:rPr>
              <a:t>Key Features</a:t>
            </a:r>
            <a:r>
              <a:rPr lang="en-US"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marL="457200" lvl="0" indent="-374650" algn="l" rtl="0">
              <a:lnSpc>
                <a:spcPct val="115000"/>
              </a:lnSpc>
              <a:spcBef>
                <a:spcPts val="1200"/>
              </a:spcBef>
              <a:spcAft>
                <a:spcPts val="0"/>
              </a:spcAft>
              <a:buSzPts val="2300"/>
              <a:buChar char="●"/>
            </a:pPr>
            <a:r>
              <a:rPr lang="en-US" sz="2300" b="1">
                <a:latin typeface="Times New Roman"/>
                <a:ea typeface="Times New Roman"/>
                <a:cs typeface="Times New Roman"/>
                <a:sym typeface="Times New Roman"/>
              </a:rPr>
              <a:t>Energy Policy</a:t>
            </a:r>
            <a:r>
              <a:rPr lang="en-US" sz="2300">
                <a:latin typeface="Times New Roman"/>
                <a:ea typeface="Times New Roman"/>
                <a:cs typeface="Times New Roman"/>
                <a:sym typeface="Times New Roman"/>
              </a:rPr>
              <a:t>: Organizations are required to develop an energy policy that reflects their commitment to improving energy performance.</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a:latin typeface="Times New Roman"/>
                <a:ea typeface="Times New Roman"/>
                <a:cs typeface="Times New Roman"/>
                <a:sym typeface="Times New Roman"/>
              </a:rPr>
              <a:t>Energy Planning</a:t>
            </a:r>
            <a:r>
              <a:rPr lang="en-US" sz="2300">
                <a:latin typeface="Times New Roman"/>
                <a:ea typeface="Times New Roman"/>
                <a:cs typeface="Times New Roman"/>
                <a:sym typeface="Times New Roman"/>
              </a:rPr>
              <a:t>: Requires organizations to assess their current energy use and identify opportunities for improvement.</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a:latin typeface="Times New Roman"/>
                <a:ea typeface="Times New Roman"/>
                <a:cs typeface="Times New Roman"/>
                <a:sym typeface="Times New Roman"/>
              </a:rPr>
              <a:t>Performance Measurement</a:t>
            </a:r>
            <a:r>
              <a:rPr lang="en-US" sz="2300">
                <a:latin typeface="Times New Roman"/>
                <a:ea typeface="Times New Roman"/>
                <a:cs typeface="Times New Roman"/>
                <a:sym typeface="Times New Roman"/>
              </a:rPr>
              <a:t>: Emphasizes the need for monitoring and measuring energy performance to ensure continuous improvement.</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Char char="●"/>
            </a:pPr>
            <a:r>
              <a:rPr lang="en-US" sz="2300" b="1">
                <a:latin typeface="Times New Roman"/>
                <a:ea typeface="Times New Roman"/>
                <a:cs typeface="Times New Roman"/>
                <a:sym typeface="Times New Roman"/>
              </a:rPr>
              <a:t>Integration</a:t>
            </a:r>
            <a:r>
              <a:rPr lang="en-US" sz="2300">
                <a:latin typeface="Times New Roman"/>
                <a:ea typeface="Times New Roman"/>
                <a:cs typeface="Times New Roman"/>
                <a:sym typeface="Times New Roman"/>
              </a:rPr>
              <a:t>: Can be integrated with other management systems, such as ISO 9001 (Quality Management) and ISO 14001 (Environmental Management).</a:t>
            </a:r>
            <a:endParaRPr sz="23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2300" b="1">
              <a:latin typeface="Times New Roman"/>
              <a:ea typeface="Times New Roman"/>
              <a:cs typeface="Times New Roman"/>
              <a:sym typeface="Times New Roman"/>
            </a:endParaRPr>
          </a:p>
          <a:p>
            <a:pPr marL="0" lvl="0" indent="0" algn="l" rtl="0">
              <a:spcBef>
                <a:spcPts val="1200"/>
              </a:spcBef>
              <a:spcAft>
                <a:spcPts val="0"/>
              </a:spcAft>
              <a:buNone/>
            </a:pPr>
            <a:endParaRPr sz="23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30f54ed2e3b_0_1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highlight>
                  <a:srgbClr val="FFFF00"/>
                </a:highlight>
              </a:rPr>
              <a:t>UN</a:t>
            </a:r>
            <a:r>
              <a:rPr lang="en-US" dirty="0"/>
              <a:t>'s Sustainable Development Goals (</a:t>
            </a:r>
            <a:r>
              <a:rPr lang="en-US" dirty="0">
                <a:solidFill>
                  <a:srgbClr val="FF0000"/>
                </a:solidFill>
              </a:rPr>
              <a:t>SDGs</a:t>
            </a:r>
            <a:r>
              <a:rPr lang="en-US" dirty="0"/>
              <a:t>)</a:t>
            </a:r>
            <a:endParaRPr dirty="0"/>
          </a:p>
        </p:txBody>
      </p:sp>
      <p:sp>
        <p:nvSpPr>
          <p:cNvPr id="284" name="Google Shape;284;g30f54ed2e3b_0_1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50000"/>
              </a:lnSpc>
              <a:spcBef>
                <a:spcPts val="1000"/>
              </a:spcBef>
              <a:spcAft>
                <a:spcPts val="0"/>
              </a:spcAft>
              <a:buClr>
                <a:schemeClr val="dk1"/>
              </a:buClr>
              <a:buSzPts val="1100"/>
              <a:buFont typeface="Arial"/>
              <a:buNone/>
            </a:pPr>
            <a:r>
              <a:rPr lang="en-US" sz="2400" b="1">
                <a:latin typeface="Times New Roman"/>
                <a:ea typeface="Times New Roman"/>
                <a:cs typeface="Times New Roman"/>
                <a:sym typeface="Times New Roman"/>
              </a:rPr>
              <a:t>Overview</a:t>
            </a:r>
            <a:r>
              <a:rPr lang="en-US" sz="2400">
                <a:latin typeface="Times New Roman"/>
                <a:ea typeface="Times New Roman"/>
                <a:cs typeface="Times New Roman"/>
                <a:sym typeface="Times New Roman"/>
              </a:rPr>
              <a:t>: The Sustainable Development Goals (SDGs) are a set of 17 global goals established by the United Nations in 2015 as part of the 2030 Agenda for Sustainable Development.</a:t>
            </a:r>
            <a:endParaRPr sz="240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1100"/>
              <a:buFont typeface="Arial"/>
              <a:buNone/>
            </a:pPr>
            <a:r>
              <a:rPr lang="en-US" sz="2400" b="1">
                <a:latin typeface="Times New Roman"/>
                <a:ea typeface="Times New Roman"/>
                <a:cs typeface="Times New Roman"/>
                <a:sym typeface="Times New Roman"/>
              </a:rPr>
              <a:t>Purpose</a:t>
            </a:r>
            <a:r>
              <a:rPr lang="en-US" sz="2400">
                <a:latin typeface="Times New Roman"/>
                <a:ea typeface="Times New Roman"/>
                <a:cs typeface="Times New Roman"/>
                <a:sym typeface="Times New Roman"/>
              </a:rPr>
              <a:t>: They aim to address global challenges, including poverty, inequality, climate change, environmental degradation, peace, and justice, with the goal of achieving a better and more sustainable future for all by 2030.</a:t>
            </a:r>
            <a:endParaRPr sz="2400">
              <a:latin typeface="Times New Roman"/>
              <a:ea typeface="Times New Roman"/>
              <a:cs typeface="Times New Roman"/>
              <a:sym typeface="Times New Roman"/>
            </a:endParaRPr>
          </a:p>
          <a:p>
            <a:pPr marL="0" lvl="0" indent="0" algn="l" rtl="0">
              <a:spcBef>
                <a:spcPts val="1000"/>
              </a:spcBef>
              <a:spcAft>
                <a:spcPts val="0"/>
              </a:spcAft>
              <a:buNone/>
            </a:pPr>
            <a:endParaRPr/>
          </a:p>
        </p:txBody>
      </p:sp>
      <p:grpSp>
        <p:nvGrpSpPr>
          <p:cNvPr id="4" name="Group 3">
            <a:extLst>
              <a:ext uri="{FF2B5EF4-FFF2-40B4-BE49-F238E27FC236}">
                <a16:creationId xmlns:a16="http://schemas.microsoft.com/office/drawing/2014/main" id="{52A8AAAC-D7B9-B204-95BC-E779F2380207}"/>
              </a:ext>
            </a:extLst>
          </p:cNvPr>
          <p:cNvGrpSpPr/>
          <p:nvPr/>
        </p:nvGrpSpPr>
        <p:grpSpPr>
          <a:xfrm>
            <a:off x="367560" y="428534"/>
            <a:ext cx="418320" cy="986400"/>
            <a:chOff x="367560" y="428534"/>
            <a:chExt cx="418320" cy="98640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AE34969-2071-D6DC-B3ED-CD17D9E65E68}"/>
                    </a:ext>
                  </a:extLst>
                </p14:cNvPr>
                <p14:cNvContentPartPr/>
                <p14:nvPr/>
              </p14:nvContentPartPr>
              <p14:xfrm>
                <a:off x="367560" y="428534"/>
                <a:ext cx="408240" cy="827280"/>
              </p14:xfrm>
            </p:contentPart>
          </mc:Choice>
          <mc:Fallback>
            <p:pic>
              <p:nvPicPr>
                <p:cNvPr id="2" name="Ink 1">
                  <a:extLst>
                    <a:ext uri="{FF2B5EF4-FFF2-40B4-BE49-F238E27FC236}">
                      <a16:creationId xmlns:a16="http://schemas.microsoft.com/office/drawing/2014/main" id="{AAE34969-2071-D6DC-B3ED-CD17D9E65E68}"/>
                    </a:ext>
                  </a:extLst>
                </p:cNvPr>
                <p:cNvPicPr/>
                <p:nvPr/>
              </p:nvPicPr>
              <p:blipFill>
                <a:blip r:embed="rId4"/>
                <a:stretch>
                  <a:fillRect/>
                </a:stretch>
              </p:blipFill>
              <p:spPr>
                <a:xfrm>
                  <a:off x="358560" y="419534"/>
                  <a:ext cx="425880" cy="844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BFFD7B31-A2F6-DFAF-24BF-1CDA56EA0774}"/>
                    </a:ext>
                  </a:extLst>
                </p14:cNvPr>
                <p14:cNvContentPartPr/>
                <p14:nvPr/>
              </p14:nvContentPartPr>
              <p14:xfrm>
                <a:off x="385200" y="948014"/>
                <a:ext cx="400680" cy="466920"/>
              </p14:xfrm>
            </p:contentPart>
          </mc:Choice>
          <mc:Fallback>
            <p:pic>
              <p:nvPicPr>
                <p:cNvPr id="3" name="Ink 2">
                  <a:extLst>
                    <a:ext uri="{FF2B5EF4-FFF2-40B4-BE49-F238E27FC236}">
                      <a16:creationId xmlns:a16="http://schemas.microsoft.com/office/drawing/2014/main" id="{BFFD7B31-A2F6-DFAF-24BF-1CDA56EA0774}"/>
                    </a:ext>
                  </a:extLst>
                </p:cNvPr>
                <p:cNvPicPr/>
                <p:nvPr/>
              </p:nvPicPr>
              <p:blipFill>
                <a:blip r:embed="rId6"/>
                <a:stretch>
                  <a:fillRect/>
                </a:stretch>
              </p:blipFill>
              <p:spPr>
                <a:xfrm>
                  <a:off x="376560" y="939374"/>
                  <a:ext cx="418320" cy="484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BE8557E2-AC15-C72D-A9AB-57583B32BF2E}"/>
                  </a:ext>
                </a:extLst>
              </p14:cNvPr>
              <p14:cNvContentPartPr/>
              <p14:nvPr/>
            </p14:nvContentPartPr>
            <p14:xfrm>
              <a:off x="9313200" y="2186054"/>
              <a:ext cx="1784520" cy="199080"/>
            </p14:xfrm>
          </p:contentPart>
        </mc:Choice>
        <mc:Fallback>
          <p:pic>
            <p:nvPicPr>
              <p:cNvPr id="5" name="Ink 4">
                <a:extLst>
                  <a:ext uri="{FF2B5EF4-FFF2-40B4-BE49-F238E27FC236}">
                    <a16:creationId xmlns:a16="http://schemas.microsoft.com/office/drawing/2014/main" id="{BE8557E2-AC15-C72D-A9AB-57583B32BF2E}"/>
                  </a:ext>
                </a:extLst>
              </p:cNvPr>
              <p:cNvPicPr/>
              <p:nvPr/>
            </p:nvPicPr>
            <p:blipFill>
              <a:blip r:embed="rId8"/>
              <a:stretch>
                <a:fillRect/>
              </a:stretch>
            </p:blipFill>
            <p:spPr>
              <a:xfrm>
                <a:off x="9259200" y="2078414"/>
                <a:ext cx="189216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70F8F2D3-C354-A962-0910-39FC7F0221B3}"/>
                  </a:ext>
                </a:extLst>
              </p14:cNvPr>
              <p14:cNvContentPartPr/>
              <p14:nvPr/>
            </p14:nvContentPartPr>
            <p14:xfrm>
              <a:off x="2465280" y="3020894"/>
              <a:ext cx="3561120" cy="720"/>
            </p14:xfrm>
          </p:contentPart>
        </mc:Choice>
        <mc:Fallback>
          <p:pic>
            <p:nvPicPr>
              <p:cNvPr id="7" name="Ink 6">
                <a:extLst>
                  <a:ext uri="{FF2B5EF4-FFF2-40B4-BE49-F238E27FC236}">
                    <a16:creationId xmlns:a16="http://schemas.microsoft.com/office/drawing/2014/main" id="{70F8F2D3-C354-A962-0910-39FC7F0221B3}"/>
                  </a:ext>
                </a:extLst>
              </p:cNvPr>
              <p:cNvPicPr/>
              <p:nvPr/>
            </p:nvPicPr>
            <p:blipFill>
              <a:blip r:embed="rId10"/>
              <a:stretch>
                <a:fillRect/>
              </a:stretch>
            </p:blipFill>
            <p:spPr>
              <a:xfrm>
                <a:off x="2456280" y="3002894"/>
                <a:ext cx="35787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583E9C46-4408-B2F1-FE88-DF8B5EF918EC}"/>
                  </a:ext>
                </a:extLst>
              </p14:cNvPr>
              <p14:cNvContentPartPr/>
              <p14:nvPr/>
            </p14:nvContentPartPr>
            <p14:xfrm>
              <a:off x="6158880" y="3074534"/>
              <a:ext cx="3218760" cy="720"/>
            </p14:xfrm>
          </p:contentPart>
        </mc:Choice>
        <mc:Fallback>
          <p:pic>
            <p:nvPicPr>
              <p:cNvPr id="9" name="Ink 8">
                <a:extLst>
                  <a:ext uri="{FF2B5EF4-FFF2-40B4-BE49-F238E27FC236}">
                    <a16:creationId xmlns:a16="http://schemas.microsoft.com/office/drawing/2014/main" id="{583E9C46-4408-B2F1-FE88-DF8B5EF918EC}"/>
                  </a:ext>
                </a:extLst>
              </p:cNvPr>
              <p:cNvPicPr/>
              <p:nvPr/>
            </p:nvPicPr>
            <p:blipFill>
              <a:blip r:embed="rId12"/>
              <a:stretch>
                <a:fillRect/>
              </a:stretch>
            </p:blipFill>
            <p:spPr>
              <a:xfrm>
                <a:off x="6149880" y="3056534"/>
                <a:ext cx="3236400" cy="3600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3118d44fce2_0_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50000"/>
              </a:lnSpc>
              <a:spcBef>
                <a:spcPts val="1000"/>
              </a:spcBef>
              <a:spcAft>
                <a:spcPts val="0"/>
              </a:spcAft>
              <a:buClr>
                <a:schemeClr val="dk1"/>
              </a:buClr>
              <a:buSzPts val="1100"/>
              <a:buFont typeface="Arial"/>
              <a:buNone/>
            </a:pPr>
            <a:endParaRPr sz="2400">
              <a:latin typeface="Times New Roman"/>
              <a:ea typeface="Times New Roman"/>
              <a:cs typeface="Times New Roman"/>
              <a:sym typeface="Times New Roman"/>
            </a:endParaRPr>
          </a:p>
          <a:p>
            <a:pPr marL="0" lvl="0" indent="0" algn="l" rtl="0">
              <a:spcBef>
                <a:spcPts val="1000"/>
              </a:spcBef>
              <a:spcAft>
                <a:spcPts val="0"/>
              </a:spcAft>
              <a:buNone/>
            </a:pPr>
            <a:endParaRPr/>
          </a:p>
        </p:txBody>
      </p:sp>
      <p:pic>
        <p:nvPicPr>
          <p:cNvPr id="290" name="Google Shape;290;g3118d44fce2_0_15"/>
          <p:cNvPicPr preferRelativeResize="0"/>
          <p:nvPr/>
        </p:nvPicPr>
        <p:blipFill>
          <a:blip r:embed="rId3">
            <a:alphaModFix/>
          </a:blip>
          <a:stretch>
            <a:fillRect/>
          </a:stretch>
        </p:blipFill>
        <p:spPr>
          <a:xfrm>
            <a:off x="-55050" y="-1099225"/>
            <a:ext cx="12302125" cy="8917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3118d44fce2_0_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50000"/>
              </a:lnSpc>
              <a:spcBef>
                <a:spcPts val="1000"/>
              </a:spcBef>
              <a:spcAft>
                <a:spcPts val="0"/>
              </a:spcAft>
              <a:buClr>
                <a:schemeClr val="dk1"/>
              </a:buClr>
              <a:buSzPts val="1100"/>
              <a:buFont typeface="Arial"/>
              <a:buNone/>
            </a:pPr>
            <a:endParaRPr sz="2400">
              <a:latin typeface="Times New Roman"/>
              <a:ea typeface="Times New Roman"/>
              <a:cs typeface="Times New Roman"/>
              <a:sym typeface="Times New Roman"/>
            </a:endParaRPr>
          </a:p>
          <a:p>
            <a:pPr marL="0" lvl="0" indent="0" algn="l" rtl="0">
              <a:spcBef>
                <a:spcPts val="1000"/>
              </a:spcBef>
              <a:spcAft>
                <a:spcPts val="0"/>
              </a:spcAft>
              <a:buNone/>
            </a:pPr>
            <a:endParaRPr/>
          </a:p>
        </p:txBody>
      </p:sp>
      <p:pic>
        <p:nvPicPr>
          <p:cNvPr id="296" name="Google Shape;296;g3118d44fce2_0_21"/>
          <p:cNvPicPr preferRelativeResize="0"/>
          <p:nvPr/>
        </p:nvPicPr>
        <p:blipFill rotWithShape="1">
          <a:blip r:embed="rId3">
            <a:alphaModFix/>
          </a:blip>
          <a:srcRect b="78555"/>
          <a:stretch/>
        </p:blipFill>
        <p:spPr>
          <a:xfrm>
            <a:off x="-55050" y="-1099225"/>
            <a:ext cx="12302125" cy="1912325"/>
          </a:xfrm>
          <a:prstGeom prst="rect">
            <a:avLst/>
          </a:prstGeom>
          <a:noFill/>
          <a:ln>
            <a:noFill/>
          </a:ln>
        </p:spPr>
      </p:pic>
      <p:pic>
        <p:nvPicPr>
          <p:cNvPr id="297" name="Google Shape;297;g3118d44fce2_0_21"/>
          <p:cNvPicPr preferRelativeResize="0"/>
          <p:nvPr/>
        </p:nvPicPr>
        <p:blipFill>
          <a:blip r:embed="rId4">
            <a:alphaModFix/>
          </a:blip>
          <a:stretch>
            <a:fillRect/>
          </a:stretch>
        </p:blipFill>
        <p:spPr>
          <a:xfrm>
            <a:off x="1557338" y="1042988"/>
            <a:ext cx="9077325" cy="4772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3118d44fce2_0_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50000"/>
              </a:lnSpc>
              <a:spcBef>
                <a:spcPts val="1000"/>
              </a:spcBef>
              <a:spcAft>
                <a:spcPts val="0"/>
              </a:spcAft>
              <a:buClr>
                <a:schemeClr val="dk1"/>
              </a:buClr>
              <a:buSzPts val="1100"/>
              <a:buFont typeface="Arial"/>
              <a:buNone/>
            </a:pPr>
            <a:endParaRPr sz="2400">
              <a:latin typeface="Times New Roman"/>
              <a:ea typeface="Times New Roman"/>
              <a:cs typeface="Times New Roman"/>
              <a:sym typeface="Times New Roman"/>
            </a:endParaRPr>
          </a:p>
          <a:p>
            <a:pPr marL="0" lvl="0" indent="0" algn="l" rtl="0">
              <a:spcBef>
                <a:spcPts val="1000"/>
              </a:spcBef>
              <a:spcAft>
                <a:spcPts val="0"/>
              </a:spcAft>
              <a:buNone/>
            </a:pPr>
            <a:endParaRPr/>
          </a:p>
        </p:txBody>
      </p:sp>
      <p:pic>
        <p:nvPicPr>
          <p:cNvPr id="303" name="Google Shape;303;g3118d44fce2_0_32"/>
          <p:cNvPicPr preferRelativeResize="0"/>
          <p:nvPr/>
        </p:nvPicPr>
        <p:blipFill>
          <a:blip r:embed="rId3">
            <a:alphaModFix/>
          </a:blip>
          <a:stretch>
            <a:fillRect/>
          </a:stretch>
        </p:blipFill>
        <p:spPr>
          <a:xfrm>
            <a:off x="-93725" y="0"/>
            <a:ext cx="11665175" cy="6752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30f54ed2e3b_0_13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UN's Sustainable Development Goals (SDGs)</a:t>
            </a:r>
            <a:endParaRPr/>
          </a:p>
        </p:txBody>
      </p:sp>
      <p:sp>
        <p:nvSpPr>
          <p:cNvPr id="309" name="Google Shape;309;g30f54ed2e3b_0_13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a:bodyPr>
          <a:lstStyle/>
          <a:p>
            <a:pPr marL="0" lvl="0" indent="0" algn="l" rtl="0">
              <a:lnSpc>
                <a:spcPct val="150000"/>
              </a:lnSpc>
              <a:spcBef>
                <a:spcPts val="1000"/>
              </a:spcBef>
              <a:spcAft>
                <a:spcPts val="0"/>
              </a:spcAft>
              <a:buNone/>
            </a:pPr>
            <a:r>
              <a:rPr lang="en-US" sz="2400" b="1">
                <a:latin typeface="Times New Roman"/>
                <a:ea typeface="Times New Roman"/>
                <a:cs typeface="Times New Roman"/>
                <a:sym typeface="Times New Roman"/>
              </a:rPr>
              <a:t>Key Features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lvl="0" indent="-369570" algn="l" rtl="0">
              <a:lnSpc>
                <a:spcPct val="115000"/>
              </a:lnSpc>
              <a:spcBef>
                <a:spcPts val="1200"/>
              </a:spcBef>
              <a:spcAft>
                <a:spcPts val="0"/>
              </a:spcAft>
              <a:buSzPct val="100000"/>
              <a:buChar char="●"/>
            </a:pPr>
            <a:r>
              <a:rPr lang="en-US" sz="2400" b="1">
                <a:latin typeface="Times New Roman"/>
                <a:ea typeface="Times New Roman"/>
                <a:cs typeface="Times New Roman"/>
                <a:sym typeface="Times New Roman"/>
              </a:rPr>
              <a:t>Comprehensive Framework</a:t>
            </a:r>
            <a:r>
              <a:rPr lang="en-US" sz="2400">
                <a:latin typeface="Times New Roman"/>
                <a:ea typeface="Times New Roman"/>
                <a:cs typeface="Times New Roman"/>
                <a:sym typeface="Times New Roman"/>
              </a:rPr>
              <a:t>: The SDGs cover a broad range of social, economic, and environmental issues, recognizing the interconnectedness of these challenges.</a:t>
            </a:r>
            <a:endParaRPr sz="240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Char char="●"/>
            </a:pPr>
            <a:r>
              <a:rPr lang="en-US" sz="2400" b="1">
                <a:latin typeface="Times New Roman"/>
                <a:ea typeface="Times New Roman"/>
                <a:cs typeface="Times New Roman"/>
                <a:sym typeface="Times New Roman"/>
              </a:rPr>
              <a:t>Targets and Indicators</a:t>
            </a:r>
            <a:r>
              <a:rPr lang="en-US" sz="2400">
                <a:latin typeface="Times New Roman"/>
                <a:ea typeface="Times New Roman"/>
                <a:cs typeface="Times New Roman"/>
                <a:sym typeface="Times New Roman"/>
              </a:rPr>
              <a:t>: Each goal has specific targets and indicators to measure progress and success.</a:t>
            </a:r>
            <a:endParaRPr sz="240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Char char="●"/>
            </a:pPr>
            <a:r>
              <a:rPr lang="en-US" sz="2400" b="1">
                <a:latin typeface="Times New Roman"/>
                <a:ea typeface="Times New Roman"/>
                <a:cs typeface="Times New Roman"/>
                <a:sym typeface="Times New Roman"/>
              </a:rPr>
              <a:t>Global Partnership</a:t>
            </a:r>
            <a:r>
              <a:rPr lang="en-US" sz="2400">
                <a:latin typeface="Times New Roman"/>
                <a:ea typeface="Times New Roman"/>
                <a:cs typeface="Times New Roman"/>
                <a:sym typeface="Times New Roman"/>
              </a:rPr>
              <a:t>: Emphasizes the need for global collaboration and partnerships among governments, businesses, and civil society to achieve the goals.</a:t>
            </a:r>
            <a:endParaRPr sz="2400">
              <a:latin typeface="Times New Roman"/>
              <a:ea typeface="Times New Roman"/>
              <a:cs typeface="Times New Roman"/>
              <a:sym typeface="Times New Roman"/>
            </a:endParaRPr>
          </a:p>
          <a:p>
            <a:pPr marL="457200" lvl="0" indent="-369570" algn="l" rtl="0">
              <a:lnSpc>
                <a:spcPct val="115000"/>
              </a:lnSpc>
              <a:spcBef>
                <a:spcPts val="0"/>
              </a:spcBef>
              <a:spcAft>
                <a:spcPts val="0"/>
              </a:spcAft>
              <a:buSzPct val="100000"/>
              <a:buChar char="●"/>
            </a:pPr>
            <a:r>
              <a:rPr lang="en-US" sz="2400" b="1">
                <a:latin typeface="Times New Roman"/>
                <a:ea typeface="Times New Roman"/>
                <a:cs typeface="Times New Roman"/>
                <a:sym typeface="Times New Roman"/>
              </a:rPr>
              <a:t>Inclusivity</a:t>
            </a:r>
            <a:r>
              <a:rPr lang="en-US" sz="2400">
                <a:latin typeface="Times New Roman"/>
                <a:ea typeface="Times New Roman"/>
                <a:cs typeface="Times New Roman"/>
                <a:sym typeface="Times New Roman"/>
              </a:rPr>
              <a:t>: Aims to leave no one behind, ensuring that all people, regardless of their circumstances, have access to opportunities for development.</a:t>
            </a:r>
            <a:endParaRPr sz="2400">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Effects of Soil Erosion</a:t>
            </a:r>
            <a:endParaRPr/>
          </a:p>
        </p:txBody>
      </p:sp>
      <p:sp>
        <p:nvSpPr>
          <p:cNvPr id="104" name="Google Shape;10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The consequences of soil erosion include:</a:t>
            </a:r>
            <a:endParaRPr/>
          </a:p>
          <a:p>
            <a:pPr marL="228600" lvl="0" indent="-228600" algn="l" rtl="0">
              <a:lnSpc>
                <a:spcPct val="90000"/>
              </a:lnSpc>
              <a:spcBef>
                <a:spcPts val="1000"/>
              </a:spcBef>
              <a:spcAft>
                <a:spcPts val="0"/>
              </a:spcAft>
              <a:buClr>
                <a:schemeClr val="dk1"/>
              </a:buClr>
              <a:buSzPct val="100000"/>
              <a:buChar char="•"/>
            </a:pPr>
            <a:r>
              <a:rPr lang="en-US" b="1"/>
              <a:t>Soil Loss</a:t>
            </a:r>
            <a:r>
              <a:rPr lang="en-US"/>
              <a:t>: Reduction in the volume of soil available for crops.</a:t>
            </a:r>
            <a:endParaRPr/>
          </a:p>
          <a:p>
            <a:pPr marL="228600" lvl="0" indent="-228600" algn="l" rtl="0">
              <a:lnSpc>
                <a:spcPct val="90000"/>
              </a:lnSpc>
              <a:spcBef>
                <a:spcPts val="1000"/>
              </a:spcBef>
              <a:spcAft>
                <a:spcPts val="0"/>
              </a:spcAft>
              <a:buClr>
                <a:schemeClr val="dk1"/>
              </a:buClr>
              <a:buSzPct val="100000"/>
              <a:buChar char="•"/>
            </a:pPr>
            <a:r>
              <a:rPr lang="en-US" b="1"/>
              <a:t>Loss of Nutrients</a:t>
            </a:r>
            <a:r>
              <a:rPr lang="en-US"/>
              <a:t>: Erosion can lead to nutrient depletion, reducing soil fertility.</a:t>
            </a:r>
            <a:endParaRPr/>
          </a:p>
          <a:p>
            <a:pPr marL="228600" lvl="0" indent="-228600" algn="l" rtl="0">
              <a:lnSpc>
                <a:spcPct val="90000"/>
              </a:lnSpc>
              <a:spcBef>
                <a:spcPts val="1000"/>
              </a:spcBef>
              <a:spcAft>
                <a:spcPts val="0"/>
              </a:spcAft>
              <a:buClr>
                <a:schemeClr val="dk1"/>
              </a:buClr>
              <a:buSzPct val="100000"/>
              <a:buChar char="•"/>
            </a:pPr>
            <a:r>
              <a:rPr lang="en-US" b="1"/>
              <a:t>Decline in Crop Yields</a:t>
            </a:r>
            <a:r>
              <a:rPr lang="en-US"/>
              <a:t>: Decreased soil health directly impacts agricultural productivity.</a:t>
            </a:r>
            <a:endParaRPr/>
          </a:p>
          <a:p>
            <a:pPr marL="228600" lvl="0" indent="-228600" algn="l" rtl="0">
              <a:lnSpc>
                <a:spcPct val="90000"/>
              </a:lnSpc>
              <a:spcBef>
                <a:spcPts val="1000"/>
              </a:spcBef>
              <a:spcAft>
                <a:spcPts val="0"/>
              </a:spcAft>
              <a:buClr>
                <a:schemeClr val="dk1"/>
              </a:buClr>
              <a:buSzPct val="100000"/>
              <a:buChar char="•"/>
            </a:pPr>
            <a:r>
              <a:rPr lang="en-US" b="1"/>
              <a:t>Vegetation Loss</a:t>
            </a:r>
            <a:r>
              <a:rPr lang="en-US"/>
              <a:t>: Erosion disrupts plant growth and biodiversity.</a:t>
            </a:r>
            <a:endParaRPr/>
          </a:p>
          <a:p>
            <a:pPr marL="228600" lvl="0" indent="-228600" algn="l" rtl="0">
              <a:lnSpc>
                <a:spcPct val="90000"/>
              </a:lnSpc>
              <a:spcBef>
                <a:spcPts val="1000"/>
              </a:spcBef>
              <a:spcAft>
                <a:spcPts val="0"/>
              </a:spcAft>
              <a:buClr>
                <a:schemeClr val="dk1"/>
              </a:buClr>
              <a:buSzPct val="100000"/>
              <a:buChar char="•"/>
            </a:pPr>
            <a:r>
              <a:rPr lang="en-US" b="1"/>
              <a:t>Land Leveling</a:t>
            </a:r>
            <a:r>
              <a:rPr lang="en-US"/>
              <a:t>: Erosion may necessitate land leveling to restore productivity, often leading to further degradation.</a:t>
            </a:r>
            <a:endParaRPr/>
          </a:p>
          <a:p>
            <a:pPr marL="228600" lvl="0" indent="-228600" algn="l" rtl="0">
              <a:lnSpc>
                <a:spcPct val="90000"/>
              </a:lnSpc>
              <a:spcBef>
                <a:spcPts val="1000"/>
              </a:spcBef>
              <a:spcAft>
                <a:spcPts val="0"/>
              </a:spcAft>
              <a:buClr>
                <a:schemeClr val="dk1"/>
              </a:buClr>
              <a:buSzPct val="100000"/>
              <a:buChar char="•"/>
            </a:pPr>
            <a:r>
              <a:rPr lang="en-US" b="1"/>
              <a:t>Increased Wildfire Risk</a:t>
            </a:r>
            <a:r>
              <a:rPr lang="en-US"/>
              <a:t>: Loss of vegetation increases the risk of wildfires.</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Remedies for Soil Degradation</a:t>
            </a:r>
            <a:endParaRPr/>
          </a:p>
        </p:txBody>
      </p:sp>
      <p:sp>
        <p:nvSpPr>
          <p:cNvPr id="110" name="Google Shape;11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dirty="0"/>
              <a:t>Several practices can help prevent soil erosion:</a:t>
            </a:r>
            <a:endParaRPr dirty="0"/>
          </a:p>
          <a:p>
            <a:pPr marL="228600" lvl="0" indent="-228600" algn="l" rtl="0">
              <a:lnSpc>
                <a:spcPct val="90000"/>
              </a:lnSpc>
              <a:spcBef>
                <a:spcPts val="1000"/>
              </a:spcBef>
              <a:spcAft>
                <a:spcPts val="0"/>
              </a:spcAft>
              <a:buClr>
                <a:schemeClr val="dk1"/>
              </a:buClr>
              <a:buSzPts val="2800"/>
              <a:buChar char="•"/>
            </a:pPr>
            <a:r>
              <a:rPr lang="en-US" b="1" dirty="0"/>
              <a:t>Vegetation Cover</a:t>
            </a:r>
            <a:r>
              <a:rPr lang="en-US" dirty="0"/>
              <a:t>: Maintaining vegetation cover on land.</a:t>
            </a:r>
            <a:endParaRPr dirty="0"/>
          </a:p>
          <a:p>
            <a:pPr marL="228600" lvl="0" indent="-228600" algn="l" rtl="0">
              <a:lnSpc>
                <a:spcPct val="90000"/>
              </a:lnSpc>
              <a:spcBef>
                <a:spcPts val="1000"/>
              </a:spcBef>
              <a:spcAft>
                <a:spcPts val="0"/>
              </a:spcAft>
              <a:buClr>
                <a:schemeClr val="dk1"/>
              </a:buClr>
              <a:buSzPts val="2800"/>
              <a:buChar char="•"/>
            </a:pPr>
            <a:r>
              <a:rPr lang="en-US" b="1" dirty="0"/>
              <a:t>Soil Moisture Conservation</a:t>
            </a:r>
            <a:r>
              <a:rPr lang="en-US" dirty="0"/>
              <a:t>: Techniques like increased infiltration and reducing evaporation through terracing and mulching.</a:t>
            </a:r>
            <a:endParaRPr dirty="0"/>
          </a:p>
          <a:p>
            <a:pPr marL="228600" lvl="0" indent="-228600" algn="l" rtl="0">
              <a:lnSpc>
                <a:spcPct val="90000"/>
              </a:lnSpc>
              <a:spcBef>
                <a:spcPts val="1000"/>
              </a:spcBef>
              <a:spcAft>
                <a:spcPts val="0"/>
              </a:spcAft>
              <a:buClr>
                <a:schemeClr val="dk1"/>
              </a:buClr>
              <a:buSzPts val="2800"/>
              <a:buChar char="•"/>
            </a:pPr>
            <a:r>
              <a:rPr lang="en-US" b="1" dirty="0"/>
              <a:t>Windbreaks and Shelterbelts</a:t>
            </a:r>
            <a:r>
              <a:rPr lang="en-US" dirty="0"/>
              <a:t>: Planting trees to protect crops from wind erosion.</a:t>
            </a:r>
            <a:endParaRPr dirty="0"/>
          </a:p>
          <a:p>
            <a:pPr marL="228600" lvl="0" indent="-228600" algn="l" rtl="0">
              <a:lnSpc>
                <a:spcPct val="90000"/>
              </a:lnSpc>
              <a:spcBef>
                <a:spcPts val="1000"/>
              </a:spcBef>
              <a:spcAft>
                <a:spcPts val="0"/>
              </a:spcAft>
              <a:buClr>
                <a:schemeClr val="dk1"/>
              </a:buClr>
              <a:buSzPts val="2800"/>
              <a:buChar char="•"/>
            </a:pPr>
            <a:r>
              <a:rPr lang="en-US" b="1" dirty="0"/>
              <a:t>Channel Diversion</a:t>
            </a:r>
            <a:r>
              <a:rPr lang="en-US" dirty="0"/>
              <a:t>: Redirecting water to safely dispose of it.</a:t>
            </a:r>
            <a:endParaRPr dirty="0"/>
          </a:p>
          <a:p>
            <a:pPr marL="228600" lvl="0" indent="-228600" algn="l" rtl="0">
              <a:lnSpc>
                <a:spcPct val="90000"/>
              </a:lnSpc>
              <a:spcBef>
                <a:spcPts val="1000"/>
              </a:spcBef>
              <a:spcAft>
                <a:spcPts val="0"/>
              </a:spcAft>
              <a:buClr>
                <a:schemeClr val="dk1"/>
              </a:buClr>
              <a:buSzPts val="2800"/>
              <a:buChar char="•"/>
            </a:pPr>
            <a:r>
              <a:rPr lang="en-US" b="1" dirty="0"/>
              <a:t>Hay Bales</a:t>
            </a:r>
            <a:r>
              <a:rPr lang="en-US" dirty="0"/>
              <a:t>: Installing hay bales to intercept sediment-laden runoff.</a:t>
            </a:r>
            <a:endParaRPr dirty="0"/>
          </a:p>
          <a:p>
            <a:pPr marL="228600" lvl="0" indent="-228600" algn="l" rtl="0">
              <a:lnSpc>
                <a:spcPct val="90000"/>
              </a:lnSpc>
              <a:spcBef>
                <a:spcPts val="1000"/>
              </a:spcBef>
              <a:spcAft>
                <a:spcPts val="0"/>
              </a:spcAft>
              <a:buClr>
                <a:schemeClr val="dk1"/>
              </a:buClr>
              <a:buSzPts val="2800"/>
              <a:buChar char="•"/>
            </a:pPr>
            <a:r>
              <a:rPr lang="en-US" b="1" dirty="0"/>
              <a:t>Sediment Basins</a:t>
            </a:r>
            <a:r>
              <a:rPr lang="en-US" dirty="0"/>
              <a:t>: Building basins to retain sediment and water runoff.</a:t>
            </a:r>
            <a:endParaRPr dirty="0"/>
          </a:p>
          <a:p>
            <a:pPr marL="228600" lvl="0" indent="-50800" algn="l" rtl="0">
              <a:lnSpc>
                <a:spcPct val="90000"/>
              </a:lnSpc>
              <a:spcBef>
                <a:spcPts val="1000"/>
              </a:spcBef>
              <a:spcAft>
                <a:spcPts val="0"/>
              </a:spcAft>
              <a:buClr>
                <a:schemeClr val="dk1"/>
              </a:buClr>
              <a:buSzPts val="2800"/>
              <a:buNone/>
            </a:pP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458BAF8-D196-8F9E-74B9-4B210147210C}"/>
                  </a:ext>
                </a:extLst>
              </p14:cNvPr>
              <p14:cNvContentPartPr/>
              <p14:nvPr/>
            </p14:nvContentPartPr>
            <p14:xfrm>
              <a:off x="780120" y="3392414"/>
              <a:ext cx="280800" cy="389160"/>
            </p14:xfrm>
          </p:contentPart>
        </mc:Choice>
        <mc:Fallback>
          <p:pic>
            <p:nvPicPr>
              <p:cNvPr id="2" name="Ink 1">
                <a:extLst>
                  <a:ext uri="{FF2B5EF4-FFF2-40B4-BE49-F238E27FC236}">
                    <a16:creationId xmlns:a16="http://schemas.microsoft.com/office/drawing/2014/main" id="{F458BAF8-D196-8F9E-74B9-4B210147210C}"/>
                  </a:ext>
                </a:extLst>
              </p:cNvPr>
              <p:cNvPicPr/>
              <p:nvPr/>
            </p:nvPicPr>
            <p:blipFill>
              <a:blip r:embed="rId4"/>
              <a:stretch>
                <a:fillRect/>
              </a:stretch>
            </p:blipFill>
            <p:spPr>
              <a:xfrm>
                <a:off x="771120" y="3383414"/>
                <a:ext cx="29844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1D69C2A6-19D6-E406-0567-69943A0112BA}"/>
                  </a:ext>
                </a:extLst>
              </p14:cNvPr>
              <p14:cNvContentPartPr/>
              <p14:nvPr/>
            </p14:nvContentPartPr>
            <p14:xfrm>
              <a:off x="708120" y="4293854"/>
              <a:ext cx="360000" cy="393480"/>
            </p14:xfrm>
          </p:contentPart>
        </mc:Choice>
        <mc:Fallback>
          <p:pic>
            <p:nvPicPr>
              <p:cNvPr id="3" name="Ink 2">
                <a:extLst>
                  <a:ext uri="{FF2B5EF4-FFF2-40B4-BE49-F238E27FC236}">
                    <a16:creationId xmlns:a16="http://schemas.microsoft.com/office/drawing/2014/main" id="{1D69C2A6-19D6-E406-0567-69943A0112BA}"/>
                  </a:ext>
                </a:extLst>
              </p:cNvPr>
              <p:cNvPicPr/>
              <p:nvPr/>
            </p:nvPicPr>
            <p:blipFill>
              <a:blip r:embed="rId6"/>
              <a:stretch>
                <a:fillRect/>
              </a:stretch>
            </p:blipFill>
            <p:spPr>
              <a:xfrm>
                <a:off x="699120" y="4284854"/>
                <a:ext cx="37764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C1C10A80-682D-9450-9425-79600476A2FA}"/>
                  </a:ext>
                </a:extLst>
              </p14:cNvPr>
              <p14:cNvContentPartPr/>
              <p14:nvPr/>
            </p14:nvContentPartPr>
            <p14:xfrm>
              <a:off x="744120" y="4819814"/>
              <a:ext cx="355320" cy="339840"/>
            </p14:xfrm>
          </p:contentPart>
        </mc:Choice>
        <mc:Fallback>
          <p:pic>
            <p:nvPicPr>
              <p:cNvPr id="4" name="Ink 3">
                <a:extLst>
                  <a:ext uri="{FF2B5EF4-FFF2-40B4-BE49-F238E27FC236}">
                    <a16:creationId xmlns:a16="http://schemas.microsoft.com/office/drawing/2014/main" id="{C1C10A80-682D-9450-9425-79600476A2FA}"/>
                  </a:ext>
                </a:extLst>
              </p:cNvPr>
              <p:cNvPicPr/>
              <p:nvPr/>
            </p:nvPicPr>
            <p:blipFill>
              <a:blip r:embed="rId8"/>
              <a:stretch>
                <a:fillRect/>
              </a:stretch>
            </p:blipFill>
            <p:spPr>
              <a:xfrm>
                <a:off x="735120" y="4811174"/>
                <a:ext cx="37296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2FD0BA3C-8CBB-2BB3-30C3-B0B7B8C41C72}"/>
                  </a:ext>
                </a:extLst>
              </p14:cNvPr>
              <p14:cNvContentPartPr/>
              <p14:nvPr/>
            </p14:nvContentPartPr>
            <p14:xfrm>
              <a:off x="1168560" y="5135894"/>
              <a:ext cx="1332000" cy="118080"/>
            </p14:xfrm>
          </p:contentPart>
        </mc:Choice>
        <mc:Fallback>
          <p:pic>
            <p:nvPicPr>
              <p:cNvPr id="5" name="Ink 4">
                <a:extLst>
                  <a:ext uri="{FF2B5EF4-FFF2-40B4-BE49-F238E27FC236}">
                    <a16:creationId xmlns:a16="http://schemas.microsoft.com/office/drawing/2014/main" id="{2FD0BA3C-8CBB-2BB3-30C3-B0B7B8C41C72}"/>
                  </a:ext>
                </a:extLst>
              </p:cNvPr>
              <p:cNvPicPr/>
              <p:nvPr/>
            </p:nvPicPr>
            <p:blipFill>
              <a:blip r:embed="rId10"/>
              <a:stretch>
                <a:fillRect/>
              </a:stretch>
            </p:blipFill>
            <p:spPr>
              <a:xfrm>
                <a:off x="1159560" y="5127254"/>
                <a:ext cx="13496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1E2966A4-A923-8CAE-6EB9-D69071649B1E}"/>
                  </a:ext>
                </a:extLst>
              </p14:cNvPr>
              <p14:cNvContentPartPr/>
              <p14:nvPr/>
            </p14:nvContentPartPr>
            <p14:xfrm>
              <a:off x="860400" y="5340014"/>
              <a:ext cx="378360" cy="361800"/>
            </p14:xfrm>
          </p:contentPart>
        </mc:Choice>
        <mc:Fallback>
          <p:pic>
            <p:nvPicPr>
              <p:cNvPr id="6" name="Ink 5">
                <a:extLst>
                  <a:ext uri="{FF2B5EF4-FFF2-40B4-BE49-F238E27FC236}">
                    <a16:creationId xmlns:a16="http://schemas.microsoft.com/office/drawing/2014/main" id="{1E2966A4-A923-8CAE-6EB9-D69071649B1E}"/>
                  </a:ext>
                </a:extLst>
              </p:cNvPr>
              <p:cNvPicPr/>
              <p:nvPr/>
            </p:nvPicPr>
            <p:blipFill>
              <a:blip r:embed="rId12"/>
              <a:stretch>
                <a:fillRect/>
              </a:stretch>
            </p:blipFill>
            <p:spPr>
              <a:xfrm>
                <a:off x="851760" y="5331374"/>
                <a:ext cx="396000" cy="3794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Water Contamination</a:t>
            </a:r>
            <a:endParaRPr/>
          </a:p>
        </p:txBody>
      </p:sp>
      <p:sp>
        <p:nvSpPr>
          <p:cNvPr id="116" name="Google Shape;116;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Water bodies are increasingly threatened by contamination from agricultural practices, particularly through the use of fertilizers and pesticides.</a:t>
            </a:r>
            <a:endParaRPr/>
          </a:p>
          <a:p>
            <a:pPr marL="228600" lvl="0" indent="-228600" algn="l" rtl="0">
              <a:lnSpc>
                <a:spcPct val="90000"/>
              </a:lnSpc>
              <a:spcBef>
                <a:spcPts val="1000"/>
              </a:spcBef>
              <a:spcAft>
                <a:spcPts val="0"/>
              </a:spcAft>
              <a:buClr>
                <a:schemeClr val="dk1"/>
              </a:buClr>
              <a:buSzPct val="100000"/>
              <a:buChar char="•"/>
            </a:pPr>
            <a:r>
              <a:rPr lang="en-US" b="1"/>
              <a:t>Problems with fertilizers</a:t>
            </a:r>
            <a:r>
              <a:rPr lang="en-US"/>
              <a:t> :</a:t>
            </a:r>
            <a:endParaRPr/>
          </a:p>
          <a:p>
            <a:pPr marL="228600" lvl="0" indent="-228600" algn="l" rtl="0">
              <a:lnSpc>
                <a:spcPct val="90000"/>
              </a:lnSpc>
              <a:spcBef>
                <a:spcPts val="1000"/>
              </a:spcBef>
              <a:spcAft>
                <a:spcPts val="0"/>
              </a:spcAft>
              <a:buClr>
                <a:schemeClr val="dk1"/>
              </a:buClr>
              <a:buSzPct val="100000"/>
              <a:buFont typeface="Arial"/>
              <a:buChar char="•"/>
            </a:pPr>
            <a:r>
              <a:rPr lang="en-US"/>
              <a:t>Nitrogen is highly soluble and can leach into groundwater, raising nitrate levels to dangerous concentrations, which is harmful to human health.</a:t>
            </a:r>
            <a:endParaRPr/>
          </a:p>
          <a:p>
            <a:pPr marL="228600" lvl="0" indent="-228600" algn="l" rtl="0">
              <a:lnSpc>
                <a:spcPct val="90000"/>
              </a:lnSpc>
              <a:spcBef>
                <a:spcPts val="1000"/>
              </a:spcBef>
              <a:spcAft>
                <a:spcPts val="0"/>
              </a:spcAft>
              <a:buClr>
                <a:schemeClr val="dk1"/>
              </a:buClr>
              <a:buSzPct val="100000"/>
              <a:buFont typeface="Arial"/>
              <a:buChar char="•"/>
            </a:pPr>
            <a:r>
              <a:rPr lang="en-US"/>
              <a:t>Phosphorus binds to soil and can be washed into surface waters, causing eutrophication, which depletes oxygen and leads to the death of aquatic life.</a:t>
            </a:r>
            <a:endParaRPr/>
          </a:p>
          <a:p>
            <a:pPr marL="228600" lvl="0" indent="-228600" algn="l" rtl="0">
              <a:lnSpc>
                <a:spcPct val="90000"/>
              </a:lnSpc>
              <a:spcBef>
                <a:spcPts val="1000"/>
              </a:spcBef>
              <a:spcAft>
                <a:spcPts val="0"/>
              </a:spcAft>
              <a:buClr>
                <a:schemeClr val="dk1"/>
              </a:buClr>
              <a:buSzPct val="100000"/>
              <a:buFont typeface="Arial"/>
              <a:buChar char="•"/>
            </a:pPr>
            <a:r>
              <a:rPr lang="en-US"/>
              <a:t>Potassium, although removed by erosion, does not pose a significant threat to water quality or aquatic plant growth.</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Water Contamination</a:t>
            </a:r>
            <a:endParaRPr/>
          </a:p>
        </p:txBody>
      </p:sp>
      <p:sp>
        <p:nvSpPr>
          <p:cNvPr id="122" name="Google Shape;12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1000"/>
              <a:buFont typeface="Noto Sans Symbols"/>
              <a:buChar char="∙"/>
            </a:pPr>
            <a:r>
              <a:rPr lang="en-US" sz="2400" b="1">
                <a:latin typeface="Times New Roman"/>
                <a:ea typeface="Times New Roman"/>
                <a:cs typeface="Times New Roman"/>
                <a:sym typeface="Times New Roman"/>
              </a:rPr>
              <a:t>Harmful Effects of Pesticides</a:t>
            </a:r>
            <a:r>
              <a:rPr lang="en-US" sz="2400">
                <a:latin typeface="Times New Roman"/>
                <a:ea typeface="Times New Roman"/>
                <a:cs typeface="Times New Roman"/>
                <a:sym typeface="Times New Roman"/>
              </a:rPr>
              <a:t>:</a:t>
            </a:r>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Depletes ecologically important soil microorganisms.</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Non-degradable chemicals can enter the food chain and cause health risks.</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Broad-spectrum pesticides kill non-target species.</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Pests develop genetic resistance over time, making pesticides less effective.</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Eutrophication reduces fishery and agricultural productivity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Water Contamination</a:t>
            </a:r>
            <a:endParaRPr/>
          </a:p>
        </p:txBody>
      </p:sp>
      <p:sp>
        <p:nvSpPr>
          <p:cNvPr id="128" name="Google Shape;12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1000"/>
              <a:buFont typeface="Noto Sans Symbols"/>
              <a:buChar char="∙"/>
            </a:pPr>
            <a:r>
              <a:rPr lang="en-US" sz="2400" b="1">
                <a:latin typeface="Times New Roman"/>
                <a:ea typeface="Times New Roman"/>
                <a:cs typeface="Times New Roman"/>
                <a:sym typeface="Times New Roman"/>
              </a:rPr>
              <a:t>Remedies</a:t>
            </a:r>
            <a:r>
              <a:rPr lang="en-US" sz="2400">
                <a:latin typeface="Times New Roman"/>
                <a:ea typeface="Times New Roman"/>
                <a:cs typeface="Times New Roman"/>
                <a:sym typeface="Times New Roman"/>
              </a:rPr>
              <a:t>:</a:t>
            </a:r>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Controlled use of fertilizers.</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Use of ideal pesticides that target pests without harming non-target organisms and are biodegradable.</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Crop rotation to avoid pest buildup.</a:t>
            </a:r>
            <a:endParaRPr>
              <a:latin typeface="Times New Roman"/>
              <a:ea typeface="Times New Roman"/>
              <a:cs typeface="Times New Roman"/>
              <a:sym typeface="Times New Roman"/>
            </a:endParaRPr>
          </a:p>
          <a:p>
            <a:pPr marL="742950" lvl="1" indent="-285750" algn="l" rtl="0">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Removal of diseased plants.</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Water Logging</a:t>
            </a:r>
            <a:endParaRPr/>
          </a:p>
        </p:txBody>
      </p:sp>
      <p:sp>
        <p:nvSpPr>
          <p:cNvPr id="134" name="Google Shape;13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65125" marR="27940" lvl="0" indent="-224790" algn="just" rtl="0">
              <a:lnSpc>
                <a:spcPct val="11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Water logging is the inability of movement of water on irrigated land resulting in </a:t>
            </a:r>
            <a:r>
              <a:rPr lang="en-US" u="sng" dirty="0">
                <a:solidFill>
                  <a:srgbClr val="FF0000"/>
                </a:solidFill>
                <a:latin typeface="Times New Roman"/>
                <a:ea typeface="Times New Roman"/>
                <a:cs typeface="Times New Roman"/>
                <a:sym typeface="Times New Roman"/>
              </a:rPr>
              <a:t>accumulation of water</a:t>
            </a:r>
            <a:r>
              <a:rPr lang="en-US" dirty="0">
                <a:latin typeface="Times New Roman"/>
                <a:ea typeface="Times New Roman"/>
                <a:cs typeface="Times New Roman"/>
                <a:sym typeface="Times New Roman"/>
              </a:rPr>
              <a:t> in the root zone of plants.</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sz="2800" dirty="0">
                <a:latin typeface="Times New Roman"/>
                <a:ea typeface="Times New Roman"/>
                <a:cs typeface="Times New Roman"/>
                <a:sym typeface="Times New Roman"/>
              </a:rPr>
              <a:t>This is especially problematic in areas with clayey soils, where water cannot drain efficiently.</a:t>
            </a:r>
            <a:endParaRPr dirty="0"/>
          </a:p>
          <a:p>
            <a:pPr marL="228600" lvl="0" indent="-228600" algn="l" rtl="0">
              <a:lnSpc>
                <a:spcPct val="90000"/>
              </a:lnSpc>
              <a:spcBef>
                <a:spcPts val="1000"/>
              </a:spcBef>
              <a:spcAft>
                <a:spcPts val="0"/>
              </a:spcAft>
              <a:buClr>
                <a:schemeClr val="dk1"/>
              </a:buClr>
              <a:buSzPts val="2800"/>
              <a:buChar char="•"/>
            </a:pPr>
            <a:r>
              <a:rPr lang="en-US" sz="2800" dirty="0">
                <a:latin typeface="Times New Roman"/>
                <a:ea typeface="Times New Roman"/>
                <a:cs typeface="Times New Roman"/>
                <a:sym typeface="Times New Roman"/>
              </a:rPr>
              <a:t>Plants may stop growing or die due to a lack of oxygen, and the accumulation of gases like carbon dioxide and ethylene may further harm them.</a:t>
            </a: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0D76137-9162-CD95-0197-A4ED54A02DC1}"/>
                  </a:ext>
                </a:extLst>
              </p14:cNvPr>
              <p14:cNvContentPartPr/>
              <p14:nvPr/>
            </p14:nvContentPartPr>
            <p14:xfrm>
              <a:off x="447840" y="359774"/>
              <a:ext cx="728280" cy="883800"/>
            </p14:xfrm>
          </p:contentPart>
        </mc:Choice>
        <mc:Fallback>
          <p:pic>
            <p:nvPicPr>
              <p:cNvPr id="2" name="Ink 1">
                <a:extLst>
                  <a:ext uri="{FF2B5EF4-FFF2-40B4-BE49-F238E27FC236}">
                    <a16:creationId xmlns:a16="http://schemas.microsoft.com/office/drawing/2014/main" id="{40D76137-9162-CD95-0197-A4ED54A02DC1}"/>
                  </a:ext>
                </a:extLst>
              </p:cNvPr>
              <p:cNvPicPr/>
              <p:nvPr/>
            </p:nvPicPr>
            <p:blipFill>
              <a:blip r:embed="rId4"/>
              <a:stretch>
                <a:fillRect/>
              </a:stretch>
            </p:blipFill>
            <p:spPr>
              <a:xfrm>
                <a:off x="439200" y="350774"/>
                <a:ext cx="745920" cy="901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E28E8B4-9983-6159-D811-104CE6A92C2F}"/>
                  </a:ext>
                </a:extLst>
              </p14:cNvPr>
              <p14:cNvContentPartPr/>
              <p14:nvPr/>
            </p14:nvContentPartPr>
            <p14:xfrm>
              <a:off x="2617560" y="4159214"/>
              <a:ext cx="241560" cy="63360"/>
            </p14:xfrm>
          </p:contentPart>
        </mc:Choice>
        <mc:Fallback>
          <p:pic>
            <p:nvPicPr>
              <p:cNvPr id="3" name="Ink 2">
                <a:extLst>
                  <a:ext uri="{FF2B5EF4-FFF2-40B4-BE49-F238E27FC236}">
                    <a16:creationId xmlns:a16="http://schemas.microsoft.com/office/drawing/2014/main" id="{7E28E8B4-9983-6159-D811-104CE6A92C2F}"/>
                  </a:ext>
                </a:extLst>
              </p:cNvPr>
              <p:cNvPicPr/>
              <p:nvPr/>
            </p:nvPicPr>
            <p:blipFill>
              <a:blip r:embed="rId6"/>
              <a:stretch>
                <a:fillRect/>
              </a:stretch>
            </p:blipFill>
            <p:spPr>
              <a:xfrm>
                <a:off x="2608920" y="4150214"/>
                <a:ext cx="2592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A47D5AC9-C0D4-8DB3-619A-B8FF4E1E0510}"/>
                  </a:ext>
                </a:extLst>
              </p14:cNvPr>
              <p14:cNvContentPartPr/>
              <p14:nvPr/>
            </p14:nvContentPartPr>
            <p14:xfrm>
              <a:off x="1111680" y="4221854"/>
              <a:ext cx="7898400" cy="720"/>
            </p14:xfrm>
          </p:contentPart>
        </mc:Choice>
        <mc:Fallback>
          <p:pic>
            <p:nvPicPr>
              <p:cNvPr id="5" name="Ink 4">
                <a:extLst>
                  <a:ext uri="{FF2B5EF4-FFF2-40B4-BE49-F238E27FC236}">
                    <a16:creationId xmlns:a16="http://schemas.microsoft.com/office/drawing/2014/main" id="{A47D5AC9-C0D4-8DB3-619A-B8FF4E1E0510}"/>
                  </a:ext>
                </a:extLst>
              </p:cNvPr>
              <p:cNvPicPr/>
              <p:nvPr/>
            </p:nvPicPr>
            <p:blipFill>
              <a:blip r:embed="rId8"/>
              <a:stretch>
                <a:fillRect/>
              </a:stretch>
            </p:blipFill>
            <p:spPr>
              <a:xfrm>
                <a:off x="1102680" y="4203854"/>
                <a:ext cx="7916040" cy="360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2593</Words>
  <Application>Microsoft Office PowerPoint</Application>
  <PresentationFormat>Widescreen</PresentationFormat>
  <Paragraphs>198</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 Black</vt:lpstr>
      <vt:lpstr>Noto Sans Symbols</vt:lpstr>
      <vt:lpstr>Courier New</vt:lpstr>
      <vt:lpstr>Cambria</vt:lpstr>
      <vt:lpstr>Arial</vt:lpstr>
      <vt:lpstr>Calibri</vt:lpstr>
      <vt:lpstr>Times New Roman</vt:lpstr>
      <vt:lpstr>Office Theme</vt:lpstr>
      <vt:lpstr> ENVIRONMENTAL STUDIES</vt:lpstr>
      <vt:lpstr>AGRICULTURE</vt:lpstr>
      <vt:lpstr>Soil Degradation</vt:lpstr>
      <vt:lpstr>Effects of Soil Erosion</vt:lpstr>
      <vt:lpstr>Remedies for Soil Degradation</vt:lpstr>
      <vt:lpstr>Water Contamination</vt:lpstr>
      <vt:lpstr>Water Contamination</vt:lpstr>
      <vt:lpstr>Water Contamination</vt:lpstr>
      <vt:lpstr>Water Logging</vt:lpstr>
      <vt:lpstr>Water Logging</vt:lpstr>
      <vt:lpstr>Modification of Land</vt:lpstr>
      <vt:lpstr>Organic Farming: </vt:lpstr>
      <vt:lpstr>Housing </vt:lpstr>
      <vt:lpstr>Housing </vt:lpstr>
      <vt:lpstr>Industrialization</vt:lpstr>
      <vt:lpstr>Industrialization</vt:lpstr>
      <vt:lpstr>Industrialization</vt:lpstr>
      <vt:lpstr>Mining</vt:lpstr>
      <vt:lpstr>Mining</vt:lpstr>
      <vt:lpstr>Mining</vt:lpstr>
      <vt:lpstr>Transportation</vt:lpstr>
      <vt:lpstr>Transportation</vt:lpstr>
      <vt:lpstr>Sustainability Standards</vt:lpstr>
      <vt:lpstr>ISO 14001</vt:lpstr>
      <vt:lpstr>ISO 14001</vt:lpstr>
      <vt:lpstr>LEED (Leadership in Energy and Environmental Design)</vt:lpstr>
      <vt:lpstr>LEED (Leadership in Energy and Environmental Design)</vt:lpstr>
      <vt:lpstr>LEED (Leadership in Energy and Environmental Design)</vt:lpstr>
      <vt:lpstr>LEED (Leadership in Energy and Environmental Design)</vt:lpstr>
      <vt:lpstr>REACH (Registration, Evaluation, Authorisation, and Restriction of Chemicals)</vt:lpstr>
      <vt:lpstr>REACH (Registration, Evaluation, Authorisation, and Restriction of Chemicals)</vt:lpstr>
      <vt:lpstr>ISO 50001</vt:lpstr>
      <vt:lpstr>ISO 50001</vt:lpstr>
      <vt:lpstr>UN's Sustainable Development Goals (SDGs)</vt:lpstr>
      <vt:lpstr>PowerPoint Presentation</vt:lpstr>
      <vt:lpstr>PowerPoint Presentation</vt:lpstr>
      <vt:lpstr>PowerPoint Presentation</vt:lpstr>
      <vt:lpstr>UN's Sustainable Development Goals (SDGs)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Sandhya</dc:creator>
  <cp:lastModifiedBy>Raj Sah</cp:lastModifiedBy>
  <cp:revision>1</cp:revision>
  <dcterms:created xsi:type="dcterms:W3CDTF">2024-10-23T16:09:04Z</dcterms:created>
  <dcterms:modified xsi:type="dcterms:W3CDTF">2024-11-28T19:23:07Z</dcterms:modified>
</cp:coreProperties>
</file>