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2" r:id="rId1"/>
    <p:sldMasterId id="2147483712" r:id="rId2"/>
  </p:sldMasterIdLst>
  <p:notesMasterIdLst>
    <p:notesMasterId r:id="rId10"/>
  </p:notesMasterIdLst>
  <p:sldIdLst>
    <p:sldId id="284" r:id="rId3"/>
    <p:sldId id="403" r:id="rId4"/>
    <p:sldId id="1000546" r:id="rId5"/>
    <p:sldId id="1000547" r:id="rId6"/>
    <p:sldId id="1000551" r:id="rId7"/>
    <p:sldId id="1000553" r:id="rId8"/>
    <p:sldId id="1000552" r:id="rId9"/>
  </p:sldIdLst>
  <p:sldSz cx="20104100" cy="11309350"/>
  <p:notesSz cx="20104100" cy="11309350"/>
  <p:embeddedFontLst>
    <p:embeddedFont>
      <p:font typeface="Cambria" panose="02040503050406030204" pitchFamily="18" charset="0"/>
      <p:regular r:id="rId11"/>
      <p:bold r:id="rId12"/>
      <p:italic r:id="rId13"/>
      <p:boldItalic r:id="rId14"/>
    </p:embeddedFont>
    <p:embeddedFont>
      <p:font typeface="Forte" panose="03060902040502070203" pitchFamily="66" charset="0"/>
      <p:regular r:id="rId15"/>
    </p:embeddedFont>
    <p:embeddedFont>
      <p:font typeface="Playfair Display" panose="000005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guide id="3" orient="horz" pos="28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173B81-D838-40C5-BC5E-C44659567D3A}" v="39" dt="2024-07-15T13:09:02.904"/>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75" autoAdjust="0"/>
    <p:restoredTop sz="99288" autoAdjust="0"/>
  </p:normalViewPr>
  <p:slideViewPr>
    <p:cSldViewPr snapToGrid="0">
      <p:cViewPr varScale="1">
        <p:scale>
          <a:sx n="48" d="100"/>
          <a:sy n="48" d="100"/>
        </p:scale>
        <p:origin x="850" y="72"/>
      </p:cViewPr>
      <p:guideLst>
        <p:guide orient="horz" pos="2880"/>
        <p:guide pos="2160"/>
        <p:guide orient="horz" pos="2879"/>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darsha Agrawal" userId="a6108bb918064e77" providerId="LiveId" clId="{10173B81-D838-40C5-BC5E-C44659567D3A}"/>
    <pc:docChg chg="undo custSel addSld modSld">
      <pc:chgData name="Aadarsha Agrawal" userId="a6108bb918064e77" providerId="LiveId" clId="{10173B81-D838-40C5-BC5E-C44659567D3A}" dt="2024-07-15T13:10:44.278" v="317" actId="123"/>
      <pc:docMkLst>
        <pc:docMk/>
      </pc:docMkLst>
      <pc:sldChg chg="modSp mod">
        <pc:chgData name="Aadarsha Agrawal" userId="a6108bb918064e77" providerId="LiveId" clId="{10173B81-D838-40C5-BC5E-C44659567D3A}" dt="2024-07-15T12:54:21.645" v="142" actId="20577"/>
        <pc:sldMkLst>
          <pc:docMk/>
          <pc:sldMk cId="0" sldId="284"/>
        </pc:sldMkLst>
        <pc:spChg chg="mod">
          <ac:chgData name="Aadarsha Agrawal" userId="a6108bb918064e77" providerId="LiveId" clId="{10173B81-D838-40C5-BC5E-C44659567D3A}" dt="2024-07-15T12:54:21.645" v="142" actId="20577"/>
          <ac:spMkLst>
            <pc:docMk/>
            <pc:sldMk cId="0" sldId="284"/>
            <ac:spMk id="8195" creationId="{00000000-0000-0000-0000-000000000000}"/>
          </ac:spMkLst>
        </pc:spChg>
      </pc:sldChg>
      <pc:sldChg chg="addSp modSp mod">
        <pc:chgData name="Aadarsha Agrawal" userId="a6108bb918064e77" providerId="LiveId" clId="{10173B81-D838-40C5-BC5E-C44659567D3A}" dt="2024-07-15T13:03:54.550" v="217" actId="1035"/>
        <pc:sldMkLst>
          <pc:docMk/>
          <pc:sldMk cId="1769017197" sldId="1000546"/>
        </pc:sldMkLst>
        <pc:spChg chg="add mod">
          <ac:chgData name="Aadarsha Agrawal" userId="a6108bb918064e77" providerId="LiveId" clId="{10173B81-D838-40C5-BC5E-C44659567D3A}" dt="2024-07-15T13:03:54.550" v="217" actId="1035"/>
          <ac:spMkLst>
            <pc:docMk/>
            <pc:sldMk cId="1769017197" sldId="1000546"/>
            <ac:spMk id="2" creationId="{D08D893B-54A2-7339-4C3C-0D00FC8F1789}"/>
          </ac:spMkLst>
        </pc:spChg>
        <pc:spChg chg="mod">
          <ac:chgData name="Aadarsha Agrawal" userId="a6108bb918064e77" providerId="LiveId" clId="{10173B81-D838-40C5-BC5E-C44659567D3A}" dt="2024-07-15T12:59:11.803" v="144"/>
          <ac:spMkLst>
            <pc:docMk/>
            <pc:sldMk cId="1769017197" sldId="1000546"/>
            <ac:spMk id="10247" creationId="{00000000-0000-0000-0000-000000000000}"/>
          </ac:spMkLst>
        </pc:spChg>
      </pc:sldChg>
      <pc:sldChg chg="addSp modSp mod">
        <pc:chgData name="Aadarsha Agrawal" userId="a6108bb918064e77" providerId="LiveId" clId="{10173B81-D838-40C5-BC5E-C44659567D3A}" dt="2024-07-15T13:08:25.816" v="266" actId="404"/>
        <pc:sldMkLst>
          <pc:docMk/>
          <pc:sldMk cId="2889722468" sldId="1000547"/>
        </pc:sldMkLst>
        <pc:spChg chg="add mod">
          <ac:chgData name="Aadarsha Agrawal" userId="a6108bb918064e77" providerId="LiveId" clId="{10173B81-D838-40C5-BC5E-C44659567D3A}" dt="2024-07-15T13:08:25.816" v="266" actId="404"/>
          <ac:spMkLst>
            <pc:docMk/>
            <pc:sldMk cId="2889722468" sldId="1000547"/>
            <ac:spMk id="2" creationId="{1A4A9859-FD89-1EE2-255A-2ADB5D7C36E4}"/>
          </ac:spMkLst>
        </pc:spChg>
        <pc:spChg chg="add mod">
          <ac:chgData name="Aadarsha Agrawal" userId="a6108bb918064e77" providerId="LiveId" clId="{10173B81-D838-40C5-BC5E-C44659567D3A}" dt="2024-07-15T13:06:21.795" v="219"/>
          <ac:spMkLst>
            <pc:docMk/>
            <pc:sldMk cId="2889722468" sldId="1000547"/>
            <ac:spMk id="3" creationId="{52267911-BE56-225C-11B0-2621FBBB4BA5}"/>
          </ac:spMkLst>
        </pc:spChg>
        <pc:spChg chg="add mod">
          <ac:chgData name="Aadarsha Agrawal" userId="a6108bb918064e77" providerId="LiveId" clId="{10173B81-D838-40C5-BC5E-C44659567D3A}" dt="2024-07-15T13:06:27.613" v="221"/>
          <ac:spMkLst>
            <pc:docMk/>
            <pc:sldMk cId="2889722468" sldId="1000547"/>
            <ac:spMk id="4" creationId="{04F473AE-FB74-9BAE-7B00-9775A1A0EBB7}"/>
          </ac:spMkLst>
        </pc:spChg>
      </pc:sldChg>
      <pc:sldChg chg="addSp modSp add mod">
        <pc:chgData name="Aadarsha Agrawal" userId="a6108bb918064e77" providerId="LiveId" clId="{10173B81-D838-40C5-BC5E-C44659567D3A}" dt="2024-07-15T13:10:44.278" v="317" actId="123"/>
        <pc:sldMkLst>
          <pc:docMk/>
          <pc:sldMk cId="3497086955" sldId="1000553"/>
        </pc:sldMkLst>
        <pc:spChg chg="add mod">
          <ac:chgData name="Aadarsha Agrawal" userId="a6108bb918064e77" providerId="LiveId" clId="{10173B81-D838-40C5-BC5E-C44659567D3A}" dt="2024-07-15T13:10:44.278" v="317" actId="123"/>
          <ac:spMkLst>
            <pc:docMk/>
            <pc:sldMk cId="3497086955" sldId="1000553"/>
            <ac:spMk id="2" creationId="{CED7578B-3FE2-FDA6-8011-0B9B89A1A5F5}"/>
          </ac:spMkLst>
        </pc:spChg>
        <pc:spChg chg="mod">
          <ac:chgData name="Aadarsha Agrawal" userId="a6108bb918064e77" providerId="LiveId" clId="{10173B81-D838-40C5-BC5E-C44659567D3A}" dt="2024-07-15T13:08:53.785" v="270"/>
          <ac:spMkLst>
            <pc:docMk/>
            <pc:sldMk cId="3497086955" sldId="1000553"/>
            <ac:spMk id="1024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2010400" y="5371925"/>
            <a:ext cx="16083275" cy="50892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obj">
  <p:cSld name="Blank">
    <p:spTree>
      <p:nvGrpSpPr>
        <p:cNvPr id="1" name="Shape 11"/>
        <p:cNvGrpSpPr/>
        <p:nvPr/>
      </p:nvGrpSpPr>
      <p:grpSpPr>
        <a:xfrm>
          <a:off x="0" y="0"/>
          <a:ext cx="0" cy="0"/>
          <a:chOff x="0" y="0"/>
          <a:chExt cx="0" cy="0"/>
        </a:xfrm>
      </p:grpSpPr>
      <p:sp>
        <p:nvSpPr>
          <p:cNvPr id="12" name="Google Shape;12;p2"/>
          <p:cNvSpPr txBox="1">
            <a:spLocks noGrp="1"/>
          </p:cNvSpPr>
          <p:nvPr>
            <p:ph type="ftr" idx="11"/>
          </p:nvPr>
        </p:nvSpPr>
        <p:spPr>
          <a:xfrm>
            <a:off x="6835777" y="10517188"/>
            <a:ext cx="6432549" cy="56673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M.Tech in Computer Network Engineering- June 2022</a:t>
            </a:r>
            <a:endParaRPr lang="en-IN"/>
          </a:p>
        </p:txBody>
      </p:sp>
      <p:sp>
        <p:nvSpPr>
          <p:cNvPr id="13" name="Google Shape;13;p2"/>
          <p:cNvSpPr txBox="1">
            <a:spLocks noGrp="1"/>
          </p:cNvSpPr>
          <p:nvPr>
            <p:ph type="dt" idx="10"/>
          </p:nvPr>
        </p:nvSpPr>
        <p:spPr>
          <a:xfrm>
            <a:off x="1004887" y="10517188"/>
            <a:ext cx="4624387" cy="56673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B04CD0D4-4275-4D7D-AA13-C985D78AF328}" type="datetime1">
              <a:rPr lang="en-US" smtClean="0"/>
              <a:t>7/15/2024</a:t>
            </a:fld>
            <a:endParaRPr lang="en-IN"/>
          </a:p>
        </p:txBody>
      </p:sp>
      <p:sp>
        <p:nvSpPr>
          <p:cNvPr id="14" name="Google Shape;14;p2"/>
          <p:cNvSpPr txBox="1">
            <a:spLocks noGrp="1"/>
          </p:cNvSpPr>
          <p:nvPr>
            <p:ph type="sldNum" idx="12"/>
          </p:nvPr>
        </p:nvSpPr>
        <p:spPr>
          <a:xfrm>
            <a:off x="14474826" y="10517188"/>
            <a:ext cx="4624387" cy="566737"/>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898989"/>
              </a:buClr>
              <a:buSzPts val="1800"/>
              <a:buFont typeface="Calibri" panose="020F0502020204030204"/>
              <a:buNone/>
              <a:defRPr sz="1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1800"/>
              <a:buFont typeface="Calibri" panose="020F0502020204030204"/>
              <a:buNone/>
              <a:defRPr sz="1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1800"/>
              <a:buFont typeface="Calibri" panose="020F0502020204030204"/>
              <a:buNone/>
              <a:defRPr sz="1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1800"/>
              <a:buFont typeface="Calibri" panose="020F0502020204030204"/>
              <a:buNone/>
              <a:defRPr sz="1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1800"/>
              <a:buFont typeface="Calibri" panose="020F0502020204030204"/>
              <a:buNone/>
              <a:defRPr sz="1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1800"/>
              <a:buFont typeface="Calibri" panose="020F0502020204030204"/>
              <a:buNone/>
              <a:defRPr sz="1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1800"/>
              <a:buFont typeface="Calibri" panose="020F0502020204030204"/>
              <a:buNone/>
              <a:defRPr sz="1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1800"/>
              <a:buFont typeface="Calibri" panose="020F0502020204030204"/>
              <a:buNone/>
              <a:defRPr sz="1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1800"/>
              <a:buFont typeface="Calibri" panose="020F0502020204030204"/>
              <a:buNone/>
              <a:defRPr sz="1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fld id="{00000000-1234-1234-1234-123412341234}" type="slidenum">
              <a:rPr lang="en-US" smtClean="0"/>
              <a:t>‹#›</a:t>
            </a:fld>
            <a:endParaRPr lang="en-US" sz="140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C7A9E8A-0B58-44E7-8B4B-C18EEB8D5E6B}" type="datetime1">
              <a:rPr lang="en-US" smtClean="0"/>
              <a:t>7/15/2024</a:t>
            </a:fld>
            <a:endParaRPr lang="en-IN"/>
          </a:p>
        </p:txBody>
      </p:sp>
      <p:sp>
        <p:nvSpPr>
          <p:cNvPr id="5" name="Footer Placeholder 4"/>
          <p:cNvSpPr>
            <a:spLocks noGrp="1"/>
          </p:cNvSpPr>
          <p:nvPr>
            <p:ph type="ftr" sz="quarter" idx="11"/>
          </p:nvPr>
        </p:nvSpPr>
        <p:spPr/>
        <p:txBody>
          <a:bodyPr/>
          <a:lstStyle/>
          <a:p>
            <a:r>
              <a:rPr lang="en-US"/>
              <a:t>M.Tech in Computer Network Engineering- June 2022</a:t>
            </a:r>
            <a:endParaRPr lang="en-IN"/>
          </a:p>
        </p:txBody>
      </p:sp>
      <p:sp>
        <p:nvSpPr>
          <p:cNvPr id="6" name="Slide Number Placeholder 5"/>
          <p:cNvSpPr>
            <a:spLocks noGrp="1"/>
          </p:cNvSpPr>
          <p:nvPr>
            <p:ph type="sldNum" sz="quarter" idx="12"/>
          </p:nvPr>
        </p:nvSpPr>
        <p:spPr/>
        <p:txBody>
          <a:bodyPr/>
          <a:lstStyle/>
          <a:p>
            <a:fld id="{00000000-1234-1234-1234-12341234123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a:lstStyle>
            <a:lvl1pPr>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a:lstStyle>
            <a:lvl1pPr>
              <a:defRPr/>
            </a:lvl1pPr>
          </a:lstStyle>
          <a:p>
            <a:endParaRPr/>
          </a:p>
        </p:txBody>
      </p:sp>
      <p:sp>
        <p:nvSpPr>
          <p:cNvPr id="4" name="Holder 4"/>
          <p:cNvSpPr>
            <a:spLocks noGrp="1"/>
          </p:cNvSpPr>
          <p:nvPr>
            <p:ph type="ftr" sz="quarter" idx="10"/>
          </p:nvPr>
        </p:nvSpPr>
        <p:spPr/>
        <p:txBody>
          <a:bodyPr/>
          <a:lstStyle>
            <a:lvl1pPr>
              <a:defRPr/>
            </a:lvl1pPr>
          </a:lstStyle>
          <a:p>
            <a:pPr>
              <a:defRPr/>
            </a:pPr>
            <a:r>
              <a:rPr lang="en-US"/>
              <a:t>MTech in Computer Network Engineering –  Major Project Phase-I  Feb 2022</a:t>
            </a:r>
          </a:p>
        </p:txBody>
      </p:sp>
      <p:sp>
        <p:nvSpPr>
          <p:cNvPr id="5" name="Holder 5"/>
          <p:cNvSpPr>
            <a:spLocks noGrp="1"/>
          </p:cNvSpPr>
          <p:nvPr>
            <p:ph type="dt" sz="half" idx="11"/>
          </p:nvPr>
        </p:nvSpPr>
        <p:spPr/>
        <p:txBody>
          <a:bodyPr/>
          <a:lstStyle>
            <a:lvl1pPr>
              <a:defRPr/>
            </a:lvl1pPr>
          </a:lstStyle>
          <a:p>
            <a:pPr>
              <a:defRPr/>
            </a:pPr>
            <a:fld id="{21E4E739-A987-4E8A-B168-21AAA262878F}" type="datetime1">
              <a:rPr lang="en-US" altLang="en-US"/>
              <a:t>7/15/2024</a:t>
            </a:fld>
            <a:endParaRPr lang="en-US" altLang="en-US"/>
          </a:p>
        </p:txBody>
      </p:sp>
      <p:sp>
        <p:nvSpPr>
          <p:cNvPr id="6" name="Holder 6"/>
          <p:cNvSpPr>
            <a:spLocks noGrp="1"/>
          </p:cNvSpPr>
          <p:nvPr>
            <p:ph type="sldNum" sz="quarter" idx="12"/>
          </p:nvPr>
        </p:nvSpPr>
        <p:spPr/>
        <p:txBody>
          <a:bodyPr/>
          <a:lstStyle>
            <a:lvl1pPr>
              <a:defRPr/>
            </a:lvl1pPr>
          </a:lstStyle>
          <a:p>
            <a:pPr>
              <a:defRPr/>
            </a:pPr>
            <a:fld id="{8ED9323D-A949-499D-B0E8-309C95408804}"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3000" b="0" i="1">
                <a:solidFill>
                  <a:srgbClr val="422C75"/>
                </a:solidFill>
                <a:latin typeface="Playfair Display" panose="00000500000000000000"/>
                <a:cs typeface="Playfair Display" panose="00000500000000000000"/>
              </a:defRPr>
            </a:lvl1pPr>
          </a:lstStyle>
          <a:p>
            <a:endParaRPr/>
          </a:p>
        </p:txBody>
      </p:sp>
      <p:sp>
        <p:nvSpPr>
          <p:cNvPr id="3" name="Holder 3"/>
          <p:cNvSpPr>
            <a:spLocks noGrp="1"/>
          </p:cNvSpPr>
          <p:nvPr>
            <p:ph type="body" idx="1"/>
          </p:nvPr>
        </p:nvSpPr>
        <p:spPr/>
        <p:txBody>
          <a:bodyPr/>
          <a:lstStyle>
            <a:lvl1pPr>
              <a:defRPr b="0" i="0">
                <a:solidFill>
                  <a:schemeClr val="tx1"/>
                </a:solidFill>
              </a:defRPr>
            </a:lvl1pPr>
          </a:lstStyle>
          <a:p>
            <a:endParaRPr/>
          </a:p>
        </p:txBody>
      </p:sp>
      <p:sp>
        <p:nvSpPr>
          <p:cNvPr id="4" name="Holder 4"/>
          <p:cNvSpPr>
            <a:spLocks noGrp="1"/>
          </p:cNvSpPr>
          <p:nvPr>
            <p:ph type="ftr" sz="quarter" idx="10"/>
          </p:nvPr>
        </p:nvSpPr>
        <p:spPr/>
        <p:txBody>
          <a:bodyPr/>
          <a:lstStyle>
            <a:lvl1pPr>
              <a:defRPr/>
            </a:lvl1pPr>
          </a:lstStyle>
          <a:p>
            <a:pPr>
              <a:defRPr/>
            </a:pPr>
            <a:r>
              <a:rPr lang="en-US"/>
              <a:t>MTech in Computer Network Engineering –  Major Project Phase-I  Feb 2022</a:t>
            </a:r>
          </a:p>
        </p:txBody>
      </p:sp>
      <p:sp>
        <p:nvSpPr>
          <p:cNvPr id="5" name="Holder 5"/>
          <p:cNvSpPr>
            <a:spLocks noGrp="1"/>
          </p:cNvSpPr>
          <p:nvPr>
            <p:ph type="dt" sz="half" idx="11"/>
          </p:nvPr>
        </p:nvSpPr>
        <p:spPr/>
        <p:txBody>
          <a:bodyPr/>
          <a:lstStyle>
            <a:lvl1pPr>
              <a:defRPr/>
            </a:lvl1pPr>
          </a:lstStyle>
          <a:p>
            <a:pPr>
              <a:defRPr/>
            </a:pPr>
            <a:fld id="{C977E9D2-16F2-417E-A5F0-B3E57AB994F6}" type="datetime1">
              <a:rPr lang="en-US" altLang="en-US"/>
              <a:t>7/15/2024</a:t>
            </a:fld>
            <a:endParaRPr lang="en-US" altLang="en-US"/>
          </a:p>
        </p:txBody>
      </p:sp>
      <p:sp>
        <p:nvSpPr>
          <p:cNvPr id="6" name="Holder 6"/>
          <p:cNvSpPr>
            <a:spLocks noGrp="1"/>
          </p:cNvSpPr>
          <p:nvPr>
            <p:ph type="sldNum" sz="quarter" idx="12"/>
          </p:nvPr>
        </p:nvSpPr>
        <p:spPr/>
        <p:txBody>
          <a:bodyPr/>
          <a:lstStyle>
            <a:lvl1pPr>
              <a:defRPr/>
            </a:lvl1pPr>
          </a:lstStyle>
          <a:p>
            <a:pPr>
              <a:defRPr/>
            </a:pPr>
            <a:fld id="{D9AD5552-F823-4200-88B5-2EBA191DD39E}"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3000" b="0" i="1">
                <a:solidFill>
                  <a:srgbClr val="422C75"/>
                </a:solidFill>
                <a:latin typeface="Playfair Display" panose="00000500000000000000"/>
                <a:cs typeface="Playfair Display" panose="00000500000000000000"/>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a:lstStyle>
            <a:lvl1pPr>
              <a:defRPr/>
            </a:lvl1pPr>
          </a:lstStyle>
          <a:p>
            <a:endParaRPr/>
          </a:p>
        </p:txBody>
      </p:sp>
      <p:sp>
        <p:nvSpPr>
          <p:cNvPr id="5" name="Holder 4"/>
          <p:cNvSpPr>
            <a:spLocks noGrp="1"/>
          </p:cNvSpPr>
          <p:nvPr>
            <p:ph type="ftr" sz="quarter" idx="10"/>
          </p:nvPr>
        </p:nvSpPr>
        <p:spPr/>
        <p:txBody>
          <a:bodyPr/>
          <a:lstStyle>
            <a:lvl1pPr>
              <a:defRPr/>
            </a:lvl1pPr>
          </a:lstStyle>
          <a:p>
            <a:pPr>
              <a:defRPr/>
            </a:pPr>
            <a:r>
              <a:rPr lang="en-US"/>
              <a:t>MTech in Computer Network Engineering –  Major Project Phase-I  Feb 2022</a:t>
            </a:r>
          </a:p>
        </p:txBody>
      </p:sp>
      <p:sp>
        <p:nvSpPr>
          <p:cNvPr id="6" name="Holder 5"/>
          <p:cNvSpPr>
            <a:spLocks noGrp="1"/>
          </p:cNvSpPr>
          <p:nvPr>
            <p:ph type="dt" sz="half" idx="11"/>
          </p:nvPr>
        </p:nvSpPr>
        <p:spPr/>
        <p:txBody>
          <a:bodyPr/>
          <a:lstStyle>
            <a:lvl1pPr>
              <a:defRPr/>
            </a:lvl1pPr>
          </a:lstStyle>
          <a:p>
            <a:pPr>
              <a:defRPr/>
            </a:pPr>
            <a:fld id="{2C8EF551-0267-439D-9A9D-6C9E698304E9}" type="datetime1">
              <a:rPr lang="en-US" altLang="en-US"/>
              <a:t>7/15/2024</a:t>
            </a:fld>
            <a:endParaRPr lang="en-US" altLang="en-US"/>
          </a:p>
        </p:txBody>
      </p:sp>
      <p:sp>
        <p:nvSpPr>
          <p:cNvPr id="7" name="Holder 6"/>
          <p:cNvSpPr>
            <a:spLocks noGrp="1"/>
          </p:cNvSpPr>
          <p:nvPr>
            <p:ph type="sldNum" sz="quarter" idx="12"/>
          </p:nvPr>
        </p:nvSpPr>
        <p:spPr/>
        <p:txBody>
          <a:bodyPr/>
          <a:lstStyle>
            <a:lvl1pPr>
              <a:defRPr/>
            </a:lvl1pPr>
          </a:lstStyle>
          <a:p>
            <a:pPr>
              <a:defRPr/>
            </a:pPr>
            <a:fld id="{F0D20FE6-005D-4110-AD4F-32432AB646E7}"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3000" b="0" i="1">
                <a:solidFill>
                  <a:srgbClr val="422C75"/>
                </a:solidFill>
                <a:latin typeface="Playfair Display" panose="00000500000000000000"/>
                <a:cs typeface="Playfair Display" panose="00000500000000000000"/>
              </a:defRPr>
            </a:lvl1pPr>
          </a:lstStyle>
          <a:p>
            <a:endParaRPr/>
          </a:p>
        </p:txBody>
      </p:sp>
      <p:sp>
        <p:nvSpPr>
          <p:cNvPr id="3" name="Holder 4"/>
          <p:cNvSpPr>
            <a:spLocks noGrp="1"/>
          </p:cNvSpPr>
          <p:nvPr>
            <p:ph type="ftr" sz="quarter" idx="10"/>
          </p:nvPr>
        </p:nvSpPr>
        <p:spPr/>
        <p:txBody>
          <a:bodyPr/>
          <a:lstStyle>
            <a:lvl1pPr>
              <a:defRPr/>
            </a:lvl1pPr>
          </a:lstStyle>
          <a:p>
            <a:pPr>
              <a:defRPr/>
            </a:pPr>
            <a:r>
              <a:rPr lang="en-US"/>
              <a:t>MTech in Computer Network Engineering –  Major Project Phase-I  Feb 2022</a:t>
            </a:r>
          </a:p>
        </p:txBody>
      </p:sp>
      <p:sp>
        <p:nvSpPr>
          <p:cNvPr id="4" name="Holder 5"/>
          <p:cNvSpPr>
            <a:spLocks noGrp="1"/>
          </p:cNvSpPr>
          <p:nvPr>
            <p:ph type="dt" sz="half" idx="11"/>
          </p:nvPr>
        </p:nvSpPr>
        <p:spPr/>
        <p:txBody>
          <a:bodyPr/>
          <a:lstStyle>
            <a:lvl1pPr>
              <a:defRPr/>
            </a:lvl1pPr>
          </a:lstStyle>
          <a:p>
            <a:pPr>
              <a:defRPr/>
            </a:pPr>
            <a:fld id="{3945BEF0-0F14-4127-BDA9-581E69FA42F4}" type="datetime1">
              <a:rPr lang="en-US" altLang="en-US"/>
              <a:t>7/15/2024</a:t>
            </a:fld>
            <a:endParaRPr lang="en-US" altLang="en-US"/>
          </a:p>
        </p:txBody>
      </p:sp>
      <p:sp>
        <p:nvSpPr>
          <p:cNvPr id="5" name="Holder 6"/>
          <p:cNvSpPr>
            <a:spLocks noGrp="1"/>
          </p:cNvSpPr>
          <p:nvPr>
            <p:ph type="sldNum" sz="quarter" idx="12"/>
          </p:nvPr>
        </p:nvSpPr>
        <p:spPr/>
        <p:txBody>
          <a:bodyPr/>
          <a:lstStyle>
            <a:lvl1pPr>
              <a:defRPr/>
            </a:lvl1pPr>
          </a:lstStyle>
          <a:p>
            <a:pPr>
              <a:defRPr/>
            </a:pPr>
            <a:fld id="{DC58FD37-B21C-4E3A-8210-39175BC1A8F2}"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4"/>
          <p:cNvSpPr>
            <a:spLocks noGrp="1"/>
          </p:cNvSpPr>
          <p:nvPr>
            <p:ph type="ftr" sz="quarter" idx="10"/>
          </p:nvPr>
        </p:nvSpPr>
        <p:spPr/>
        <p:txBody>
          <a:bodyPr/>
          <a:lstStyle>
            <a:lvl1pPr>
              <a:defRPr/>
            </a:lvl1pPr>
          </a:lstStyle>
          <a:p>
            <a:pPr>
              <a:defRPr/>
            </a:pPr>
            <a:r>
              <a:rPr lang="en-US"/>
              <a:t>MTech in Computer Network Engineering –  Major Project Phase-I  Feb 2022</a:t>
            </a:r>
          </a:p>
        </p:txBody>
      </p:sp>
      <p:sp>
        <p:nvSpPr>
          <p:cNvPr id="3" name="Holder 5"/>
          <p:cNvSpPr>
            <a:spLocks noGrp="1"/>
          </p:cNvSpPr>
          <p:nvPr>
            <p:ph type="dt" sz="half" idx="11"/>
          </p:nvPr>
        </p:nvSpPr>
        <p:spPr/>
        <p:txBody>
          <a:bodyPr/>
          <a:lstStyle>
            <a:lvl1pPr>
              <a:defRPr/>
            </a:lvl1pPr>
          </a:lstStyle>
          <a:p>
            <a:pPr>
              <a:defRPr/>
            </a:pPr>
            <a:fld id="{B1A4BE81-A416-4134-B507-67950D617D9F}" type="datetime1">
              <a:rPr lang="en-US" altLang="en-US"/>
              <a:t>7/15/2024</a:t>
            </a:fld>
            <a:endParaRPr lang="en-US" altLang="en-US"/>
          </a:p>
        </p:txBody>
      </p:sp>
      <p:sp>
        <p:nvSpPr>
          <p:cNvPr id="4" name="Holder 6"/>
          <p:cNvSpPr>
            <a:spLocks noGrp="1"/>
          </p:cNvSpPr>
          <p:nvPr>
            <p:ph type="sldNum" sz="quarter" idx="12"/>
          </p:nvPr>
        </p:nvSpPr>
        <p:spPr/>
        <p:txBody>
          <a:bodyPr/>
          <a:lstStyle>
            <a:lvl1pPr>
              <a:defRPr/>
            </a:lvl1pPr>
          </a:lstStyle>
          <a:p>
            <a:pPr>
              <a:defRPr/>
            </a:pPr>
            <a:fld id="{6269011E-713A-4C0B-ABC2-7C3A290D551D}"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1027" y="407987"/>
            <a:ext cx="18942050" cy="484187"/>
          </a:xfrm>
          <a:prstGeom prst="rect">
            <a:avLst/>
          </a:prstGeom>
          <a:noFill/>
          <a:ln>
            <a:noFill/>
          </a:ln>
        </p:spPr>
        <p:txBody>
          <a:bodyPr spcFirstLastPara="1" wrap="square" lIns="0" tIns="0" rIns="0" bIns="0" anchor="t" anchorCtr="0">
            <a:noAutofit/>
          </a:bodyPr>
          <a:lstStyle>
            <a:lvl1pPr marR="0" lvl="0" algn="ctr" rtl="0">
              <a:spcBef>
                <a:spcPts val="0"/>
              </a:spcBef>
              <a:spcAft>
                <a:spcPts val="0"/>
              </a:spcAft>
              <a:buSzPts val="1400"/>
              <a:buNone/>
              <a:defRPr sz="1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R="0" lvl="1" algn="ctr" rtl="0">
              <a:spcBef>
                <a:spcPts val="0"/>
              </a:spcBef>
              <a:spcAft>
                <a:spcPts val="0"/>
              </a:spcAft>
              <a:buSzPts val="1400"/>
              <a:buNone/>
              <a:defRPr sz="1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2pPr>
            <a:lvl3pPr marR="0" lvl="2" algn="ctr" rtl="0">
              <a:spcBef>
                <a:spcPts val="0"/>
              </a:spcBef>
              <a:spcAft>
                <a:spcPts val="0"/>
              </a:spcAft>
              <a:buSzPts val="1400"/>
              <a:buNone/>
              <a:defRPr sz="1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3pPr>
            <a:lvl4pPr marR="0" lvl="3" algn="ctr" rtl="0">
              <a:spcBef>
                <a:spcPts val="0"/>
              </a:spcBef>
              <a:spcAft>
                <a:spcPts val="0"/>
              </a:spcAft>
              <a:buSzPts val="1400"/>
              <a:buNone/>
              <a:defRPr sz="1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4pPr>
            <a:lvl5pPr marR="0" lvl="4" algn="ctr" rtl="0">
              <a:spcBef>
                <a:spcPts val="0"/>
              </a:spcBef>
              <a:spcAft>
                <a:spcPts val="0"/>
              </a:spcAft>
              <a:buSzPts val="1400"/>
              <a:buNone/>
              <a:defRPr sz="1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5pPr>
            <a:lvl6pPr marR="0" lvl="5" algn="ctr" rtl="0">
              <a:spcBef>
                <a:spcPts val="0"/>
              </a:spcBef>
              <a:spcAft>
                <a:spcPts val="0"/>
              </a:spcAft>
              <a:buSzPts val="1400"/>
              <a:buNone/>
              <a:defRPr sz="1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6pPr>
            <a:lvl7pPr marR="0" lvl="6" algn="ctr" rtl="0">
              <a:spcBef>
                <a:spcPts val="0"/>
              </a:spcBef>
              <a:spcAft>
                <a:spcPts val="0"/>
              </a:spcAft>
              <a:buSzPts val="1400"/>
              <a:buNone/>
              <a:defRPr sz="1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7pPr>
            <a:lvl8pPr marR="0" lvl="7" algn="ctr" rtl="0">
              <a:spcBef>
                <a:spcPts val="0"/>
              </a:spcBef>
              <a:spcAft>
                <a:spcPts val="0"/>
              </a:spcAft>
              <a:buSzPts val="1400"/>
              <a:buNone/>
              <a:defRPr sz="1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8pPr>
            <a:lvl9pPr marR="0" lvl="8" algn="ctr" rtl="0">
              <a:spcBef>
                <a:spcPts val="0"/>
              </a:spcBef>
              <a:spcAft>
                <a:spcPts val="0"/>
              </a:spcAft>
              <a:buSzPts val="1400"/>
              <a:buNone/>
              <a:defRPr sz="1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p1"/>
          <p:cNvSpPr txBox="1">
            <a:spLocks noGrp="1"/>
          </p:cNvSpPr>
          <p:nvPr>
            <p:ph type="body" idx="1"/>
          </p:nvPr>
        </p:nvSpPr>
        <p:spPr>
          <a:xfrm>
            <a:off x="2746377" y="2613025"/>
            <a:ext cx="14611350" cy="2271712"/>
          </a:xfrm>
          <a:prstGeom prst="rect">
            <a:avLst/>
          </a:prstGeom>
          <a:noFill/>
          <a:ln>
            <a:noFill/>
          </a:ln>
        </p:spPr>
        <p:txBody>
          <a:bodyPr spcFirstLastPara="1" wrap="square" lIns="0" tIns="0" rIns="0" bIns="0" anchor="t" anchorCtr="0">
            <a:noAutofit/>
          </a:bodyPr>
          <a:lstStyle>
            <a:lvl1pPr marL="457200" marR="0" lvl="0" indent="-228600" algn="l" rtl="0">
              <a:spcBef>
                <a:spcPts val="36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36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36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36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36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p1"/>
          <p:cNvSpPr txBox="1">
            <a:spLocks noGrp="1"/>
          </p:cNvSpPr>
          <p:nvPr>
            <p:ph type="ftr" idx="11"/>
          </p:nvPr>
        </p:nvSpPr>
        <p:spPr>
          <a:xfrm>
            <a:off x="6835777" y="10517188"/>
            <a:ext cx="6432549" cy="56673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r>
              <a:rPr lang="en-US"/>
              <a:t>M.Tech in Computer Network Engineering- June 2022</a:t>
            </a:r>
            <a:endParaRPr lang="en-IN"/>
          </a:p>
        </p:txBody>
      </p:sp>
      <p:sp>
        <p:nvSpPr>
          <p:cNvPr id="9" name="Google Shape;9;p1"/>
          <p:cNvSpPr txBox="1">
            <a:spLocks noGrp="1"/>
          </p:cNvSpPr>
          <p:nvPr>
            <p:ph type="dt" idx="10"/>
          </p:nvPr>
        </p:nvSpPr>
        <p:spPr>
          <a:xfrm>
            <a:off x="1004887" y="10517188"/>
            <a:ext cx="4624387" cy="56673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fld id="{DDCBA8C0-BF7B-4CC5-B13A-7BC327826D49}" type="datetime1">
              <a:rPr lang="en-US" smtClean="0"/>
              <a:t>7/15/2024</a:t>
            </a:fld>
            <a:endParaRPr lang="en-IN"/>
          </a:p>
        </p:txBody>
      </p:sp>
      <p:sp>
        <p:nvSpPr>
          <p:cNvPr id="10" name="Google Shape;10;p1"/>
          <p:cNvSpPr txBox="1">
            <a:spLocks noGrp="1"/>
          </p:cNvSpPr>
          <p:nvPr>
            <p:ph type="sldNum" idx="12"/>
          </p:nvPr>
        </p:nvSpPr>
        <p:spPr>
          <a:xfrm>
            <a:off x="14474826" y="10517188"/>
            <a:ext cx="4624387" cy="566737"/>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898989"/>
              </a:buClr>
              <a:buSzPts val="1800"/>
              <a:buFont typeface="Calibri" panose="020F0502020204030204"/>
              <a:buNone/>
              <a:defRPr sz="1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898989"/>
              </a:buClr>
              <a:buSzPts val="1800"/>
              <a:buFont typeface="Calibri" panose="020F0502020204030204"/>
              <a:buNone/>
              <a:defRPr sz="1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898989"/>
              </a:buClr>
              <a:buSzPts val="1800"/>
              <a:buFont typeface="Calibri" panose="020F0502020204030204"/>
              <a:buNone/>
              <a:defRPr sz="1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898989"/>
              </a:buClr>
              <a:buSzPts val="1800"/>
              <a:buFont typeface="Calibri" panose="020F0502020204030204"/>
              <a:buNone/>
              <a:defRPr sz="1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898989"/>
              </a:buClr>
              <a:buSzPts val="1800"/>
              <a:buFont typeface="Calibri" panose="020F0502020204030204"/>
              <a:buNone/>
              <a:defRPr sz="1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898989"/>
              </a:buClr>
              <a:buSzPts val="1800"/>
              <a:buFont typeface="Calibri" panose="020F0502020204030204"/>
              <a:buNone/>
              <a:defRPr sz="1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898989"/>
              </a:buClr>
              <a:buSzPts val="1800"/>
              <a:buFont typeface="Calibri" panose="020F0502020204030204"/>
              <a:buNone/>
              <a:defRPr sz="1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898989"/>
              </a:buClr>
              <a:buSzPts val="1800"/>
              <a:buFont typeface="Calibri" panose="020F0502020204030204"/>
              <a:buNone/>
              <a:defRPr sz="1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898989"/>
              </a:buClr>
              <a:buSzPts val="1800"/>
              <a:buFont typeface="Calibri" panose="020F0502020204030204"/>
              <a:buNone/>
              <a:defRPr sz="1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fld id="{00000000-1234-1234-1234-123412341234}" type="slidenum">
              <a:rPr lang="en-US" smtClean="0"/>
              <a:t>‹#›</a:t>
            </a:fld>
            <a:endParaRPr lang="en-US" sz="14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bk object 16"/>
          <p:cNvSpPr/>
          <p:nvPr/>
        </p:nvSpPr>
        <p:spPr bwMode="auto">
          <a:xfrm>
            <a:off x="0" y="11296650"/>
            <a:ext cx="20104100" cy="0"/>
          </a:xfrm>
          <a:custGeom>
            <a:avLst/>
            <a:gdLst>
              <a:gd name="T0" fmla="*/ 0 w 20104100"/>
              <a:gd name="T1" fmla="*/ 20104099 w 20104100"/>
              <a:gd name="T2" fmla="*/ 0 60000 65536"/>
              <a:gd name="T3" fmla="*/ 0 60000 65536"/>
            </a:gdLst>
            <a:ahLst/>
            <a:cxnLst>
              <a:cxn ang="T2">
                <a:pos x="T0" y="0"/>
              </a:cxn>
              <a:cxn ang="T3">
                <a:pos x="T1" y="0"/>
              </a:cxn>
            </a:cxnLst>
            <a:rect l="0" t="0" r="r" b="b"/>
            <a:pathLst>
              <a:path w="20104100">
                <a:moveTo>
                  <a:pt x="0" y="0"/>
                </a:moveTo>
                <a:lnTo>
                  <a:pt x="20104099" y="0"/>
                </a:lnTo>
              </a:path>
            </a:pathLst>
          </a:custGeom>
          <a:noFill/>
          <a:ln w="22859">
            <a:solidFill>
              <a:srgbClr val="E76A81"/>
            </a:solidFill>
            <a:rou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051" name="bk object 17"/>
          <p:cNvSpPr/>
          <p:nvPr/>
        </p:nvSpPr>
        <p:spPr bwMode="auto">
          <a:xfrm>
            <a:off x="0" y="11274425"/>
            <a:ext cx="20075525" cy="0"/>
          </a:xfrm>
          <a:custGeom>
            <a:avLst/>
            <a:gdLst>
              <a:gd name="T0" fmla="*/ 0 w 20076160"/>
              <a:gd name="T1" fmla="*/ 20042410 w 20076160"/>
              <a:gd name="T2" fmla="*/ 0 60000 65536"/>
              <a:gd name="T3" fmla="*/ 0 60000 65536"/>
            </a:gdLst>
            <a:ahLst/>
            <a:cxnLst>
              <a:cxn ang="T2">
                <a:pos x="T0" y="0"/>
              </a:cxn>
              <a:cxn ang="T3">
                <a:pos x="T1" y="0"/>
              </a:cxn>
            </a:cxnLst>
            <a:rect l="0" t="0" r="r" b="b"/>
            <a:pathLst>
              <a:path w="20076160">
                <a:moveTo>
                  <a:pt x="0" y="0"/>
                </a:moveTo>
                <a:lnTo>
                  <a:pt x="20076037" y="0"/>
                </a:lnTo>
              </a:path>
            </a:pathLst>
          </a:custGeom>
          <a:noFill/>
          <a:ln w="22859">
            <a:solidFill>
              <a:srgbClr val="E76A81"/>
            </a:solidFill>
            <a:rou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052" name="bk object 18"/>
          <p:cNvSpPr/>
          <p:nvPr/>
        </p:nvSpPr>
        <p:spPr bwMode="auto">
          <a:xfrm>
            <a:off x="28575" y="47625"/>
            <a:ext cx="0" cy="11214100"/>
          </a:xfrm>
          <a:custGeom>
            <a:avLst/>
            <a:gdLst>
              <a:gd name="T0" fmla="*/ 0 h 11215370"/>
              <a:gd name="T1" fmla="*/ 11148256 h 11215370"/>
              <a:gd name="T2" fmla="*/ 0 60000 65536"/>
              <a:gd name="T3" fmla="*/ 0 60000 65536"/>
            </a:gdLst>
            <a:ahLst/>
            <a:cxnLst>
              <a:cxn ang="T2">
                <a:pos x="0" y="T0"/>
              </a:cxn>
              <a:cxn ang="T3">
                <a:pos x="0" y="T1"/>
              </a:cxn>
            </a:cxnLst>
            <a:rect l="0" t="0" r="r" b="b"/>
            <a:pathLst>
              <a:path h="11215370">
                <a:moveTo>
                  <a:pt x="0" y="0"/>
                </a:moveTo>
                <a:lnTo>
                  <a:pt x="0" y="11215370"/>
                </a:lnTo>
              </a:path>
            </a:pathLst>
          </a:custGeom>
          <a:noFill/>
          <a:ln w="56218">
            <a:solidFill>
              <a:srgbClr val="E76A81"/>
            </a:solidFill>
            <a:rou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053" name="bk object 19"/>
          <p:cNvSpPr/>
          <p:nvPr/>
        </p:nvSpPr>
        <p:spPr bwMode="auto">
          <a:xfrm>
            <a:off x="0" y="23813"/>
            <a:ext cx="20104100" cy="0"/>
          </a:xfrm>
          <a:custGeom>
            <a:avLst/>
            <a:gdLst>
              <a:gd name="T0" fmla="*/ 0 w 20104100"/>
              <a:gd name="T1" fmla="*/ 20104099 w 20104100"/>
              <a:gd name="T2" fmla="*/ 0 60000 65536"/>
              <a:gd name="T3" fmla="*/ 0 60000 65536"/>
            </a:gdLst>
            <a:ahLst/>
            <a:cxnLst>
              <a:cxn ang="T2">
                <a:pos x="T0" y="0"/>
              </a:cxn>
              <a:cxn ang="T3">
                <a:pos x="T1" y="0"/>
              </a:cxn>
            </a:cxnLst>
            <a:rect l="0" t="0" r="r" b="b"/>
            <a:pathLst>
              <a:path w="20104100">
                <a:moveTo>
                  <a:pt x="0" y="0"/>
                </a:moveTo>
                <a:lnTo>
                  <a:pt x="20104099" y="0"/>
                </a:lnTo>
              </a:path>
            </a:pathLst>
          </a:custGeom>
          <a:noFill/>
          <a:ln w="46990">
            <a:solidFill>
              <a:srgbClr val="E76A81"/>
            </a:solidFill>
            <a:rou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054" name="bk object 20"/>
          <p:cNvSpPr/>
          <p:nvPr/>
        </p:nvSpPr>
        <p:spPr bwMode="auto">
          <a:xfrm>
            <a:off x="20075525" y="11261725"/>
            <a:ext cx="28575" cy="23813"/>
          </a:xfrm>
          <a:custGeom>
            <a:avLst/>
            <a:gdLst>
              <a:gd name="T0" fmla="*/ 0 w 28575"/>
              <a:gd name="T1" fmla="*/ 199575 h 22859"/>
              <a:gd name="T2" fmla="*/ 28061 w 28575"/>
              <a:gd name="T3" fmla="*/ 199575 h 22859"/>
              <a:gd name="T4" fmla="*/ 28061 w 28575"/>
              <a:gd name="T5" fmla="*/ 0 h 22859"/>
              <a:gd name="T6" fmla="*/ 0 w 28575"/>
              <a:gd name="T7" fmla="*/ 0 h 22859"/>
              <a:gd name="T8" fmla="*/ 0 w 28575"/>
              <a:gd name="T9" fmla="*/ 199575 h 228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575" h="22859">
                <a:moveTo>
                  <a:pt x="0" y="22856"/>
                </a:moveTo>
                <a:lnTo>
                  <a:pt x="28061" y="22856"/>
                </a:lnTo>
                <a:lnTo>
                  <a:pt x="28061" y="0"/>
                </a:lnTo>
                <a:lnTo>
                  <a:pt x="0" y="0"/>
                </a:lnTo>
                <a:lnTo>
                  <a:pt x="0" y="22856"/>
                </a:lnTo>
                <a:close/>
              </a:path>
            </a:pathLst>
          </a:custGeom>
          <a:solidFill>
            <a:srgbClr val="E76A81"/>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en-IN"/>
          </a:p>
        </p:txBody>
      </p:sp>
      <p:sp>
        <p:nvSpPr>
          <p:cNvPr id="2055" name="bk object 21"/>
          <p:cNvSpPr/>
          <p:nvPr/>
        </p:nvSpPr>
        <p:spPr bwMode="auto">
          <a:xfrm>
            <a:off x="20075525" y="47625"/>
            <a:ext cx="0" cy="11214100"/>
          </a:xfrm>
          <a:custGeom>
            <a:avLst/>
            <a:gdLst>
              <a:gd name="T0" fmla="*/ 0 h 11215370"/>
              <a:gd name="T1" fmla="*/ 11148256 h 11215370"/>
              <a:gd name="T2" fmla="*/ 0 60000 65536"/>
              <a:gd name="T3" fmla="*/ 0 60000 65536"/>
            </a:gdLst>
            <a:ahLst/>
            <a:cxnLst>
              <a:cxn ang="T2">
                <a:pos x="0" y="T0"/>
              </a:cxn>
              <a:cxn ang="T3">
                <a:pos x="0" y="T1"/>
              </a:cxn>
            </a:cxnLst>
            <a:rect l="0" t="0" r="r" b="b"/>
            <a:pathLst>
              <a:path h="11215370">
                <a:moveTo>
                  <a:pt x="0" y="0"/>
                </a:moveTo>
                <a:lnTo>
                  <a:pt x="0" y="11215370"/>
                </a:lnTo>
              </a:path>
            </a:pathLst>
          </a:custGeom>
          <a:noFill/>
          <a:ln w="56176">
            <a:solidFill>
              <a:srgbClr val="E76A81"/>
            </a:solidFill>
            <a:rou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056" name="Holder 2"/>
          <p:cNvSpPr>
            <a:spLocks noGrp="1"/>
          </p:cNvSpPr>
          <p:nvPr>
            <p:ph type="title"/>
          </p:nvPr>
        </p:nvSpPr>
        <p:spPr bwMode="auto">
          <a:xfrm>
            <a:off x="581025" y="407988"/>
            <a:ext cx="1894205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p>
            <a:pPr lvl="0"/>
            <a:endParaRPr lang="en-US" altLang="en-US"/>
          </a:p>
        </p:txBody>
      </p:sp>
      <p:sp>
        <p:nvSpPr>
          <p:cNvPr id="2057" name="Holder 3"/>
          <p:cNvSpPr>
            <a:spLocks noGrp="1"/>
          </p:cNvSpPr>
          <p:nvPr>
            <p:ph type="body" idx="1"/>
          </p:nvPr>
        </p:nvSpPr>
        <p:spPr bwMode="auto">
          <a:xfrm>
            <a:off x="2746375" y="2613025"/>
            <a:ext cx="14611350" cy="227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p>
            <a:pPr lvl="0"/>
            <a:endParaRPr lang="en-US" altLang="en-US"/>
          </a:p>
        </p:txBody>
      </p:sp>
      <p:sp>
        <p:nvSpPr>
          <p:cNvPr id="4" name="Holder 4"/>
          <p:cNvSpPr>
            <a:spLocks noGrp="1"/>
          </p:cNvSpPr>
          <p:nvPr>
            <p:ph type="ftr" sz="quarter" idx="5"/>
          </p:nvPr>
        </p:nvSpPr>
        <p:spPr>
          <a:xfrm>
            <a:off x="6835775" y="10517188"/>
            <a:ext cx="6432550" cy="566737"/>
          </a:xfrm>
          <a:prstGeom prst="rect">
            <a:avLst/>
          </a:prstGeom>
        </p:spPr>
        <p:txBody>
          <a:bodyPr wrap="square" lIns="0" tIns="0" rIns="0" bIns="0">
            <a:spAutoFit/>
          </a:bodyPr>
          <a:lstStyle>
            <a:lvl1pPr algn="ctr" eaLnBrk="1" fontAlgn="auto" hangingPunct="1">
              <a:spcBef>
                <a:spcPts val="0"/>
              </a:spcBef>
              <a:spcAft>
                <a:spcPts val="0"/>
              </a:spcAft>
              <a:defRPr>
                <a:solidFill>
                  <a:schemeClr val="tx1">
                    <a:tint val="75000"/>
                  </a:schemeClr>
                </a:solidFill>
                <a:latin typeface="+mn-lt"/>
                <a:ea typeface="+mn-ea"/>
                <a:cs typeface="+mn-cs"/>
              </a:defRPr>
            </a:lvl1pPr>
          </a:lstStyle>
          <a:p>
            <a:pPr>
              <a:defRPr/>
            </a:pPr>
            <a:r>
              <a:rPr lang="en-US"/>
              <a:t>MTech in Computer Network Engineering –  Major Project Phase-I  Feb 2022</a:t>
            </a:r>
          </a:p>
        </p:txBody>
      </p:sp>
      <p:sp>
        <p:nvSpPr>
          <p:cNvPr id="5" name="Holder 5"/>
          <p:cNvSpPr>
            <a:spLocks noGrp="1"/>
          </p:cNvSpPr>
          <p:nvPr>
            <p:ph type="dt" sz="half" idx="6"/>
          </p:nvPr>
        </p:nvSpPr>
        <p:spPr>
          <a:xfrm>
            <a:off x="1004888" y="10517188"/>
            <a:ext cx="4624387" cy="566737"/>
          </a:xfrm>
          <a:prstGeom prst="rect">
            <a:avLst/>
          </a:prstGeom>
        </p:spPr>
        <p:txBody>
          <a:bodyPr vert="horz" wrap="square" lIns="0" tIns="0" rIns="0" bIns="0" numCol="1" anchor="t" anchorCtr="0" compatLnSpc="1">
            <a:spAutoFit/>
          </a:bodyPr>
          <a:lstStyle>
            <a:lvl1pPr eaLnBrk="1" hangingPunct="1">
              <a:defRPr>
                <a:solidFill>
                  <a:srgbClr val="898989"/>
                </a:solidFill>
              </a:defRPr>
            </a:lvl1pPr>
          </a:lstStyle>
          <a:p>
            <a:pPr>
              <a:defRPr/>
            </a:pPr>
            <a:fld id="{B5ED016A-ACB0-4727-B350-0E0147E433F2}" type="datetime1">
              <a:rPr lang="en-US" altLang="en-US"/>
              <a:t>7/15/2024</a:t>
            </a:fld>
            <a:endParaRPr lang="en-US" altLang="en-US"/>
          </a:p>
        </p:txBody>
      </p:sp>
      <p:sp>
        <p:nvSpPr>
          <p:cNvPr id="6" name="Holder 6"/>
          <p:cNvSpPr>
            <a:spLocks noGrp="1"/>
          </p:cNvSpPr>
          <p:nvPr>
            <p:ph type="sldNum" sz="quarter" idx="7"/>
          </p:nvPr>
        </p:nvSpPr>
        <p:spPr>
          <a:xfrm>
            <a:off x="14474825" y="10517188"/>
            <a:ext cx="4624388" cy="566737"/>
          </a:xfrm>
          <a:prstGeom prst="rect">
            <a:avLst/>
          </a:prstGeom>
        </p:spPr>
        <p:txBody>
          <a:bodyPr vert="horz" wrap="square" lIns="0" tIns="0" rIns="0" bIns="0" numCol="1" anchor="t" anchorCtr="0" compatLnSpc="1">
            <a:spAutoFit/>
          </a:bodyPr>
          <a:lstStyle>
            <a:lvl1pPr algn="r" eaLnBrk="1" hangingPunct="1">
              <a:defRPr>
                <a:solidFill>
                  <a:srgbClr val="898989"/>
                </a:solidFill>
              </a:defRPr>
            </a:lvl1pPr>
          </a:lstStyle>
          <a:p>
            <a:pPr>
              <a:defRPr/>
            </a:pPr>
            <a:fld id="{75FB71A7-BD20-480F-B99C-894E6ADC2977}"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Lst>
  <p:hf hdr="0" dt="0"/>
  <p:txStyles>
    <p:titleStyle>
      <a:lvl1pPr algn="ctr" rtl="0" eaLnBrk="0" fontAlgn="base" hangingPunct="0">
        <a:spcBef>
          <a:spcPct val="0"/>
        </a:spcBef>
        <a:spcAft>
          <a:spcPct val="0"/>
        </a:spcAft>
        <a:defRPr>
          <a:solidFill>
            <a:schemeClr val="tx2"/>
          </a:solidFill>
          <a:latin typeface="+mj-lt"/>
          <a:ea typeface="MS PGothic" panose="020B0600070205080204" charset="-128"/>
          <a:cs typeface="MS PGothic" panose="020B0600070205080204" charset="-128"/>
        </a:defRPr>
      </a:lvl1pPr>
      <a:lvl2pPr algn="ctr" rtl="0" eaLnBrk="0" fontAlgn="base" hangingPunct="0">
        <a:spcBef>
          <a:spcPct val="0"/>
        </a:spcBef>
        <a:spcAft>
          <a:spcPct val="0"/>
        </a:spcAft>
        <a:defRPr>
          <a:solidFill>
            <a:schemeClr val="tx2"/>
          </a:solidFill>
          <a:latin typeface="Calibri" panose="020F0502020204030204" charset="0"/>
          <a:ea typeface="MS PGothic" panose="020B0600070205080204" charset="-128"/>
          <a:cs typeface="MS PGothic" panose="020B0600070205080204" charset="-128"/>
        </a:defRPr>
      </a:lvl2pPr>
      <a:lvl3pPr algn="ctr" rtl="0" eaLnBrk="0" fontAlgn="base" hangingPunct="0">
        <a:spcBef>
          <a:spcPct val="0"/>
        </a:spcBef>
        <a:spcAft>
          <a:spcPct val="0"/>
        </a:spcAft>
        <a:defRPr>
          <a:solidFill>
            <a:schemeClr val="tx2"/>
          </a:solidFill>
          <a:latin typeface="Calibri" panose="020F0502020204030204" charset="0"/>
          <a:ea typeface="MS PGothic" panose="020B0600070205080204" charset="-128"/>
          <a:cs typeface="MS PGothic" panose="020B0600070205080204" charset="-128"/>
        </a:defRPr>
      </a:lvl3pPr>
      <a:lvl4pPr algn="ctr" rtl="0" eaLnBrk="0" fontAlgn="base" hangingPunct="0">
        <a:spcBef>
          <a:spcPct val="0"/>
        </a:spcBef>
        <a:spcAft>
          <a:spcPct val="0"/>
        </a:spcAft>
        <a:defRPr>
          <a:solidFill>
            <a:schemeClr val="tx2"/>
          </a:solidFill>
          <a:latin typeface="Calibri" panose="020F0502020204030204" charset="0"/>
          <a:ea typeface="MS PGothic" panose="020B0600070205080204" charset="-128"/>
          <a:cs typeface="MS PGothic" panose="020B0600070205080204" charset="-128"/>
        </a:defRPr>
      </a:lvl4pPr>
      <a:lvl5pPr algn="ctr" rtl="0" eaLnBrk="0" fontAlgn="base" hangingPunct="0">
        <a:spcBef>
          <a:spcPct val="0"/>
        </a:spcBef>
        <a:spcAft>
          <a:spcPct val="0"/>
        </a:spcAft>
        <a:defRPr>
          <a:solidFill>
            <a:schemeClr val="tx2"/>
          </a:solidFill>
          <a:latin typeface="Calibri" panose="020F0502020204030204" charset="0"/>
          <a:ea typeface="MS PGothic" panose="020B0600070205080204" charset="-128"/>
          <a:cs typeface="MS PGothic" panose="020B0600070205080204" charset="-128"/>
        </a:defRPr>
      </a:lvl5pPr>
      <a:lvl6pPr marL="457200" algn="ctr" rtl="0" eaLnBrk="0" fontAlgn="base" hangingPunct="0">
        <a:spcBef>
          <a:spcPct val="0"/>
        </a:spcBef>
        <a:spcAft>
          <a:spcPct val="0"/>
        </a:spcAft>
        <a:defRPr>
          <a:solidFill>
            <a:schemeClr val="tx2"/>
          </a:solidFill>
          <a:latin typeface="Calibri" panose="020F0502020204030204" charset="0"/>
          <a:ea typeface="MS PGothic" panose="020B0600070205080204" charset="-128"/>
          <a:cs typeface="MS PGothic" panose="020B0600070205080204" charset="-128"/>
        </a:defRPr>
      </a:lvl6pPr>
      <a:lvl7pPr marL="914400" algn="ctr" rtl="0" eaLnBrk="0" fontAlgn="base" hangingPunct="0">
        <a:spcBef>
          <a:spcPct val="0"/>
        </a:spcBef>
        <a:spcAft>
          <a:spcPct val="0"/>
        </a:spcAft>
        <a:defRPr>
          <a:solidFill>
            <a:schemeClr val="tx2"/>
          </a:solidFill>
          <a:latin typeface="Calibri" panose="020F0502020204030204" charset="0"/>
          <a:ea typeface="MS PGothic" panose="020B0600070205080204" charset="-128"/>
          <a:cs typeface="MS PGothic" panose="020B0600070205080204" charset="-128"/>
        </a:defRPr>
      </a:lvl7pPr>
      <a:lvl8pPr marL="1371600" algn="ctr" rtl="0" eaLnBrk="0" fontAlgn="base" hangingPunct="0">
        <a:spcBef>
          <a:spcPct val="0"/>
        </a:spcBef>
        <a:spcAft>
          <a:spcPct val="0"/>
        </a:spcAft>
        <a:defRPr>
          <a:solidFill>
            <a:schemeClr val="tx2"/>
          </a:solidFill>
          <a:latin typeface="Calibri" panose="020F0502020204030204" charset="0"/>
          <a:ea typeface="MS PGothic" panose="020B0600070205080204" charset="-128"/>
          <a:cs typeface="MS PGothic" panose="020B0600070205080204" charset="-128"/>
        </a:defRPr>
      </a:lvl8pPr>
      <a:lvl9pPr marL="1828800" algn="ctr" rtl="0" eaLnBrk="0" fontAlgn="base" hangingPunct="0">
        <a:spcBef>
          <a:spcPct val="0"/>
        </a:spcBef>
        <a:spcAft>
          <a:spcPct val="0"/>
        </a:spcAft>
        <a:defRPr>
          <a:solidFill>
            <a:schemeClr val="tx2"/>
          </a:solidFill>
          <a:latin typeface="Calibri" panose="020F0502020204030204" charset="0"/>
          <a:ea typeface="MS PGothic" panose="020B0600070205080204" charset="-128"/>
          <a:cs typeface="MS PGothic" panose="020B0600070205080204" charset="-128"/>
        </a:defRPr>
      </a:lvl9pPr>
    </p:titleStyle>
    <p:bodyStyle>
      <a:lvl1pPr marL="342900" indent="-342900" algn="l" rtl="0" eaLnBrk="0" fontAlgn="base" hangingPunct="0">
        <a:spcBef>
          <a:spcPct val="20000"/>
        </a:spcBef>
        <a:spcAft>
          <a:spcPct val="0"/>
        </a:spcAft>
        <a:defRPr>
          <a:solidFill>
            <a:schemeClr val="tx1"/>
          </a:solidFill>
          <a:latin typeface="+mn-lt"/>
          <a:ea typeface="MS PGothic" panose="020B0600070205080204" charset="-128"/>
          <a:cs typeface="MS PGothic" panose="020B0600070205080204" charset="-128"/>
        </a:defRPr>
      </a:lvl1pPr>
      <a:lvl2pPr marL="457200" algn="l" rtl="0" eaLnBrk="0" fontAlgn="base" hangingPunct="0">
        <a:spcBef>
          <a:spcPct val="20000"/>
        </a:spcBef>
        <a:spcAft>
          <a:spcPct val="0"/>
        </a:spcAft>
        <a:defRPr>
          <a:solidFill>
            <a:schemeClr val="tx1"/>
          </a:solidFill>
          <a:latin typeface="+mn-lt"/>
          <a:ea typeface="MS PGothic" panose="020B0600070205080204" charset="-128"/>
          <a:cs typeface="+mn-cs"/>
        </a:defRPr>
      </a:lvl2pPr>
      <a:lvl3pPr marL="914400" algn="l" rtl="0" eaLnBrk="0" fontAlgn="base" hangingPunct="0">
        <a:spcBef>
          <a:spcPct val="20000"/>
        </a:spcBef>
        <a:spcAft>
          <a:spcPct val="0"/>
        </a:spcAft>
        <a:defRPr>
          <a:solidFill>
            <a:schemeClr val="tx1"/>
          </a:solidFill>
          <a:latin typeface="+mn-lt"/>
          <a:ea typeface="MS PGothic" panose="020B0600070205080204" charset="-128"/>
          <a:cs typeface="+mn-cs"/>
        </a:defRPr>
      </a:lvl3pPr>
      <a:lvl4pPr marL="1371600" algn="l" rtl="0" eaLnBrk="0" fontAlgn="base" hangingPunct="0">
        <a:spcBef>
          <a:spcPct val="20000"/>
        </a:spcBef>
        <a:spcAft>
          <a:spcPct val="0"/>
        </a:spcAft>
        <a:defRPr>
          <a:solidFill>
            <a:schemeClr val="tx1"/>
          </a:solidFill>
          <a:latin typeface="+mn-lt"/>
          <a:ea typeface="MS PGothic" panose="020B0600070205080204" charset="-128"/>
          <a:cs typeface="+mn-cs"/>
        </a:defRPr>
      </a:lvl4pPr>
      <a:lvl5pPr marL="1828800" algn="l" rtl="0" eaLnBrk="0" fontAlgn="base" hangingPunct="0">
        <a:spcBef>
          <a:spcPct val="20000"/>
        </a:spcBef>
        <a:spcAft>
          <a:spcPct val="0"/>
        </a:spcAft>
        <a:defRPr>
          <a:solidFill>
            <a:schemeClr val="tx1"/>
          </a:solidFill>
          <a:latin typeface="+mn-lt"/>
          <a:ea typeface="MS PGothic" panose="020B060007020508020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088" y="15875"/>
            <a:ext cx="20234275" cy="11309350"/>
          </a:xfrm>
          <a:prstGeom prst="rect">
            <a:avLst/>
          </a:prstGeom>
          <a:solidFill>
            <a:schemeClr val="accent5">
              <a:lumMod val="20000"/>
              <a:lumOff val="80000"/>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FFFFFF"/>
              </a:solidFill>
            </a:endParaRPr>
          </a:p>
        </p:txBody>
      </p:sp>
      <p:sp>
        <p:nvSpPr>
          <p:cNvPr id="8195" name="object 2"/>
          <p:cNvSpPr txBox="1">
            <a:spLocks noChangeArrowheads="1"/>
          </p:cNvSpPr>
          <p:nvPr/>
        </p:nvSpPr>
        <p:spPr bwMode="auto">
          <a:xfrm>
            <a:off x="2508250" y="4249977"/>
            <a:ext cx="18249900" cy="6918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430" rIns="0" bIns="0">
            <a:spAutoFit/>
          </a:bodyPr>
          <a:lstStyle>
            <a:lvl1pPr marL="12700">
              <a:spcBef>
                <a:spcPct val="20000"/>
              </a:spcBef>
              <a:tabLst>
                <a:tab pos="3514725" algn="l"/>
              </a:tabLst>
              <a:defRPr>
                <a:solidFill>
                  <a:schemeClr val="tx1"/>
                </a:solidFill>
                <a:latin typeface="Calibri" panose="020F0502020204030204" charset="0"/>
                <a:ea typeface="MS PGothic" panose="020B0600070205080204" charset="-128"/>
              </a:defRPr>
            </a:lvl1pPr>
            <a:lvl2pPr marL="742950" indent="-285750">
              <a:spcBef>
                <a:spcPct val="20000"/>
              </a:spcBef>
              <a:tabLst>
                <a:tab pos="3514725" algn="l"/>
              </a:tabLst>
              <a:defRPr>
                <a:solidFill>
                  <a:schemeClr val="tx1"/>
                </a:solidFill>
                <a:latin typeface="Calibri" panose="020F0502020204030204" charset="0"/>
                <a:ea typeface="MS PGothic" panose="020B0600070205080204" charset="-128"/>
              </a:defRPr>
            </a:lvl2pPr>
            <a:lvl3pPr marL="1143000" indent="-228600">
              <a:spcBef>
                <a:spcPct val="20000"/>
              </a:spcBef>
              <a:tabLst>
                <a:tab pos="3514725" algn="l"/>
              </a:tabLst>
              <a:defRPr>
                <a:solidFill>
                  <a:schemeClr val="tx1"/>
                </a:solidFill>
                <a:latin typeface="Calibri" panose="020F0502020204030204" charset="0"/>
                <a:ea typeface="MS PGothic" panose="020B0600070205080204" charset="-128"/>
              </a:defRPr>
            </a:lvl3pPr>
            <a:lvl4pPr marL="1600200" indent="-228600">
              <a:spcBef>
                <a:spcPct val="20000"/>
              </a:spcBef>
              <a:tabLst>
                <a:tab pos="3514725" algn="l"/>
              </a:tabLst>
              <a:defRPr>
                <a:solidFill>
                  <a:schemeClr val="tx1"/>
                </a:solidFill>
                <a:latin typeface="Calibri" panose="020F0502020204030204" charset="0"/>
                <a:ea typeface="MS PGothic" panose="020B0600070205080204" charset="-128"/>
              </a:defRPr>
            </a:lvl4pPr>
            <a:lvl5pPr marL="2057400" indent="-228600">
              <a:spcBef>
                <a:spcPct val="20000"/>
              </a:spcBef>
              <a:tabLst>
                <a:tab pos="3514725" algn="l"/>
              </a:tabLst>
              <a:defRPr>
                <a:solidFill>
                  <a:schemeClr val="tx1"/>
                </a:solidFill>
                <a:latin typeface="Calibri" panose="020F0502020204030204" charset="0"/>
                <a:ea typeface="MS PGothic" panose="020B0600070205080204" charset="-128"/>
              </a:defRPr>
            </a:lvl5pPr>
            <a:lvl6pPr marL="2514600" indent="-228600" defTabSz="457200" eaLnBrk="0" fontAlgn="base" hangingPunct="0">
              <a:spcBef>
                <a:spcPct val="20000"/>
              </a:spcBef>
              <a:spcAft>
                <a:spcPct val="0"/>
              </a:spcAft>
              <a:tabLst>
                <a:tab pos="3514725" algn="l"/>
              </a:tabLst>
              <a:defRPr>
                <a:solidFill>
                  <a:schemeClr val="tx1"/>
                </a:solidFill>
                <a:latin typeface="Calibri" panose="020F0502020204030204" charset="0"/>
                <a:ea typeface="MS PGothic" panose="020B0600070205080204" charset="-128"/>
              </a:defRPr>
            </a:lvl6pPr>
            <a:lvl7pPr marL="2971800" indent="-228600" defTabSz="457200" eaLnBrk="0" fontAlgn="base" hangingPunct="0">
              <a:spcBef>
                <a:spcPct val="20000"/>
              </a:spcBef>
              <a:spcAft>
                <a:spcPct val="0"/>
              </a:spcAft>
              <a:tabLst>
                <a:tab pos="3514725" algn="l"/>
              </a:tabLst>
              <a:defRPr>
                <a:solidFill>
                  <a:schemeClr val="tx1"/>
                </a:solidFill>
                <a:latin typeface="Calibri" panose="020F0502020204030204" charset="0"/>
                <a:ea typeface="MS PGothic" panose="020B0600070205080204" charset="-128"/>
              </a:defRPr>
            </a:lvl7pPr>
            <a:lvl8pPr marL="3429000" indent="-228600" defTabSz="457200" eaLnBrk="0" fontAlgn="base" hangingPunct="0">
              <a:spcBef>
                <a:spcPct val="20000"/>
              </a:spcBef>
              <a:spcAft>
                <a:spcPct val="0"/>
              </a:spcAft>
              <a:tabLst>
                <a:tab pos="3514725" algn="l"/>
              </a:tabLst>
              <a:defRPr>
                <a:solidFill>
                  <a:schemeClr val="tx1"/>
                </a:solidFill>
                <a:latin typeface="Calibri" panose="020F0502020204030204" charset="0"/>
                <a:ea typeface="MS PGothic" panose="020B0600070205080204" charset="-128"/>
              </a:defRPr>
            </a:lvl8pPr>
            <a:lvl9pPr marL="3886200" indent="-228600" defTabSz="457200" eaLnBrk="0" fontAlgn="base" hangingPunct="0">
              <a:spcBef>
                <a:spcPct val="20000"/>
              </a:spcBef>
              <a:spcAft>
                <a:spcPct val="0"/>
              </a:spcAft>
              <a:tabLst>
                <a:tab pos="3514725" algn="l"/>
              </a:tabLst>
              <a:defRPr>
                <a:solidFill>
                  <a:schemeClr val="tx1"/>
                </a:solidFill>
                <a:latin typeface="Calibri" panose="020F0502020204030204" charset="0"/>
                <a:ea typeface="MS PGothic" panose="020B0600070205080204" charset="-128"/>
              </a:defRPr>
            </a:lvl9pPr>
          </a:lstStyle>
          <a:p>
            <a:pPr algn="ctr"/>
            <a:r>
              <a:rPr lang="en-US" altLang="en-US" sz="36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Aadarsha Agrawal (1BM22CD001)    </a:t>
            </a:r>
          </a:p>
          <a:p>
            <a:pPr algn="ctr"/>
            <a:r>
              <a:rPr lang="en-US" altLang="en-US" sz="3600" dirty="0" err="1">
                <a:solidFill>
                  <a:srgbClr val="000000"/>
                </a:solidFill>
                <a:latin typeface="Times New Roman" panose="02020603050405020304" pitchFamily="18" charset="0"/>
                <a:ea typeface="Cambria" panose="02040503050406030204" pitchFamily="18" charset="0"/>
                <a:cs typeface="Times New Roman" panose="02020603050405020304" pitchFamily="18" charset="0"/>
              </a:rPr>
              <a:t>Bhishan</a:t>
            </a:r>
            <a:r>
              <a:rPr lang="en-US" altLang="en-US" sz="36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 </a:t>
            </a:r>
            <a:r>
              <a:rPr lang="en-US" altLang="en-US" sz="3600" dirty="0" err="1">
                <a:solidFill>
                  <a:srgbClr val="000000"/>
                </a:solidFill>
                <a:latin typeface="Times New Roman" panose="02020603050405020304" pitchFamily="18" charset="0"/>
                <a:ea typeface="Cambria" panose="02040503050406030204" pitchFamily="18" charset="0"/>
                <a:cs typeface="Times New Roman" panose="02020603050405020304" pitchFamily="18" charset="0"/>
              </a:rPr>
              <a:t>Pangeni</a:t>
            </a:r>
            <a:r>
              <a:rPr lang="en-US" altLang="en-US" sz="36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 (1BM22CD017)     </a:t>
            </a:r>
          </a:p>
          <a:p>
            <a:pPr algn="ctr"/>
            <a:r>
              <a:rPr lang="en-US" altLang="en-US" sz="36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Piyush Verma(1BM22CD078)</a:t>
            </a:r>
          </a:p>
          <a:p>
            <a:endParaRPr lang="en-US" altLang="en-US" sz="4000" dirty="0">
              <a:ea typeface="Cambria" panose="02040503050406030204" pitchFamily="18" charset="0"/>
              <a:cs typeface="Times New Roman" panose="02020603050405020304" pitchFamily="18" charset="0"/>
            </a:endParaRPr>
          </a:p>
          <a:p>
            <a:endParaRPr lang="en-US" altLang="en-US" sz="4000" dirty="0">
              <a:ea typeface="Cambria" panose="02040503050406030204" pitchFamily="18" charset="0"/>
              <a:cs typeface="Times New Roman" panose="02020603050405020304" pitchFamily="18" charset="0"/>
            </a:endParaRPr>
          </a:p>
          <a:p>
            <a:pPr algn="ctr"/>
            <a:r>
              <a:rPr lang="en-US" altLang="en-US" sz="3600" dirty="0">
                <a:latin typeface="Times New Roman" panose="02020603050405020304" pitchFamily="18" charset="0"/>
                <a:ea typeface="Cambria" panose="02040503050406030204" pitchFamily="18" charset="0"/>
                <a:cs typeface="Times New Roman" panose="02020603050405020304" pitchFamily="18" charset="0"/>
              </a:rPr>
              <a:t>Lavanya Naik</a:t>
            </a:r>
          </a:p>
          <a:p>
            <a:pPr algn="ctr"/>
            <a:r>
              <a:rPr lang="en-US" altLang="en-US" sz="3600" dirty="0">
                <a:latin typeface="Times New Roman" panose="02020603050405020304" pitchFamily="18" charset="0"/>
                <a:ea typeface="Cambria" panose="02040503050406030204" pitchFamily="18" charset="0"/>
                <a:cs typeface="Times New Roman" panose="02020603050405020304" pitchFamily="18" charset="0"/>
              </a:rPr>
              <a:t>Assistant Professor </a:t>
            </a:r>
          </a:p>
          <a:p>
            <a:pPr algn="ctr"/>
            <a:r>
              <a:rPr lang="en-US" altLang="en-US" sz="3600" dirty="0">
                <a:latin typeface="Times New Roman" panose="02020603050405020304" pitchFamily="18" charset="0"/>
                <a:ea typeface="Cambria" panose="02040503050406030204" pitchFamily="18" charset="0"/>
                <a:cs typeface="Times New Roman" panose="02020603050405020304" pitchFamily="18" charset="0"/>
              </a:rPr>
              <a:t>Department of CSE(Data Science)</a:t>
            </a:r>
          </a:p>
          <a:p>
            <a:pPr algn="ctr"/>
            <a:r>
              <a:rPr lang="en-US" altLang="en-US" sz="3600" dirty="0">
                <a:latin typeface="Times New Roman" panose="02020603050405020304" pitchFamily="18" charset="0"/>
                <a:ea typeface="Cambria" panose="02040503050406030204" pitchFamily="18" charset="0"/>
                <a:cs typeface="Times New Roman" panose="02020603050405020304" pitchFamily="18" charset="0"/>
              </a:rPr>
              <a:t>BMSCE, Bengaluru</a:t>
            </a:r>
          </a:p>
          <a:p>
            <a:endParaRPr lang="en-US" altLang="en-US" sz="4800" dirty="0">
              <a:ea typeface="Cambria" panose="02040503050406030204" pitchFamily="18" charset="0"/>
              <a:cs typeface="Times New Roman" panose="02020603050405020304" pitchFamily="18" charset="0"/>
            </a:endParaRPr>
          </a:p>
        </p:txBody>
      </p:sp>
      <p:sp>
        <p:nvSpPr>
          <p:cNvPr id="8196" name="object 3"/>
          <p:cNvSpPr/>
          <p:nvPr/>
        </p:nvSpPr>
        <p:spPr bwMode="auto">
          <a:xfrm>
            <a:off x="0" y="56776"/>
            <a:ext cx="8645236" cy="6110979"/>
          </a:xfrm>
          <a:custGeom>
            <a:avLst/>
            <a:gdLst>
              <a:gd name="T0" fmla="*/ 303909309 w 7436484"/>
              <a:gd name="T1" fmla="*/ 0 h 5134610"/>
              <a:gd name="T2" fmla="*/ 0 w 7436484"/>
              <a:gd name="T3" fmla="*/ 0 h 5134610"/>
              <a:gd name="T4" fmla="*/ 0 w 7436484"/>
              <a:gd name="T5" fmla="*/ 211077907 h 5134610"/>
              <a:gd name="T6" fmla="*/ 303909309 w 7436484"/>
              <a:gd name="T7" fmla="*/ 0 h 5134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36484" h="5134610">
                <a:moveTo>
                  <a:pt x="7435941" y="0"/>
                </a:moveTo>
                <a:lnTo>
                  <a:pt x="0" y="0"/>
                </a:lnTo>
                <a:lnTo>
                  <a:pt x="0" y="5134513"/>
                </a:lnTo>
                <a:lnTo>
                  <a:pt x="7435941" y="0"/>
                </a:lnTo>
                <a:close/>
              </a:path>
            </a:pathLst>
          </a:custGeom>
          <a:solidFill>
            <a:schemeClr val="bg1"/>
          </a:solidFill>
          <a:ln>
            <a:noFill/>
          </a:ln>
        </p:spPr>
        <p:txBody>
          <a:bodyPr lIns="0" tIns="0" rIns="0" bIns="0"/>
          <a:lstStyle/>
          <a:p>
            <a:endParaRPr lang="en-IN">
              <a:solidFill>
                <a:srgbClr val="FFFF00"/>
              </a:solidFill>
            </a:endParaRPr>
          </a:p>
        </p:txBody>
      </p:sp>
      <p:sp>
        <p:nvSpPr>
          <p:cNvPr id="8198" name="object 5"/>
          <p:cNvSpPr>
            <a:spLocks noChangeArrowheads="1"/>
          </p:cNvSpPr>
          <p:nvPr/>
        </p:nvSpPr>
        <p:spPr bwMode="auto">
          <a:xfrm>
            <a:off x="5603875" y="1336675"/>
            <a:ext cx="146050" cy="14763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charset="0"/>
                <a:ea typeface="MS PGothic" panose="020B0600070205080204" charset="-128"/>
              </a:defRPr>
            </a:lvl1pPr>
            <a:lvl2pPr marL="742950" indent="-285750">
              <a:spcBef>
                <a:spcPct val="20000"/>
              </a:spcBef>
              <a:defRPr>
                <a:solidFill>
                  <a:schemeClr val="tx1"/>
                </a:solidFill>
                <a:latin typeface="Calibri" panose="020F0502020204030204" charset="0"/>
                <a:ea typeface="MS PGothic" panose="020B0600070205080204" charset="-128"/>
              </a:defRPr>
            </a:lvl2pPr>
            <a:lvl3pPr marL="1143000" indent="-228600">
              <a:spcBef>
                <a:spcPct val="20000"/>
              </a:spcBef>
              <a:defRPr>
                <a:solidFill>
                  <a:schemeClr val="tx1"/>
                </a:solidFill>
                <a:latin typeface="Calibri" panose="020F0502020204030204" charset="0"/>
                <a:ea typeface="MS PGothic" panose="020B0600070205080204" charset="-128"/>
              </a:defRPr>
            </a:lvl3pPr>
            <a:lvl4pPr marL="1600200" indent="-228600">
              <a:spcBef>
                <a:spcPct val="20000"/>
              </a:spcBef>
              <a:defRPr>
                <a:solidFill>
                  <a:schemeClr val="tx1"/>
                </a:solidFill>
                <a:latin typeface="Calibri" panose="020F0502020204030204" charset="0"/>
                <a:ea typeface="MS PGothic" panose="020B0600070205080204" charset="-128"/>
              </a:defRPr>
            </a:lvl4pPr>
            <a:lvl5pPr marL="2057400" indent="-228600">
              <a:spcBef>
                <a:spcPct val="20000"/>
              </a:spcBef>
              <a:defRPr>
                <a:solidFill>
                  <a:schemeClr val="tx1"/>
                </a:solidFill>
                <a:latin typeface="Calibri" panose="020F0502020204030204" charset="0"/>
                <a:ea typeface="MS PGothic" panose="020B0600070205080204" charset="-128"/>
              </a:defRPr>
            </a:lvl5pPr>
            <a:lvl6pPr marL="25146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6pPr>
            <a:lvl7pPr marL="29718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7pPr>
            <a:lvl8pPr marL="34290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8pPr>
            <a:lvl9pPr marL="38862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9pPr>
          </a:lstStyle>
          <a:p>
            <a:pPr eaLnBrk="1" hangingPunct="1">
              <a:spcBef>
                <a:spcPct val="0"/>
              </a:spcBef>
            </a:pPr>
            <a:endParaRPr lang="en-US" altLang="en-US"/>
          </a:p>
        </p:txBody>
      </p:sp>
      <p:sp>
        <p:nvSpPr>
          <p:cNvPr id="8199" name="object 6"/>
          <p:cNvSpPr txBox="1">
            <a:spLocks noChangeArrowheads="1"/>
          </p:cNvSpPr>
          <p:nvPr/>
        </p:nvSpPr>
        <p:spPr bwMode="auto">
          <a:xfrm>
            <a:off x="2508250" y="720725"/>
            <a:ext cx="3810000" cy="1231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marL="12700">
              <a:defRPr>
                <a:solidFill>
                  <a:schemeClr val="tx1"/>
                </a:solidFill>
                <a:latin typeface="Calibri" panose="020F0502020204030204" charset="0"/>
                <a:ea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defTabSz="457200" eaLnBrk="0" fontAlgn="base" hangingPunct="0">
              <a:spcBef>
                <a:spcPct val="0"/>
              </a:spcBef>
              <a:spcAft>
                <a:spcPct val="0"/>
              </a:spcAft>
              <a:defRPr>
                <a:solidFill>
                  <a:schemeClr val="tx1"/>
                </a:solidFill>
                <a:latin typeface="Calibri" panose="020F0502020204030204" charset="0"/>
                <a:ea typeface="MS PGothic" panose="020B0600070205080204" charset="-128"/>
              </a:defRPr>
            </a:lvl6pPr>
            <a:lvl7pPr marL="2971800" indent="-228600" defTabSz="457200" eaLnBrk="0" fontAlgn="base" hangingPunct="0">
              <a:spcBef>
                <a:spcPct val="0"/>
              </a:spcBef>
              <a:spcAft>
                <a:spcPct val="0"/>
              </a:spcAft>
              <a:defRPr>
                <a:solidFill>
                  <a:schemeClr val="tx1"/>
                </a:solidFill>
                <a:latin typeface="Calibri" panose="020F0502020204030204" charset="0"/>
                <a:ea typeface="MS PGothic" panose="020B0600070205080204" charset="-128"/>
              </a:defRPr>
            </a:lvl7pPr>
            <a:lvl8pPr marL="3429000" indent="-228600" defTabSz="457200" eaLnBrk="0" fontAlgn="base" hangingPunct="0">
              <a:spcBef>
                <a:spcPct val="0"/>
              </a:spcBef>
              <a:spcAft>
                <a:spcPct val="0"/>
              </a:spcAft>
              <a:defRPr>
                <a:solidFill>
                  <a:schemeClr val="tx1"/>
                </a:solidFill>
                <a:latin typeface="Calibri" panose="020F0502020204030204" charset="0"/>
                <a:ea typeface="MS PGothic" panose="020B0600070205080204" charset="-128"/>
              </a:defRPr>
            </a:lvl8pPr>
            <a:lvl9pPr marL="3886200" indent="-228600" defTabSz="457200" eaLnBrk="0" fontAlgn="base" hangingPunct="0">
              <a:spcBef>
                <a:spcPct val="0"/>
              </a:spcBef>
              <a:spcAft>
                <a:spcPct val="0"/>
              </a:spcAft>
              <a:defRPr>
                <a:solidFill>
                  <a:schemeClr val="tx1"/>
                </a:solidFill>
                <a:latin typeface="Calibri" panose="020F0502020204030204" charset="0"/>
                <a:ea typeface="MS PGothic" panose="020B0600070205080204" charset="-128"/>
              </a:defRPr>
            </a:lvl9pPr>
          </a:lstStyle>
          <a:p>
            <a:pPr eaLnBrk="1" hangingPunct="1">
              <a:lnSpc>
                <a:spcPts val="4700"/>
              </a:lnSpc>
              <a:spcBef>
                <a:spcPts val="100"/>
              </a:spcBef>
            </a:pPr>
            <a:r>
              <a:rPr lang="en-IN" altLang="en-US" sz="4100" b="1" dirty="0">
                <a:solidFill>
                  <a:schemeClr val="bg2"/>
                </a:solidFill>
                <a:cs typeface="Calibri" panose="020F0502020204030204" charset="0"/>
              </a:rPr>
              <a:t>B.M.S. College of </a:t>
            </a:r>
          </a:p>
          <a:p>
            <a:pPr eaLnBrk="1" hangingPunct="1">
              <a:lnSpc>
                <a:spcPts val="4700"/>
              </a:lnSpc>
              <a:spcBef>
                <a:spcPts val="100"/>
              </a:spcBef>
            </a:pPr>
            <a:r>
              <a:rPr lang="en-IN" altLang="en-US" sz="4100" b="1" dirty="0">
                <a:solidFill>
                  <a:schemeClr val="bg2"/>
                </a:solidFill>
                <a:cs typeface="Calibri" panose="020F0502020204030204" charset="0"/>
              </a:rPr>
              <a:t>Engineering</a:t>
            </a:r>
            <a:endParaRPr lang="en-US" altLang="en-US" sz="4100" dirty="0">
              <a:solidFill>
                <a:schemeClr val="bg2"/>
              </a:solidFill>
              <a:cs typeface="Calibri" panose="020F0502020204030204" charset="0"/>
            </a:endParaRPr>
          </a:p>
        </p:txBody>
      </p:sp>
      <p:sp>
        <p:nvSpPr>
          <p:cNvPr id="8201" name="Text Box 4"/>
          <p:cNvSpPr txBox="1">
            <a:spLocks noChangeArrowheads="1"/>
          </p:cNvSpPr>
          <p:nvPr/>
        </p:nvSpPr>
        <p:spPr bwMode="auto">
          <a:xfrm>
            <a:off x="4119563" y="1188663"/>
            <a:ext cx="1497965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a:solidFill>
                  <a:schemeClr val="tx1"/>
                </a:solidFill>
                <a:latin typeface="Calibri" panose="020F0502020204030204" charset="0"/>
                <a:ea typeface="MS PGothic" panose="020B0600070205080204" charset="-128"/>
              </a:defRPr>
            </a:lvl1pPr>
            <a:lvl2pPr marL="742950" indent="-285750">
              <a:spcBef>
                <a:spcPct val="20000"/>
              </a:spcBef>
              <a:defRPr>
                <a:solidFill>
                  <a:schemeClr val="tx1"/>
                </a:solidFill>
                <a:latin typeface="Calibri" panose="020F0502020204030204" charset="0"/>
                <a:ea typeface="MS PGothic" panose="020B0600070205080204" charset="-128"/>
              </a:defRPr>
            </a:lvl2pPr>
            <a:lvl3pPr marL="1143000" indent="-228600">
              <a:spcBef>
                <a:spcPct val="20000"/>
              </a:spcBef>
              <a:defRPr>
                <a:solidFill>
                  <a:schemeClr val="tx1"/>
                </a:solidFill>
                <a:latin typeface="Calibri" panose="020F0502020204030204" charset="0"/>
                <a:ea typeface="MS PGothic" panose="020B0600070205080204" charset="-128"/>
              </a:defRPr>
            </a:lvl3pPr>
            <a:lvl4pPr marL="1600200" indent="-228600">
              <a:spcBef>
                <a:spcPct val="20000"/>
              </a:spcBef>
              <a:defRPr>
                <a:solidFill>
                  <a:schemeClr val="tx1"/>
                </a:solidFill>
                <a:latin typeface="Calibri" panose="020F0502020204030204" charset="0"/>
                <a:ea typeface="MS PGothic" panose="020B0600070205080204" charset="-128"/>
              </a:defRPr>
            </a:lvl4pPr>
            <a:lvl5pPr marL="2057400" indent="-228600">
              <a:spcBef>
                <a:spcPct val="20000"/>
              </a:spcBef>
              <a:defRPr>
                <a:solidFill>
                  <a:schemeClr val="tx1"/>
                </a:solidFill>
                <a:latin typeface="Calibri" panose="020F0502020204030204" charset="0"/>
                <a:ea typeface="MS PGothic" panose="020B0600070205080204" charset="-128"/>
              </a:defRPr>
            </a:lvl5pPr>
            <a:lvl6pPr marL="25146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6pPr>
            <a:lvl7pPr marL="29718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7pPr>
            <a:lvl8pPr marL="34290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8pPr>
            <a:lvl9pPr marL="38862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9pPr>
          </a:lstStyle>
          <a:p>
            <a:pPr algn="ctr">
              <a:spcBef>
                <a:spcPct val="0"/>
              </a:spcBef>
            </a:pPr>
            <a:r>
              <a:rPr lang="en-US" altLang="en-US" sz="4000" b="1" dirty="0">
                <a:solidFill>
                  <a:schemeClr val="bg2"/>
                </a:solidFill>
                <a:latin typeface="Cambria" panose="02040503050406030204" pitchFamily="18" charset="0"/>
                <a:cs typeface="Arial" panose="020B0604020202020204" pitchFamily="34" charset="0"/>
              </a:rPr>
              <a:t>Computer Networks AAT</a:t>
            </a:r>
            <a:endParaRPr lang="en-US" altLang="en-US" sz="4000" b="1" dirty="0">
              <a:solidFill>
                <a:schemeClr val="bg2"/>
              </a:solidFill>
              <a:latin typeface="Times New Roman" panose="02020603050405020304" pitchFamily="18" charset="0"/>
              <a:cs typeface="Times New Roman" panose="02020603050405020304" pitchFamily="18" charset="0"/>
            </a:endParaRPr>
          </a:p>
          <a:p>
            <a:pPr algn="ctr">
              <a:spcBef>
                <a:spcPct val="0"/>
              </a:spcBef>
            </a:pPr>
            <a:r>
              <a:rPr lang="en-IN" sz="4800" dirty="0"/>
              <a:t>23DS4PCCON</a:t>
            </a:r>
            <a:r>
              <a:rPr lang="en-US" altLang="en-US" sz="4000" b="1" dirty="0">
                <a:solidFill>
                  <a:schemeClr val="bg2"/>
                </a:solidFill>
                <a:latin typeface="Times New Roman" panose="02020603050405020304" pitchFamily="18" charset="0"/>
                <a:cs typeface="Times New Roman" panose="02020603050405020304" pitchFamily="18" charset="0"/>
              </a:rPr>
              <a:t> </a:t>
            </a:r>
          </a:p>
          <a:p>
            <a:pPr algn="ctr">
              <a:spcBef>
                <a:spcPct val="0"/>
              </a:spcBef>
            </a:pPr>
            <a:endParaRPr lang="en-US" altLang="en-US" sz="4000" b="1" dirty="0">
              <a:solidFill>
                <a:srgbClr val="002060"/>
              </a:solidFill>
              <a:latin typeface="Times New Roman" panose="02020603050405020304" pitchFamily="18" charset="0"/>
              <a:cs typeface="Calibri" panose="020F0502020204030204" charset="0"/>
            </a:endParaRPr>
          </a:p>
          <a:p>
            <a:pPr algn="ctr">
              <a:spcBef>
                <a:spcPct val="0"/>
              </a:spcBef>
            </a:pPr>
            <a:r>
              <a:rPr lang="en-US" altLang="en-US" sz="4400" b="1" dirty="0">
                <a:latin typeface="Times New Roman" panose="02020603050405020304" pitchFamily="18" charset="0"/>
                <a:cs typeface="Times New Roman" panose="02020603050405020304" pitchFamily="18" charset="0"/>
              </a:rPr>
              <a:t>Project Title</a:t>
            </a:r>
            <a:endParaRPr lang="en-US" altLang="en-US" sz="4400" dirty="0">
              <a:latin typeface="Times New Roman" panose="02020603050405020304" pitchFamily="18" charset="0"/>
              <a:cs typeface="Times New Roman" panose="02020603050405020304" pitchFamily="18" charset="0"/>
            </a:endParaRPr>
          </a:p>
          <a:p>
            <a:pPr algn="ctr">
              <a:spcBef>
                <a:spcPct val="0"/>
              </a:spcBef>
            </a:pPr>
            <a:endParaRPr lang="en-US" altLang="en-US" sz="4000" dirty="0">
              <a:latin typeface="Cambria" panose="02040503050406030204" pitchFamily="18" charset="0"/>
              <a:cs typeface="Arial" panose="020B0604020202020204" pitchFamily="34" charset="0"/>
            </a:endParaRPr>
          </a:p>
          <a:p>
            <a:pPr algn="ctr">
              <a:spcBef>
                <a:spcPct val="0"/>
              </a:spcBef>
            </a:pPr>
            <a:r>
              <a:rPr lang="en-US" altLang="en-US" sz="3600" dirty="0">
                <a:latin typeface="Times New Roman" panose="02020603050405020304" pitchFamily="18" charset="0"/>
                <a:cs typeface="Times New Roman" panose="02020603050405020304" pitchFamily="18" charset="0"/>
              </a:rPr>
              <a:t>                     </a:t>
            </a:r>
            <a:r>
              <a:rPr lang="en-US" altLang="en-US" sz="4000" dirty="0">
                <a:latin typeface="Times New Roman" panose="02020603050405020304" pitchFamily="18" charset="0"/>
                <a:cs typeface="Times New Roman" panose="02020603050405020304" pitchFamily="18" charset="0"/>
              </a:rPr>
              <a:t>   </a:t>
            </a:r>
            <a:r>
              <a:rPr lang="en-US" altLang="en-US" sz="4000" dirty="0">
                <a:latin typeface="Cambria" panose="02040503050406030204" pitchFamily="18" charset="0"/>
                <a:cs typeface="Arial" panose="020B0604020202020204" pitchFamily="34" charset="0"/>
              </a:rPr>
              <a:t>    </a:t>
            </a:r>
          </a:p>
        </p:txBody>
      </p:sp>
      <p:sp>
        <p:nvSpPr>
          <p:cNvPr id="820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defTabSz="457200" eaLnBrk="0" fontAlgn="base" hangingPunct="0">
              <a:spcBef>
                <a:spcPct val="0"/>
              </a:spcBef>
              <a:spcAft>
                <a:spcPct val="0"/>
              </a:spcAft>
              <a:defRPr>
                <a:solidFill>
                  <a:schemeClr val="tx1"/>
                </a:solidFill>
                <a:latin typeface="Calibri" panose="020F0502020204030204" charset="0"/>
                <a:ea typeface="MS PGothic" panose="020B0600070205080204" charset="-128"/>
              </a:defRPr>
            </a:lvl6pPr>
            <a:lvl7pPr marL="2971800" indent="-228600" defTabSz="457200" eaLnBrk="0" fontAlgn="base" hangingPunct="0">
              <a:spcBef>
                <a:spcPct val="0"/>
              </a:spcBef>
              <a:spcAft>
                <a:spcPct val="0"/>
              </a:spcAft>
              <a:defRPr>
                <a:solidFill>
                  <a:schemeClr val="tx1"/>
                </a:solidFill>
                <a:latin typeface="Calibri" panose="020F0502020204030204" charset="0"/>
                <a:ea typeface="MS PGothic" panose="020B0600070205080204" charset="-128"/>
              </a:defRPr>
            </a:lvl7pPr>
            <a:lvl8pPr marL="3429000" indent="-228600" defTabSz="457200" eaLnBrk="0" fontAlgn="base" hangingPunct="0">
              <a:spcBef>
                <a:spcPct val="0"/>
              </a:spcBef>
              <a:spcAft>
                <a:spcPct val="0"/>
              </a:spcAft>
              <a:defRPr>
                <a:solidFill>
                  <a:schemeClr val="tx1"/>
                </a:solidFill>
                <a:latin typeface="Calibri" panose="020F0502020204030204" charset="0"/>
                <a:ea typeface="MS PGothic" panose="020B0600070205080204" charset="-128"/>
              </a:defRPr>
            </a:lvl8pPr>
            <a:lvl9pPr marL="3886200" indent="-228600" defTabSz="457200" eaLnBrk="0" fontAlgn="base" hangingPunct="0">
              <a:spcBef>
                <a:spcPct val="0"/>
              </a:spcBef>
              <a:spcAft>
                <a:spcPct val="0"/>
              </a:spcAft>
              <a:defRPr>
                <a:solidFill>
                  <a:schemeClr val="tx1"/>
                </a:solidFill>
                <a:latin typeface="Calibri" panose="020F0502020204030204" charset="0"/>
                <a:ea typeface="MS PGothic" panose="020B0600070205080204" charset="-128"/>
              </a:defRPr>
            </a:lvl9pPr>
          </a:lstStyle>
          <a:p>
            <a:fld id="{A113630E-BEDD-460F-A1F6-2143BFA3998E}" type="slidenum">
              <a:rPr lang="en-US" altLang="en-US" smtClean="0">
                <a:solidFill>
                  <a:srgbClr val="898989"/>
                </a:solidFill>
              </a:rPr>
              <a:t>1</a:t>
            </a:fld>
            <a:endParaRPr lang="en-US" altLang="en-US">
              <a:solidFill>
                <a:srgbClr val="898989"/>
              </a:solidFill>
            </a:endParaRPr>
          </a:p>
        </p:txBody>
      </p:sp>
      <p:pic>
        <p:nvPicPr>
          <p:cNvPr id="4" name="Picture 3">
            <a:extLst>
              <a:ext uri="{FF2B5EF4-FFF2-40B4-BE49-F238E27FC236}">
                <a16:creationId xmlns:a16="http://schemas.microsoft.com/office/drawing/2014/main" id="{E39399D0-30B5-4229-A2EA-13CC7C272EA9}"/>
              </a:ext>
            </a:extLst>
          </p:cNvPr>
          <p:cNvPicPr>
            <a:picLocks noChangeAspect="1"/>
          </p:cNvPicPr>
          <p:nvPr/>
        </p:nvPicPr>
        <p:blipFill>
          <a:blip r:embed="rId3"/>
          <a:stretch>
            <a:fillRect/>
          </a:stretch>
        </p:blipFill>
        <p:spPr>
          <a:xfrm>
            <a:off x="174625" y="348456"/>
            <a:ext cx="2152650" cy="21240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350" y="-18905"/>
            <a:ext cx="2011045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FFFFFF"/>
              </a:solidFill>
            </a:endParaRPr>
          </a:p>
        </p:txBody>
      </p:sp>
      <p:sp>
        <p:nvSpPr>
          <p:cNvPr id="10247" name="object 8"/>
          <p:cNvSpPr txBox="1">
            <a:spLocks noChangeArrowheads="1"/>
          </p:cNvSpPr>
          <p:nvPr/>
        </p:nvSpPr>
        <p:spPr bwMode="auto">
          <a:xfrm>
            <a:off x="6867525" y="358198"/>
            <a:ext cx="10134600" cy="75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12700">
              <a:spcBef>
                <a:spcPct val="20000"/>
              </a:spcBef>
              <a:defRPr>
                <a:solidFill>
                  <a:schemeClr val="tx1"/>
                </a:solidFill>
                <a:latin typeface="Calibri" panose="020F0502020204030204" charset="0"/>
                <a:ea typeface="MS PGothic" panose="020B0600070205080204" charset="-128"/>
              </a:defRPr>
            </a:lvl1pPr>
            <a:lvl2pPr marL="742950" indent="-285750">
              <a:spcBef>
                <a:spcPct val="20000"/>
              </a:spcBef>
              <a:defRPr>
                <a:solidFill>
                  <a:schemeClr val="tx1"/>
                </a:solidFill>
                <a:latin typeface="Calibri" panose="020F0502020204030204" charset="0"/>
                <a:ea typeface="MS PGothic" panose="020B0600070205080204" charset="-128"/>
              </a:defRPr>
            </a:lvl2pPr>
            <a:lvl3pPr marL="1143000" indent="-228600">
              <a:spcBef>
                <a:spcPct val="20000"/>
              </a:spcBef>
              <a:defRPr>
                <a:solidFill>
                  <a:schemeClr val="tx1"/>
                </a:solidFill>
                <a:latin typeface="Calibri" panose="020F0502020204030204" charset="0"/>
                <a:ea typeface="MS PGothic" panose="020B0600070205080204" charset="-128"/>
              </a:defRPr>
            </a:lvl3pPr>
            <a:lvl4pPr marL="1600200" indent="-228600">
              <a:spcBef>
                <a:spcPct val="20000"/>
              </a:spcBef>
              <a:defRPr>
                <a:solidFill>
                  <a:schemeClr val="tx1"/>
                </a:solidFill>
                <a:latin typeface="Calibri" panose="020F0502020204030204" charset="0"/>
                <a:ea typeface="MS PGothic" panose="020B0600070205080204" charset="-128"/>
              </a:defRPr>
            </a:lvl4pPr>
            <a:lvl5pPr marL="2057400" indent="-228600">
              <a:spcBef>
                <a:spcPct val="20000"/>
              </a:spcBef>
              <a:defRPr>
                <a:solidFill>
                  <a:schemeClr val="tx1"/>
                </a:solidFill>
                <a:latin typeface="Calibri" panose="020F0502020204030204" charset="0"/>
                <a:ea typeface="MS PGothic" panose="020B0600070205080204" charset="-128"/>
              </a:defRPr>
            </a:lvl5pPr>
            <a:lvl6pPr marL="25146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6pPr>
            <a:lvl7pPr marL="29718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7pPr>
            <a:lvl8pPr marL="34290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8pPr>
            <a:lvl9pPr marL="38862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9pPr>
          </a:lstStyle>
          <a:p>
            <a:pPr>
              <a:spcBef>
                <a:spcPct val="0"/>
              </a:spcBef>
            </a:pPr>
            <a:r>
              <a:rPr lang="en-US" altLang="en-US" sz="4800" dirty="0">
                <a:solidFill>
                  <a:srgbClr val="002060"/>
                </a:solidFill>
                <a:latin typeface="Times New Roman" panose="02020603050405020304" pitchFamily="18" charset="0"/>
                <a:cs typeface="Times New Roman" panose="02020603050405020304" pitchFamily="18" charset="0"/>
              </a:rPr>
              <a:t>Table of Contents</a:t>
            </a:r>
          </a:p>
        </p:txBody>
      </p:sp>
      <p:sp>
        <p:nvSpPr>
          <p:cNvPr id="10248" name="object 10"/>
          <p:cNvSpPr/>
          <p:nvPr/>
        </p:nvSpPr>
        <p:spPr bwMode="auto">
          <a:xfrm>
            <a:off x="1008063" y="1192213"/>
            <a:ext cx="18527712" cy="0"/>
          </a:xfrm>
          <a:custGeom>
            <a:avLst/>
            <a:gdLst>
              <a:gd name="T0" fmla="*/ 0 w 18527395"/>
              <a:gd name="T1" fmla="*/ 18532882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025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defTabSz="457200" eaLnBrk="0" fontAlgn="base" hangingPunct="0">
              <a:spcBef>
                <a:spcPct val="0"/>
              </a:spcBef>
              <a:spcAft>
                <a:spcPct val="0"/>
              </a:spcAft>
              <a:defRPr>
                <a:solidFill>
                  <a:schemeClr val="tx1"/>
                </a:solidFill>
                <a:latin typeface="Calibri" panose="020F0502020204030204" charset="0"/>
                <a:ea typeface="MS PGothic" panose="020B0600070205080204" charset="-128"/>
              </a:defRPr>
            </a:lvl6pPr>
            <a:lvl7pPr marL="2971800" indent="-228600" defTabSz="457200" eaLnBrk="0" fontAlgn="base" hangingPunct="0">
              <a:spcBef>
                <a:spcPct val="0"/>
              </a:spcBef>
              <a:spcAft>
                <a:spcPct val="0"/>
              </a:spcAft>
              <a:defRPr>
                <a:solidFill>
                  <a:schemeClr val="tx1"/>
                </a:solidFill>
                <a:latin typeface="Calibri" panose="020F0502020204030204" charset="0"/>
                <a:ea typeface="MS PGothic" panose="020B0600070205080204" charset="-128"/>
              </a:defRPr>
            </a:lvl7pPr>
            <a:lvl8pPr marL="3429000" indent="-228600" defTabSz="457200" eaLnBrk="0" fontAlgn="base" hangingPunct="0">
              <a:spcBef>
                <a:spcPct val="0"/>
              </a:spcBef>
              <a:spcAft>
                <a:spcPct val="0"/>
              </a:spcAft>
              <a:defRPr>
                <a:solidFill>
                  <a:schemeClr val="tx1"/>
                </a:solidFill>
                <a:latin typeface="Calibri" panose="020F0502020204030204" charset="0"/>
                <a:ea typeface="MS PGothic" panose="020B0600070205080204" charset="-128"/>
              </a:defRPr>
            </a:lvl8pPr>
            <a:lvl9pPr marL="3886200" indent="-228600" defTabSz="457200" eaLnBrk="0" fontAlgn="base" hangingPunct="0">
              <a:spcBef>
                <a:spcPct val="0"/>
              </a:spcBef>
              <a:spcAft>
                <a:spcPct val="0"/>
              </a:spcAft>
              <a:defRPr>
                <a:solidFill>
                  <a:schemeClr val="tx1"/>
                </a:solidFill>
                <a:latin typeface="Calibri" panose="020F0502020204030204" charset="0"/>
                <a:ea typeface="MS PGothic" panose="020B0600070205080204" charset="-128"/>
              </a:defRPr>
            </a:lvl9pPr>
          </a:lstStyle>
          <a:p>
            <a:fld id="{616DECD3-7CA2-4DB7-B09D-1ECCFD1ED095}" type="slidenum">
              <a:rPr lang="en-US" altLang="en-US" smtClean="0">
                <a:solidFill>
                  <a:srgbClr val="898989"/>
                </a:solidFill>
              </a:rPr>
              <a:t>2</a:t>
            </a:fld>
            <a:endParaRPr lang="en-US" altLang="en-US">
              <a:solidFill>
                <a:srgbClr val="898989"/>
              </a:solidFill>
            </a:endParaRPr>
          </a:p>
        </p:txBody>
      </p:sp>
      <p:sp>
        <p:nvSpPr>
          <p:cNvPr id="2" name="TextBox 1"/>
          <p:cNvSpPr txBox="1"/>
          <p:nvPr/>
        </p:nvSpPr>
        <p:spPr>
          <a:xfrm>
            <a:off x="1136650" y="1844675"/>
            <a:ext cx="17962563" cy="4815677"/>
          </a:xfrm>
          <a:prstGeom prst="rect">
            <a:avLst/>
          </a:prstGeom>
          <a:noFill/>
        </p:spPr>
        <p:txBody>
          <a:bodyPr>
            <a:spAutoFit/>
          </a:bodyPr>
          <a:lstStyle/>
          <a:p>
            <a:pPr marL="914400" indent="-914400" algn="just">
              <a:lnSpc>
                <a:spcPct val="135000"/>
              </a:lnSpc>
              <a:spcAft>
                <a:spcPts val="1000"/>
              </a:spcAft>
              <a:buFont typeface="+mj-lt"/>
              <a:buAutoNum type="arabicPeriod"/>
              <a:defRPr/>
            </a:pPr>
            <a:r>
              <a:rPr lang="en-US" sz="4400" dirty="0">
                <a:latin typeface="Times New Roman" panose="02020603050405020304" pitchFamily="18" charset="0"/>
                <a:ea typeface="Calibri" panose="020F0502020204030204" charset="0"/>
                <a:cs typeface="Times New Roman" panose="02020603050405020304" pitchFamily="18" charset="0"/>
              </a:rPr>
              <a:t>INTRODUCTION</a:t>
            </a:r>
          </a:p>
          <a:p>
            <a:pPr marL="914400" indent="-914400" algn="just">
              <a:lnSpc>
                <a:spcPct val="135000"/>
              </a:lnSpc>
              <a:spcAft>
                <a:spcPts val="1000"/>
              </a:spcAft>
              <a:buFont typeface="+mj-lt"/>
              <a:buAutoNum type="arabicPeriod"/>
              <a:defRPr/>
            </a:pPr>
            <a:r>
              <a:rPr lang="en-US" sz="4400" dirty="0">
                <a:latin typeface="Times New Roman" panose="02020603050405020304" pitchFamily="18" charset="0"/>
                <a:ea typeface="Calibri" panose="020F0502020204030204" charset="0"/>
                <a:cs typeface="Times New Roman" panose="02020603050405020304" pitchFamily="18" charset="0"/>
              </a:rPr>
              <a:t>PROBLEM STATEMENT</a:t>
            </a:r>
          </a:p>
          <a:p>
            <a:pPr marL="914400" indent="-914400" algn="just">
              <a:lnSpc>
                <a:spcPct val="135000"/>
              </a:lnSpc>
              <a:spcAft>
                <a:spcPts val="1000"/>
              </a:spcAft>
              <a:buFont typeface="+mj-lt"/>
              <a:buAutoNum type="arabicPeriod"/>
              <a:defRPr/>
            </a:pPr>
            <a:r>
              <a:rPr lang="en-US" sz="4400" dirty="0">
                <a:latin typeface="Times New Roman" panose="02020603050405020304" pitchFamily="18" charset="0"/>
                <a:ea typeface="Calibri" panose="020F0502020204030204" charset="0"/>
                <a:cs typeface="Times New Roman" panose="02020603050405020304" pitchFamily="18" charset="0"/>
              </a:rPr>
              <a:t>DEMONSTRATION</a:t>
            </a:r>
          </a:p>
          <a:p>
            <a:pPr marL="914400" indent="-914400" algn="just">
              <a:lnSpc>
                <a:spcPct val="135000"/>
              </a:lnSpc>
              <a:spcAft>
                <a:spcPts val="1000"/>
              </a:spcAft>
              <a:buFont typeface="+mj-lt"/>
              <a:buAutoNum type="arabicPeriod"/>
              <a:defRPr/>
            </a:pPr>
            <a:r>
              <a:rPr lang="en-US" sz="4400" dirty="0">
                <a:latin typeface="Times New Roman" panose="02020603050405020304" pitchFamily="18" charset="0"/>
                <a:ea typeface="Calibri" panose="020F0502020204030204" charset="0"/>
                <a:cs typeface="Times New Roman" panose="02020603050405020304" pitchFamily="18" charset="0"/>
              </a:rPr>
              <a:t>FUTURE ENHANCEMENT</a:t>
            </a:r>
          </a:p>
          <a:p>
            <a:pPr>
              <a:defRPr/>
            </a:pPr>
            <a:endParaRPr lang="en-US" sz="3600" dirty="0">
              <a:latin typeface="+mn-lt"/>
              <a:ea typeface="Calibri" panose="020F0502020204030204" charset="0"/>
              <a:cs typeface="Times New Roman" panose="02020603050405020304" pitchFamily="18" charset="0"/>
            </a:endParaRPr>
          </a:p>
        </p:txBody>
      </p:sp>
      <p:pic>
        <p:nvPicPr>
          <p:cNvPr id="13" name="Picture 12">
            <a:extLst>
              <a:ext uri="{FF2B5EF4-FFF2-40B4-BE49-F238E27FC236}">
                <a16:creationId xmlns:a16="http://schemas.microsoft.com/office/drawing/2014/main" id="{661981A2-D64C-4E9C-92C3-CCB759219B5A}"/>
              </a:ext>
            </a:extLst>
          </p:cNvPr>
          <p:cNvPicPr>
            <a:picLocks noChangeAspect="1"/>
          </p:cNvPicPr>
          <p:nvPr/>
        </p:nvPicPr>
        <p:blipFill>
          <a:blip r:embed="rId2"/>
          <a:stretch>
            <a:fillRect/>
          </a:stretch>
        </p:blipFill>
        <p:spPr>
          <a:xfrm>
            <a:off x="467735" y="326737"/>
            <a:ext cx="662565" cy="803563"/>
          </a:xfrm>
          <a:prstGeom prst="rect">
            <a:avLst/>
          </a:prstGeom>
        </p:spPr>
      </p:pic>
      <p:sp>
        <p:nvSpPr>
          <p:cNvPr id="16" name="TextBox 15">
            <a:extLst>
              <a:ext uri="{FF2B5EF4-FFF2-40B4-BE49-F238E27FC236}">
                <a16:creationId xmlns:a16="http://schemas.microsoft.com/office/drawing/2014/main" id="{09360DDA-16CE-4B05-8322-CAC72BA5716B}"/>
              </a:ext>
            </a:extLst>
          </p:cNvPr>
          <p:cNvSpPr txBox="1"/>
          <p:nvPr/>
        </p:nvSpPr>
        <p:spPr>
          <a:xfrm>
            <a:off x="1136650" y="460496"/>
            <a:ext cx="2628901" cy="597599"/>
          </a:xfrm>
          <a:prstGeom prst="rect">
            <a:avLst/>
          </a:prstGeom>
          <a:noFill/>
        </p:spPr>
        <p:txBody>
          <a:bodyPr wrap="square">
            <a:spAutoFit/>
          </a:bodyPr>
          <a:lstStyle/>
          <a:p>
            <a:pPr eaLnBrk="1" hangingPunct="1">
              <a:spcBef>
                <a:spcPts val="100"/>
              </a:spcBef>
            </a:pPr>
            <a:r>
              <a:rPr lang="en-IN" altLang="en-US" sz="1600" b="1" dirty="0">
                <a:solidFill>
                  <a:schemeClr val="tx1"/>
                </a:solidFill>
                <a:cs typeface="Calibri" panose="020F0502020204030204" charset="0"/>
              </a:rPr>
              <a:t>B.M.S. College of </a:t>
            </a:r>
          </a:p>
          <a:p>
            <a:pPr eaLnBrk="1" hangingPunct="1">
              <a:spcBef>
                <a:spcPts val="100"/>
              </a:spcBef>
            </a:pPr>
            <a:r>
              <a:rPr lang="en-IN" altLang="en-US" sz="1600" b="1" dirty="0">
                <a:solidFill>
                  <a:schemeClr val="tx1"/>
                </a:solidFill>
                <a:cs typeface="Calibri" panose="020F0502020204030204" charset="0"/>
              </a:rPr>
              <a:t>Engineering</a:t>
            </a:r>
            <a:endParaRPr lang="en-US" altLang="en-US" sz="1600" dirty="0">
              <a:solidFill>
                <a:schemeClr val="tx1"/>
              </a:solidFill>
              <a:cs typeface="Calibri" panose="020F0502020204030204" charset="0"/>
            </a:endParaRPr>
          </a:p>
        </p:txBody>
      </p:sp>
      <p:sp>
        <p:nvSpPr>
          <p:cNvPr id="5" name="TextBox 4">
            <a:extLst>
              <a:ext uri="{FF2B5EF4-FFF2-40B4-BE49-F238E27FC236}">
                <a16:creationId xmlns:a16="http://schemas.microsoft.com/office/drawing/2014/main" id="{9BA66955-D8E8-4C4E-8773-8C77725AED8F}"/>
              </a:ext>
            </a:extLst>
          </p:cNvPr>
          <p:cNvSpPr txBox="1"/>
          <p:nvPr/>
        </p:nvSpPr>
        <p:spPr>
          <a:xfrm>
            <a:off x="7079673" y="10492779"/>
            <a:ext cx="13244945" cy="338554"/>
          </a:xfrm>
          <a:prstGeom prst="rect">
            <a:avLst/>
          </a:prstGeom>
          <a:noFill/>
        </p:spPr>
        <p:txBody>
          <a:bodyPr wrap="square" rtlCol="0">
            <a:spAutoFit/>
          </a:bodyPr>
          <a:lstStyle/>
          <a:p>
            <a:r>
              <a:rPr lang="en-US" sz="1600" dirty="0"/>
              <a:t>Department of Computer Science Engineering(Data Science)</a:t>
            </a:r>
            <a:endParaRPr lang="en-I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350" y="-18905"/>
            <a:ext cx="2011045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FFFFFF"/>
              </a:solidFill>
            </a:endParaRPr>
          </a:p>
        </p:txBody>
      </p:sp>
      <p:sp>
        <p:nvSpPr>
          <p:cNvPr id="10247" name="object 8"/>
          <p:cNvSpPr txBox="1">
            <a:spLocks noChangeArrowheads="1"/>
          </p:cNvSpPr>
          <p:nvPr/>
        </p:nvSpPr>
        <p:spPr bwMode="auto">
          <a:xfrm>
            <a:off x="5553075" y="223838"/>
            <a:ext cx="10134600" cy="75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12700">
              <a:spcBef>
                <a:spcPct val="20000"/>
              </a:spcBef>
              <a:defRPr>
                <a:solidFill>
                  <a:schemeClr val="tx1"/>
                </a:solidFill>
                <a:latin typeface="Calibri" panose="020F0502020204030204" charset="0"/>
                <a:ea typeface="MS PGothic" panose="020B0600070205080204" charset="-128"/>
              </a:defRPr>
            </a:lvl1pPr>
            <a:lvl2pPr marL="742950" indent="-285750">
              <a:spcBef>
                <a:spcPct val="20000"/>
              </a:spcBef>
              <a:defRPr>
                <a:solidFill>
                  <a:schemeClr val="tx1"/>
                </a:solidFill>
                <a:latin typeface="Calibri" panose="020F0502020204030204" charset="0"/>
                <a:ea typeface="MS PGothic" panose="020B0600070205080204" charset="-128"/>
              </a:defRPr>
            </a:lvl2pPr>
            <a:lvl3pPr marL="1143000" indent="-228600">
              <a:spcBef>
                <a:spcPct val="20000"/>
              </a:spcBef>
              <a:defRPr>
                <a:solidFill>
                  <a:schemeClr val="tx1"/>
                </a:solidFill>
                <a:latin typeface="Calibri" panose="020F0502020204030204" charset="0"/>
                <a:ea typeface="MS PGothic" panose="020B0600070205080204" charset="-128"/>
              </a:defRPr>
            </a:lvl3pPr>
            <a:lvl4pPr marL="1600200" indent="-228600">
              <a:spcBef>
                <a:spcPct val="20000"/>
              </a:spcBef>
              <a:defRPr>
                <a:solidFill>
                  <a:schemeClr val="tx1"/>
                </a:solidFill>
                <a:latin typeface="Calibri" panose="020F0502020204030204" charset="0"/>
                <a:ea typeface="MS PGothic" panose="020B0600070205080204" charset="-128"/>
              </a:defRPr>
            </a:lvl4pPr>
            <a:lvl5pPr marL="2057400" indent="-228600">
              <a:spcBef>
                <a:spcPct val="20000"/>
              </a:spcBef>
              <a:defRPr>
                <a:solidFill>
                  <a:schemeClr val="tx1"/>
                </a:solidFill>
                <a:latin typeface="Calibri" panose="020F0502020204030204" charset="0"/>
                <a:ea typeface="MS PGothic" panose="020B0600070205080204" charset="-128"/>
              </a:defRPr>
            </a:lvl5pPr>
            <a:lvl6pPr marL="25146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6pPr>
            <a:lvl7pPr marL="29718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7pPr>
            <a:lvl8pPr marL="34290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8pPr>
            <a:lvl9pPr marL="38862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9pPr>
          </a:lstStyle>
          <a:p>
            <a:pPr>
              <a:spcBef>
                <a:spcPct val="0"/>
              </a:spcBef>
            </a:pPr>
            <a:r>
              <a:rPr lang="en-US" altLang="en-US" sz="4800">
                <a:solidFill>
                  <a:srgbClr val="002060"/>
                </a:solidFill>
                <a:latin typeface="Times New Roman" panose="02020603050405020304" pitchFamily="18" charset="0"/>
                <a:cs typeface="Times New Roman" panose="02020603050405020304" pitchFamily="18" charset="0"/>
              </a:rPr>
              <a:t>Introduction about the project</a:t>
            </a:r>
            <a:endParaRPr lang="en-US" altLang="en-US" sz="4800" dirty="0">
              <a:solidFill>
                <a:srgbClr val="002060"/>
              </a:solidFill>
              <a:latin typeface="Times New Roman" panose="02020603050405020304" pitchFamily="18" charset="0"/>
              <a:cs typeface="Times New Roman" panose="02020603050405020304" pitchFamily="18" charset="0"/>
            </a:endParaRPr>
          </a:p>
        </p:txBody>
      </p:sp>
      <p:sp>
        <p:nvSpPr>
          <p:cNvPr id="10248" name="object 10"/>
          <p:cNvSpPr/>
          <p:nvPr/>
        </p:nvSpPr>
        <p:spPr bwMode="auto">
          <a:xfrm>
            <a:off x="1008063" y="1192213"/>
            <a:ext cx="18527712" cy="0"/>
          </a:xfrm>
          <a:custGeom>
            <a:avLst/>
            <a:gdLst>
              <a:gd name="T0" fmla="*/ 0 w 18527395"/>
              <a:gd name="T1" fmla="*/ 18532882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025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defTabSz="457200" eaLnBrk="0" fontAlgn="base" hangingPunct="0">
              <a:spcBef>
                <a:spcPct val="0"/>
              </a:spcBef>
              <a:spcAft>
                <a:spcPct val="0"/>
              </a:spcAft>
              <a:defRPr>
                <a:solidFill>
                  <a:schemeClr val="tx1"/>
                </a:solidFill>
                <a:latin typeface="Calibri" panose="020F0502020204030204" charset="0"/>
                <a:ea typeface="MS PGothic" panose="020B0600070205080204" charset="-128"/>
              </a:defRPr>
            </a:lvl6pPr>
            <a:lvl7pPr marL="2971800" indent="-228600" defTabSz="457200" eaLnBrk="0" fontAlgn="base" hangingPunct="0">
              <a:spcBef>
                <a:spcPct val="0"/>
              </a:spcBef>
              <a:spcAft>
                <a:spcPct val="0"/>
              </a:spcAft>
              <a:defRPr>
                <a:solidFill>
                  <a:schemeClr val="tx1"/>
                </a:solidFill>
                <a:latin typeface="Calibri" panose="020F0502020204030204" charset="0"/>
                <a:ea typeface="MS PGothic" panose="020B0600070205080204" charset="-128"/>
              </a:defRPr>
            </a:lvl7pPr>
            <a:lvl8pPr marL="3429000" indent="-228600" defTabSz="457200" eaLnBrk="0" fontAlgn="base" hangingPunct="0">
              <a:spcBef>
                <a:spcPct val="0"/>
              </a:spcBef>
              <a:spcAft>
                <a:spcPct val="0"/>
              </a:spcAft>
              <a:defRPr>
                <a:solidFill>
                  <a:schemeClr val="tx1"/>
                </a:solidFill>
                <a:latin typeface="Calibri" panose="020F0502020204030204" charset="0"/>
                <a:ea typeface="MS PGothic" panose="020B0600070205080204" charset="-128"/>
              </a:defRPr>
            </a:lvl8pPr>
            <a:lvl9pPr marL="3886200" indent="-228600" defTabSz="457200" eaLnBrk="0" fontAlgn="base" hangingPunct="0">
              <a:spcBef>
                <a:spcPct val="0"/>
              </a:spcBef>
              <a:spcAft>
                <a:spcPct val="0"/>
              </a:spcAft>
              <a:defRPr>
                <a:solidFill>
                  <a:schemeClr val="tx1"/>
                </a:solidFill>
                <a:latin typeface="Calibri" panose="020F0502020204030204" charset="0"/>
                <a:ea typeface="MS PGothic" panose="020B0600070205080204" charset="-128"/>
              </a:defRPr>
            </a:lvl9pPr>
          </a:lstStyle>
          <a:p>
            <a:fld id="{616DECD3-7CA2-4DB7-B09D-1ECCFD1ED095}" type="slidenum">
              <a:rPr lang="en-US" altLang="en-US" smtClean="0">
                <a:solidFill>
                  <a:srgbClr val="898989"/>
                </a:solidFill>
              </a:rPr>
              <a:t>3</a:t>
            </a:fld>
            <a:endParaRPr lang="en-US" altLang="en-US">
              <a:solidFill>
                <a:srgbClr val="898989"/>
              </a:solidFill>
            </a:endParaRPr>
          </a:p>
        </p:txBody>
      </p:sp>
      <p:pic>
        <p:nvPicPr>
          <p:cNvPr id="13" name="Picture 12">
            <a:extLst>
              <a:ext uri="{FF2B5EF4-FFF2-40B4-BE49-F238E27FC236}">
                <a16:creationId xmlns:a16="http://schemas.microsoft.com/office/drawing/2014/main" id="{661981A2-D64C-4E9C-92C3-CCB759219B5A}"/>
              </a:ext>
            </a:extLst>
          </p:cNvPr>
          <p:cNvPicPr>
            <a:picLocks noChangeAspect="1"/>
          </p:cNvPicPr>
          <p:nvPr/>
        </p:nvPicPr>
        <p:blipFill>
          <a:blip r:embed="rId2"/>
          <a:stretch>
            <a:fillRect/>
          </a:stretch>
        </p:blipFill>
        <p:spPr>
          <a:xfrm>
            <a:off x="467735" y="326737"/>
            <a:ext cx="662565" cy="803563"/>
          </a:xfrm>
          <a:prstGeom prst="rect">
            <a:avLst/>
          </a:prstGeom>
        </p:spPr>
      </p:pic>
      <p:sp>
        <p:nvSpPr>
          <p:cNvPr id="16" name="TextBox 15">
            <a:extLst>
              <a:ext uri="{FF2B5EF4-FFF2-40B4-BE49-F238E27FC236}">
                <a16:creationId xmlns:a16="http://schemas.microsoft.com/office/drawing/2014/main" id="{09360DDA-16CE-4B05-8322-CAC72BA5716B}"/>
              </a:ext>
            </a:extLst>
          </p:cNvPr>
          <p:cNvSpPr txBox="1"/>
          <p:nvPr/>
        </p:nvSpPr>
        <p:spPr>
          <a:xfrm>
            <a:off x="1136650" y="460496"/>
            <a:ext cx="2628901" cy="597599"/>
          </a:xfrm>
          <a:prstGeom prst="rect">
            <a:avLst/>
          </a:prstGeom>
          <a:noFill/>
        </p:spPr>
        <p:txBody>
          <a:bodyPr wrap="square">
            <a:spAutoFit/>
          </a:bodyPr>
          <a:lstStyle/>
          <a:p>
            <a:pPr eaLnBrk="1" hangingPunct="1">
              <a:spcBef>
                <a:spcPts val="100"/>
              </a:spcBef>
            </a:pPr>
            <a:r>
              <a:rPr lang="en-IN" altLang="en-US" sz="1600" b="1" dirty="0">
                <a:solidFill>
                  <a:schemeClr val="tx1"/>
                </a:solidFill>
                <a:cs typeface="Calibri" panose="020F0502020204030204" charset="0"/>
              </a:rPr>
              <a:t>B.M.S. College of </a:t>
            </a:r>
          </a:p>
          <a:p>
            <a:pPr eaLnBrk="1" hangingPunct="1">
              <a:spcBef>
                <a:spcPts val="100"/>
              </a:spcBef>
            </a:pPr>
            <a:r>
              <a:rPr lang="en-IN" altLang="en-US" sz="1600" b="1" dirty="0">
                <a:solidFill>
                  <a:schemeClr val="tx1"/>
                </a:solidFill>
                <a:cs typeface="Calibri" panose="020F0502020204030204" charset="0"/>
              </a:rPr>
              <a:t>Engineering</a:t>
            </a:r>
            <a:endParaRPr lang="en-US" altLang="en-US" sz="1600" dirty="0">
              <a:solidFill>
                <a:schemeClr val="tx1"/>
              </a:solidFill>
              <a:cs typeface="Calibri" panose="020F0502020204030204" charset="0"/>
            </a:endParaRPr>
          </a:p>
        </p:txBody>
      </p:sp>
      <p:sp>
        <p:nvSpPr>
          <p:cNvPr id="5" name="TextBox 4">
            <a:extLst>
              <a:ext uri="{FF2B5EF4-FFF2-40B4-BE49-F238E27FC236}">
                <a16:creationId xmlns:a16="http://schemas.microsoft.com/office/drawing/2014/main" id="{9BA66955-D8E8-4C4E-8773-8C77725AED8F}"/>
              </a:ext>
            </a:extLst>
          </p:cNvPr>
          <p:cNvSpPr txBox="1"/>
          <p:nvPr/>
        </p:nvSpPr>
        <p:spPr>
          <a:xfrm>
            <a:off x="7079673" y="10492779"/>
            <a:ext cx="13244945" cy="338554"/>
          </a:xfrm>
          <a:prstGeom prst="rect">
            <a:avLst/>
          </a:prstGeom>
          <a:noFill/>
        </p:spPr>
        <p:txBody>
          <a:bodyPr wrap="square" rtlCol="0">
            <a:spAutoFit/>
          </a:bodyPr>
          <a:lstStyle/>
          <a:p>
            <a:r>
              <a:rPr lang="en-US" sz="1600" dirty="0"/>
              <a:t>Department of Computer Science Engineering(Data Science)</a:t>
            </a:r>
            <a:endParaRPr lang="en-IN" sz="1600" dirty="0"/>
          </a:p>
        </p:txBody>
      </p:sp>
      <p:sp>
        <p:nvSpPr>
          <p:cNvPr id="2" name="object 8">
            <a:extLst>
              <a:ext uri="{FF2B5EF4-FFF2-40B4-BE49-F238E27FC236}">
                <a16:creationId xmlns:a16="http://schemas.microsoft.com/office/drawing/2014/main" id="{D08D893B-54A2-7339-4C3C-0D00FC8F1789}"/>
              </a:ext>
            </a:extLst>
          </p:cNvPr>
          <p:cNvSpPr txBox="1">
            <a:spLocks noChangeArrowheads="1"/>
          </p:cNvSpPr>
          <p:nvPr/>
        </p:nvSpPr>
        <p:spPr bwMode="auto">
          <a:xfrm>
            <a:off x="1008063" y="1723712"/>
            <a:ext cx="18527712" cy="8383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defRPr>
                <a:solidFill>
                  <a:schemeClr val="tx1"/>
                </a:solidFill>
                <a:latin typeface="Calibri" panose="020F0502020204030204" charset="0"/>
                <a:ea typeface="MS PGothic" panose="020B0600070205080204" charset="-128"/>
              </a:defRPr>
            </a:lvl1pPr>
            <a:lvl2pPr marL="742950" indent="-285750">
              <a:spcBef>
                <a:spcPct val="20000"/>
              </a:spcBef>
              <a:defRPr>
                <a:solidFill>
                  <a:schemeClr val="tx1"/>
                </a:solidFill>
                <a:latin typeface="Calibri" panose="020F0502020204030204" charset="0"/>
                <a:ea typeface="MS PGothic" panose="020B0600070205080204" charset="-128"/>
              </a:defRPr>
            </a:lvl2pPr>
            <a:lvl3pPr marL="1143000" indent="-228600">
              <a:spcBef>
                <a:spcPct val="20000"/>
              </a:spcBef>
              <a:defRPr>
                <a:solidFill>
                  <a:schemeClr val="tx1"/>
                </a:solidFill>
                <a:latin typeface="Calibri" panose="020F0502020204030204" charset="0"/>
                <a:ea typeface="MS PGothic" panose="020B0600070205080204" charset="-128"/>
              </a:defRPr>
            </a:lvl3pPr>
            <a:lvl4pPr marL="1600200" indent="-228600">
              <a:spcBef>
                <a:spcPct val="20000"/>
              </a:spcBef>
              <a:defRPr>
                <a:solidFill>
                  <a:schemeClr val="tx1"/>
                </a:solidFill>
                <a:latin typeface="Calibri" panose="020F0502020204030204" charset="0"/>
                <a:ea typeface="MS PGothic" panose="020B0600070205080204" charset="-128"/>
              </a:defRPr>
            </a:lvl4pPr>
            <a:lvl5pPr marL="2057400" indent="-228600">
              <a:spcBef>
                <a:spcPct val="20000"/>
              </a:spcBef>
              <a:defRPr>
                <a:solidFill>
                  <a:schemeClr val="tx1"/>
                </a:solidFill>
                <a:latin typeface="Calibri" panose="020F0502020204030204" charset="0"/>
                <a:ea typeface="MS PGothic" panose="020B0600070205080204" charset="-128"/>
              </a:defRPr>
            </a:lvl5pPr>
            <a:lvl6pPr marL="25146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6pPr>
            <a:lvl7pPr marL="29718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7pPr>
            <a:lvl8pPr marL="34290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8pPr>
            <a:lvl9pPr marL="38862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9pPr>
          </a:lstStyle>
          <a:p>
            <a:pPr algn="just">
              <a:spcBef>
                <a:spcPct val="0"/>
              </a:spcBef>
            </a:pPr>
            <a:r>
              <a:rPr lang="en-US" altLang="en-US" sz="3400" dirty="0">
                <a:latin typeface="Times New Roman" panose="02020603050405020304" pitchFamily="18" charset="0"/>
                <a:cs typeface="Times New Roman" panose="02020603050405020304" pitchFamily="18" charset="0"/>
              </a:rPr>
              <a:t>In modern computing environments, effective log management is crucial for maintaining system performance, security, and compliance. Logs are invaluable for diagnosing issues, understanding system behavior, and auditing activities. However, as systems run continuously, logs can grow rapidly, consuming significant disk space and making it difficult to manage and retrieve important information.</a:t>
            </a:r>
          </a:p>
          <a:p>
            <a:pPr algn="just">
              <a:spcBef>
                <a:spcPct val="0"/>
              </a:spcBef>
            </a:pPr>
            <a:endParaRPr lang="en-US" altLang="en-US" sz="3400" dirty="0">
              <a:latin typeface="Times New Roman" panose="02020603050405020304" pitchFamily="18" charset="0"/>
              <a:cs typeface="Times New Roman" panose="02020603050405020304" pitchFamily="18" charset="0"/>
            </a:endParaRPr>
          </a:p>
          <a:p>
            <a:pPr algn="just">
              <a:spcBef>
                <a:spcPct val="0"/>
              </a:spcBef>
            </a:pPr>
            <a:r>
              <a:rPr lang="en-US" altLang="en-US" sz="3400" b="1" dirty="0">
                <a:latin typeface="Times New Roman" panose="02020603050405020304" pitchFamily="18" charset="0"/>
                <a:cs typeface="Times New Roman" panose="02020603050405020304" pitchFamily="18" charset="0"/>
              </a:rPr>
              <a:t>Automated Log Rotation and Archiving </a:t>
            </a:r>
            <a:r>
              <a:rPr lang="en-US" altLang="en-US" sz="3400" dirty="0">
                <a:latin typeface="Times New Roman" panose="02020603050405020304" pitchFamily="18" charset="0"/>
                <a:cs typeface="Times New Roman" panose="02020603050405020304" pitchFamily="18" charset="0"/>
              </a:rPr>
              <a:t>is a systematic approach designed to address these challenges. This process involves:</a:t>
            </a:r>
          </a:p>
          <a:p>
            <a:pPr algn="just">
              <a:spcBef>
                <a:spcPct val="0"/>
              </a:spcBef>
            </a:pPr>
            <a:endParaRPr lang="en-US" altLang="en-US" sz="3400" dirty="0">
              <a:latin typeface="Times New Roman" panose="02020603050405020304" pitchFamily="18" charset="0"/>
              <a:cs typeface="Times New Roman" panose="02020603050405020304" pitchFamily="18" charset="0"/>
            </a:endParaRPr>
          </a:p>
          <a:p>
            <a:pPr algn="just">
              <a:spcBef>
                <a:spcPct val="0"/>
              </a:spcBef>
            </a:pPr>
            <a:r>
              <a:rPr lang="en-US" altLang="en-US" sz="3400" dirty="0">
                <a:latin typeface="Times New Roman" panose="02020603050405020304" pitchFamily="18" charset="0"/>
                <a:cs typeface="Times New Roman" panose="02020603050405020304" pitchFamily="18" charset="0"/>
              </a:rPr>
              <a:t>1. </a:t>
            </a:r>
            <a:r>
              <a:rPr lang="en-US" altLang="en-US" sz="3400" b="1" dirty="0">
                <a:latin typeface="Times New Roman" panose="02020603050405020304" pitchFamily="18" charset="0"/>
                <a:cs typeface="Times New Roman" panose="02020603050405020304" pitchFamily="18" charset="0"/>
              </a:rPr>
              <a:t>Log Rotation</a:t>
            </a:r>
            <a:r>
              <a:rPr lang="en-US" altLang="en-US" sz="3400" dirty="0">
                <a:latin typeface="Times New Roman" panose="02020603050405020304" pitchFamily="18" charset="0"/>
                <a:cs typeface="Times New Roman" panose="02020603050405020304" pitchFamily="18" charset="0"/>
              </a:rPr>
              <a:t>: Periodically renaming and compressing log files to prevent them from becoming too large.</a:t>
            </a:r>
          </a:p>
          <a:p>
            <a:pPr algn="just">
              <a:spcBef>
                <a:spcPct val="0"/>
              </a:spcBef>
            </a:pPr>
            <a:r>
              <a:rPr lang="en-US" altLang="en-US" sz="3400" dirty="0">
                <a:latin typeface="Times New Roman" panose="02020603050405020304" pitchFamily="18" charset="0"/>
                <a:cs typeface="Times New Roman" panose="02020603050405020304" pitchFamily="18" charset="0"/>
              </a:rPr>
              <a:t>2. </a:t>
            </a:r>
            <a:r>
              <a:rPr lang="en-US" altLang="en-US" sz="3400" b="1" dirty="0">
                <a:latin typeface="Times New Roman" panose="02020603050405020304" pitchFamily="18" charset="0"/>
                <a:cs typeface="Times New Roman" panose="02020603050405020304" pitchFamily="18" charset="0"/>
              </a:rPr>
              <a:t>Log Archiving</a:t>
            </a:r>
            <a:r>
              <a:rPr lang="en-US" altLang="en-US" sz="3400" dirty="0">
                <a:latin typeface="Times New Roman" panose="02020603050405020304" pitchFamily="18" charset="0"/>
                <a:cs typeface="Times New Roman" panose="02020603050405020304" pitchFamily="18" charset="0"/>
              </a:rPr>
              <a:t>: Storing rotated logs in a designated archive directory for future reference and analysis.</a:t>
            </a:r>
          </a:p>
          <a:p>
            <a:pPr algn="just">
              <a:spcBef>
                <a:spcPct val="0"/>
              </a:spcBef>
            </a:pPr>
            <a:r>
              <a:rPr lang="en-US" altLang="en-US" sz="3400" dirty="0">
                <a:latin typeface="Times New Roman" panose="02020603050405020304" pitchFamily="18" charset="0"/>
                <a:cs typeface="Times New Roman" panose="02020603050405020304" pitchFamily="18" charset="0"/>
              </a:rPr>
              <a:t>3. </a:t>
            </a:r>
            <a:r>
              <a:rPr lang="en-US" altLang="en-US" sz="3400" b="1" dirty="0">
                <a:latin typeface="Times New Roman" panose="02020603050405020304" pitchFamily="18" charset="0"/>
                <a:cs typeface="Times New Roman" panose="02020603050405020304" pitchFamily="18" charset="0"/>
              </a:rPr>
              <a:t>Log Retention</a:t>
            </a:r>
            <a:r>
              <a:rPr lang="en-US" altLang="en-US" sz="3400" dirty="0">
                <a:latin typeface="Times New Roman" panose="02020603050405020304" pitchFamily="18" charset="0"/>
                <a:cs typeface="Times New Roman" panose="02020603050405020304" pitchFamily="18" charset="0"/>
              </a:rPr>
              <a:t>: Automatically deleting archived logs after a specified period to conserve storage space.</a:t>
            </a:r>
          </a:p>
          <a:p>
            <a:pPr algn="just">
              <a:spcBef>
                <a:spcPct val="0"/>
              </a:spcBef>
            </a:pPr>
            <a:endParaRPr lang="en-US" altLang="en-US" sz="3400" dirty="0">
              <a:latin typeface="Times New Roman" panose="02020603050405020304" pitchFamily="18" charset="0"/>
              <a:cs typeface="Times New Roman" panose="02020603050405020304" pitchFamily="18" charset="0"/>
            </a:endParaRPr>
          </a:p>
          <a:p>
            <a:pPr algn="just">
              <a:spcBef>
                <a:spcPct val="0"/>
              </a:spcBef>
            </a:pPr>
            <a:r>
              <a:rPr lang="en-US" altLang="en-US" sz="3400" dirty="0">
                <a:latin typeface="Times New Roman" panose="02020603050405020304" pitchFamily="18" charset="0"/>
                <a:cs typeface="Times New Roman" panose="02020603050405020304" pitchFamily="18" charset="0"/>
              </a:rPr>
              <a:t>This presentation covers the need, methodology, and implementation of automated log rotation and archiving using a bash script. Key components include configuration, logging mechanisms, and cleanup processes for efficient log management.</a:t>
            </a:r>
          </a:p>
        </p:txBody>
      </p:sp>
    </p:spTree>
    <p:extLst>
      <p:ext uri="{BB962C8B-B14F-4D97-AF65-F5344CB8AC3E}">
        <p14:creationId xmlns:p14="http://schemas.microsoft.com/office/powerpoint/2010/main" val="1769017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350" y="-18905"/>
            <a:ext cx="2011045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FFFFFF"/>
              </a:solidFill>
            </a:endParaRPr>
          </a:p>
        </p:txBody>
      </p:sp>
      <p:sp>
        <p:nvSpPr>
          <p:cNvPr id="10247" name="object 8"/>
          <p:cNvSpPr txBox="1">
            <a:spLocks noChangeArrowheads="1"/>
          </p:cNvSpPr>
          <p:nvPr/>
        </p:nvSpPr>
        <p:spPr bwMode="auto">
          <a:xfrm>
            <a:off x="6652419" y="353094"/>
            <a:ext cx="10134600" cy="75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12700">
              <a:spcBef>
                <a:spcPct val="20000"/>
              </a:spcBef>
              <a:defRPr>
                <a:solidFill>
                  <a:schemeClr val="tx1"/>
                </a:solidFill>
                <a:latin typeface="Calibri" panose="020F0502020204030204" charset="0"/>
                <a:ea typeface="MS PGothic" panose="020B0600070205080204" charset="-128"/>
              </a:defRPr>
            </a:lvl1pPr>
            <a:lvl2pPr marL="742950" indent="-285750">
              <a:spcBef>
                <a:spcPct val="20000"/>
              </a:spcBef>
              <a:defRPr>
                <a:solidFill>
                  <a:schemeClr val="tx1"/>
                </a:solidFill>
                <a:latin typeface="Calibri" panose="020F0502020204030204" charset="0"/>
                <a:ea typeface="MS PGothic" panose="020B0600070205080204" charset="-128"/>
              </a:defRPr>
            </a:lvl2pPr>
            <a:lvl3pPr marL="1143000" indent="-228600">
              <a:spcBef>
                <a:spcPct val="20000"/>
              </a:spcBef>
              <a:defRPr>
                <a:solidFill>
                  <a:schemeClr val="tx1"/>
                </a:solidFill>
                <a:latin typeface="Calibri" panose="020F0502020204030204" charset="0"/>
                <a:ea typeface="MS PGothic" panose="020B0600070205080204" charset="-128"/>
              </a:defRPr>
            </a:lvl3pPr>
            <a:lvl4pPr marL="1600200" indent="-228600">
              <a:spcBef>
                <a:spcPct val="20000"/>
              </a:spcBef>
              <a:defRPr>
                <a:solidFill>
                  <a:schemeClr val="tx1"/>
                </a:solidFill>
                <a:latin typeface="Calibri" panose="020F0502020204030204" charset="0"/>
                <a:ea typeface="MS PGothic" panose="020B0600070205080204" charset="-128"/>
              </a:defRPr>
            </a:lvl4pPr>
            <a:lvl5pPr marL="2057400" indent="-228600">
              <a:spcBef>
                <a:spcPct val="20000"/>
              </a:spcBef>
              <a:defRPr>
                <a:solidFill>
                  <a:schemeClr val="tx1"/>
                </a:solidFill>
                <a:latin typeface="Calibri" panose="020F0502020204030204" charset="0"/>
                <a:ea typeface="MS PGothic" panose="020B0600070205080204" charset="-128"/>
              </a:defRPr>
            </a:lvl5pPr>
            <a:lvl6pPr marL="25146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6pPr>
            <a:lvl7pPr marL="29718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7pPr>
            <a:lvl8pPr marL="34290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8pPr>
            <a:lvl9pPr marL="38862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9pPr>
          </a:lstStyle>
          <a:p>
            <a:r>
              <a:rPr lang="en-IN" altLang="en-US" sz="4800" dirty="0">
                <a:solidFill>
                  <a:srgbClr val="002060"/>
                </a:solidFill>
                <a:latin typeface="Times New Roman" panose="02020603050405020304" pitchFamily="18" charset="0"/>
                <a:cs typeface="Times New Roman" panose="02020603050405020304" pitchFamily="18" charset="0"/>
              </a:rPr>
              <a:t>Problem Statement</a:t>
            </a:r>
          </a:p>
        </p:txBody>
      </p:sp>
      <p:sp>
        <p:nvSpPr>
          <p:cNvPr id="10248" name="object 10"/>
          <p:cNvSpPr/>
          <p:nvPr/>
        </p:nvSpPr>
        <p:spPr bwMode="auto">
          <a:xfrm>
            <a:off x="1008063" y="1192213"/>
            <a:ext cx="18527712" cy="0"/>
          </a:xfrm>
          <a:custGeom>
            <a:avLst/>
            <a:gdLst>
              <a:gd name="T0" fmla="*/ 0 w 18527395"/>
              <a:gd name="T1" fmla="*/ 18532882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025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defTabSz="457200" eaLnBrk="0" fontAlgn="base" hangingPunct="0">
              <a:spcBef>
                <a:spcPct val="0"/>
              </a:spcBef>
              <a:spcAft>
                <a:spcPct val="0"/>
              </a:spcAft>
              <a:defRPr>
                <a:solidFill>
                  <a:schemeClr val="tx1"/>
                </a:solidFill>
                <a:latin typeface="Calibri" panose="020F0502020204030204" charset="0"/>
                <a:ea typeface="MS PGothic" panose="020B0600070205080204" charset="-128"/>
              </a:defRPr>
            </a:lvl6pPr>
            <a:lvl7pPr marL="2971800" indent="-228600" defTabSz="457200" eaLnBrk="0" fontAlgn="base" hangingPunct="0">
              <a:spcBef>
                <a:spcPct val="0"/>
              </a:spcBef>
              <a:spcAft>
                <a:spcPct val="0"/>
              </a:spcAft>
              <a:defRPr>
                <a:solidFill>
                  <a:schemeClr val="tx1"/>
                </a:solidFill>
                <a:latin typeface="Calibri" panose="020F0502020204030204" charset="0"/>
                <a:ea typeface="MS PGothic" panose="020B0600070205080204" charset="-128"/>
              </a:defRPr>
            </a:lvl7pPr>
            <a:lvl8pPr marL="3429000" indent="-228600" defTabSz="457200" eaLnBrk="0" fontAlgn="base" hangingPunct="0">
              <a:spcBef>
                <a:spcPct val="0"/>
              </a:spcBef>
              <a:spcAft>
                <a:spcPct val="0"/>
              </a:spcAft>
              <a:defRPr>
                <a:solidFill>
                  <a:schemeClr val="tx1"/>
                </a:solidFill>
                <a:latin typeface="Calibri" panose="020F0502020204030204" charset="0"/>
                <a:ea typeface="MS PGothic" panose="020B0600070205080204" charset="-128"/>
              </a:defRPr>
            </a:lvl8pPr>
            <a:lvl9pPr marL="3886200" indent="-228600" defTabSz="457200" eaLnBrk="0" fontAlgn="base" hangingPunct="0">
              <a:spcBef>
                <a:spcPct val="0"/>
              </a:spcBef>
              <a:spcAft>
                <a:spcPct val="0"/>
              </a:spcAft>
              <a:defRPr>
                <a:solidFill>
                  <a:schemeClr val="tx1"/>
                </a:solidFill>
                <a:latin typeface="Calibri" panose="020F0502020204030204" charset="0"/>
                <a:ea typeface="MS PGothic" panose="020B0600070205080204" charset="-128"/>
              </a:defRPr>
            </a:lvl9pPr>
          </a:lstStyle>
          <a:p>
            <a:fld id="{616DECD3-7CA2-4DB7-B09D-1ECCFD1ED095}" type="slidenum">
              <a:rPr lang="en-US" altLang="en-US" smtClean="0">
                <a:solidFill>
                  <a:srgbClr val="898989"/>
                </a:solidFill>
              </a:rPr>
              <a:t>4</a:t>
            </a:fld>
            <a:endParaRPr lang="en-US" altLang="en-US">
              <a:solidFill>
                <a:srgbClr val="898989"/>
              </a:solidFill>
            </a:endParaRPr>
          </a:p>
        </p:txBody>
      </p:sp>
      <p:pic>
        <p:nvPicPr>
          <p:cNvPr id="13" name="Picture 12">
            <a:extLst>
              <a:ext uri="{FF2B5EF4-FFF2-40B4-BE49-F238E27FC236}">
                <a16:creationId xmlns:a16="http://schemas.microsoft.com/office/drawing/2014/main" id="{661981A2-D64C-4E9C-92C3-CCB759219B5A}"/>
              </a:ext>
            </a:extLst>
          </p:cNvPr>
          <p:cNvPicPr>
            <a:picLocks noChangeAspect="1"/>
          </p:cNvPicPr>
          <p:nvPr/>
        </p:nvPicPr>
        <p:blipFill>
          <a:blip r:embed="rId2"/>
          <a:stretch>
            <a:fillRect/>
          </a:stretch>
        </p:blipFill>
        <p:spPr>
          <a:xfrm>
            <a:off x="467735" y="326737"/>
            <a:ext cx="662565" cy="803563"/>
          </a:xfrm>
          <a:prstGeom prst="rect">
            <a:avLst/>
          </a:prstGeom>
        </p:spPr>
      </p:pic>
      <p:sp>
        <p:nvSpPr>
          <p:cNvPr id="16" name="TextBox 15">
            <a:extLst>
              <a:ext uri="{FF2B5EF4-FFF2-40B4-BE49-F238E27FC236}">
                <a16:creationId xmlns:a16="http://schemas.microsoft.com/office/drawing/2014/main" id="{09360DDA-16CE-4B05-8322-CAC72BA5716B}"/>
              </a:ext>
            </a:extLst>
          </p:cNvPr>
          <p:cNvSpPr txBox="1"/>
          <p:nvPr/>
        </p:nvSpPr>
        <p:spPr>
          <a:xfrm>
            <a:off x="1136650" y="460496"/>
            <a:ext cx="2628901" cy="597599"/>
          </a:xfrm>
          <a:prstGeom prst="rect">
            <a:avLst/>
          </a:prstGeom>
          <a:noFill/>
        </p:spPr>
        <p:txBody>
          <a:bodyPr wrap="square">
            <a:spAutoFit/>
          </a:bodyPr>
          <a:lstStyle/>
          <a:p>
            <a:pPr eaLnBrk="1" hangingPunct="1">
              <a:spcBef>
                <a:spcPts val="100"/>
              </a:spcBef>
            </a:pPr>
            <a:r>
              <a:rPr lang="en-IN" altLang="en-US" sz="1600" b="1" dirty="0">
                <a:solidFill>
                  <a:schemeClr val="tx1"/>
                </a:solidFill>
                <a:cs typeface="Calibri" panose="020F0502020204030204" charset="0"/>
              </a:rPr>
              <a:t>B.M.S. College of </a:t>
            </a:r>
          </a:p>
          <a:p>
            <a:pPr eaLnBrk="1" hangingPunct="1">
              <a:spcBef>
                <a:spcPts val="100"/>
              </a:spcBef>
            </a:pPr>
            <a:r>
              <a:rPr lang="en-IN" altLang="en-US" sz="1600" b="1" dirty="0">
                <a:solidFill>
                  <a:schemeClr val="tx1"/>
                </a:solidFill>
                <a:cs typeface="Calibri" panose="020F0502020204030204" charset="0"/>
              </a:rPr>
              <a:t>Engineering</a:t>
            </a:r>
            <a:endParaRPr lang="en-US" altLang="en-US" sz="1600" dirty="0">
              <a:solidFill>
                <a:schemeClr val="tx1"/>
              </a:solidFill>
              <a:cs typeface="Calibri" panose="020F0502020204030204" charset="0"/>
            </a:endParaRPr>
          </a:p>
        </p:txBody>
      </p:sp>
      <p:sp>
        <p:nvSpPr>
          <p:cNvPr id="5" name="TextBox 4">
            <a:extLst>
              <a:ext uri="{FF2B5EF4-FFF2-40B4-BE49-F238E27FC236}">
                <a16:creationId xmlns:a16="http://schemas.microsoft.com/office/drawing/2014/main" id="{9BA66955-D8E8-4C4E-8773-8C77725AED8F}"/>
              </a:ext>
            </a:extLst>
          </p:cNvPr>
          <p:cNvSpPr txBox="1"/>
          <p:nvPr/>
        </p:nvSpPr>
        <p:spPr>
          <a:xfrm>
            <a:off x="7079673" y="10492779"/>
            <a:ext cx="13244945" cy="338554"/>
          </a:xfrm>
          <a:prstGeom prst="rect">
            <a:avLst/>
          </a:prstGeom>
          <a:noFill/>
        </p:spPr>
        <p:txBody>
          <a:bodyPr wrap="square" rtlCol="0">
            <a:spAutoFit/>
          </a:bodyPr>
          <a:lstStyle/>
          <a:p>
            <a:r>
              <a:rPr lang="en-US" sz="1600" dirty="0"/>
              <a:t>Department of Computer Science Engineering(Data Science)</a:t>
            </a:r>
            <a:endParaRPr lang="en-IN" sz="1600" dirty="0"/>
          </a:p>
        </p:txBody>
      </p:sp>
      <p:sp>
        <p:nvSpPr>
          <p:cNvPr id="2" name="object 8">
            <a:extLst>
              <a:ext uri="{FF2B5EF4-FFF2-40B4-BE49-F238E27FC236}">
                <a16:creationId xmlns:a16="http://schemas.microsoft.com/office/drawing/2014/main" id="{1A4A9859-FD89-1EE2-255A-2ADB5D7C36E4}"/>
              </a:ext>
            </a:extLst>
          </p:cNvPr>
          <p:cNvSpPr txBox="1">
            <a:spLocks noChangeArrowheads="1"/>
          </p:cNvSpPr>
          <p:nvPr/>
        </p:nvSpPr>
        <p:spPr bwMode="auto">
          <a:xfrm>
            <a:off x="1008063" y="1723712"/>
            <a:ext cx="18527712" cy="6383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defRPr>
                <a:solidFill>
                  <a:schemeClr val="tx1"/>
                </a:solidFill>
                <a:latin typeface="Calibri" panose="020F0502020204030204" charset="0"/>
                <a:ea typeface="MS PGothic" panose="020B0600070205080204" charset="-128"/>
              </a:defRPr>
            </a:lvl1pPr>
            <a:lvl2pPr marL="742950" indent="-285750">
              <a:spcBef>
                <a:spcPct val="20000"/>
              </a:spcBef>
              <a:defRPr>
                <a:solidFill>
                  <a:schemeClr val="tx1"/>
                </a:solidFill>
                <a:latin typeface="Calibri" panose="020F0502020204030204" charset="0"/>
                <a:ea typeface="MS PGothic" panose="020B0600070205080204" charset="-128"/>
              </a:defRPr>
            </a:lvl2pPr>
            <a:lvl3pPr marL="1143000" indent="-228600">
              <a:spcBef>
                <a:spcPct val="20000"/>
              </a:spcBef>
              <a:defRPr>
                <a:solidFill>
                  <a:schemeClr val="tx1"/>
                </a:solidFill>
                <a:latin typeface="Calibri" panose="020F0502020204030204" charset="0"/>
                <a:ea typeface="MS PGothic" panose="020B0600070205080204" charset="-128"/>
              </a:defRPr>
            </a:lvl3pPr>
            <a:lvl4pPr marL="1600200" indent="-228600">
              <a:spcBef>
                <a:spcPct val="20000"/>
              </a:spcBef>
              <a:defRPr>
                <a:solidFill>
                  <a:schemeClr val="tx1"/>
                </a:solidFill>
                <a:latin typeface="Calibri" panose="020F0502020204030204" charset="0"/>
                <a:ea typeface="MS PGothic" panose="020B0600070205080204" charset="-128"/>
              </a:defRPr>
            </a:lvl4pPr>
            <a:lvl5pPr marL="2057400" indent="-228600">
              <a:spcBef>
                <a:spcPct val="20000"/>
              </a:spcBef>
              <a:defRPr>
                <a:solidFill>
                  <a:schemeClr val="tx1"/>
                </a:solidFill>
                <a:latin typeface="Calibri" panose="020F0502020204030204" charset="0"/>
                <a:ea typeface="MS PGothic" panose="020B0600070205080204" charset="-128"/>
              </a:defRPr>
            </a:lvl5pPr>
            <a:lvl6pPr marL="25146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6pPr>
            <a:lvl7pPr marL="29718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7pPr>
            <a:lvl8pPr marL="34290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8pPr>
            <a:lvl9pPr marL="38862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9pPr>
          </a:lstStyle>
          <a:p>
            <a:pPr algn="just">
              <a:spcBef>
                <a:spcPct val="0"/>
              </a:spcBef>
            </a:pPr>
            <a:r>
              <a:rPr lang="en-US" altLang="en-US" sz="3600" dirty="0">
                <a:latin typeface="Times New Roman" panose="02020603050405020304" pitchFamily="18" charset="0"/>
                <a:cs typeface="Times New Roman" panose="02020603050405020304" pitchFamily="18" charset="0"/>
              </a:rPr>
              <a:t>As systems continuously run, log files grow rapidly, leading to several issues:</a:t>
            </a:r>
          </a:p>
          <a:p>
            <a:pPr algn="just">
              <a:spcBef>
                <a:spcPct val="0"/>
              </a:spcBef>
            </a:pPr>
            <a:endParaRPr lang="en-US" altLang="en-US" sz="3600" dirty="0">
              <a:latin typeface="Times New Roman" panose="02020603050405020304" pitchFamily="18" charset="0"/>
              <a:cs typeface="Times New Roman" panose="02020603050405020304" pitchFamily="18" charset="0"/>
            </a:endParaRPr>
          </a:p>
          <a:p>
            <a:pPr algn="just">
              <a:spcBef>
                <a:spcPct val="0"/>
              </a:spcBef>
            </a:pPr>
            <a:endParaRPr lang="en-US" altLang="en-US" sz="1800" dirty="0">
              <a:latin typeface="Times New Roman" panose="02020603050405020304" pitchFamily="18" charset="0"/>
              <a:cs typeface="Times New Roman" panose="02020603050405020304" pitchFamily="18" charset="0"/>
            </a:endParaRPr>
          </a:p>
          <a:p>
            <a:pPr algn="just">
              <a:spcBef>
                <a:spcPct val="0"/>
              </a:spcBef>
            </a:pPr>
            <a:r>
              <a:rPr lang="en-US" altLang="en-US" sz="3600" dirty="0">
                <a:latin typeface="Times New Roman" panose="02020603050405020304" pitchFamily="18" charset="0"/>
                <a:cs typeface="Times New Roman" panose="02020603050405020304" pitchFamily="18" charset="0"/>
              </a:rPr>
              <a:t>- </a:t>
            </a:r>
            <a:r>
              <a:rPr lang="en-US" altLang="en-US" sz="3600" b="1" dirty="0">
                <a:latin typeface="Times New Roman" panose="02020603050405020304" pitchFamily="18" charset="0"/>
                <a:cs typeface="Times New Roman" panose="02020603050405020304" pitchFamily="18" charset="0"/>
              </a:rPr>
              <a:t>Disk Space Consumption</a:t>
            </a:r>
            <a:r>
              <a:rPr lang="en-US" altLang="en-US" sz="3600" dirty="0">
                <a:latin typeface="Times New Roman" panose="02020603050405020304" pitchFamily="18" charset="0"/>
                <a:cs typeface="Times New Roman" panose="02020603050405020304" pitchFamily="18" charset="0"/>
              </a:rPr>
              <a:t>: Large log files consume significant disk space, potentially causing storage shortages.</a:t>
            </a:r>
          </a:p>
          <a:p>
            <a:pPr algn="just">
              <a:spcBef>
                <a:spcPct val="0"/>
              </a:spcBef>
            </a:pPr>
            <a:r>
              <a:rPr lang="en-US" altLang="en-US" sz="3600" dirty="0">
                <a:latin typeface="Times New Roman" panose="02020603050405020304" pitchFamily="18" charset="0"/>
                <a:cs typeface="Times New Roman" panose="02020603050405020304" pitchFamily="18" charset="0"/>
              </a:rPr>
              <a:t>- </a:t>
            </a:r>
            <a:r>
              <a:rPr lang="en-US" altLang="en-US" sz="3600" b="1" dirty="0">
                <a:latin typeface="Times New Roman" panose="02020603050405020304" pitchFamily="18" charset="0"/>
                <a:cs typeface="Times New Roman" panose="02020603050405020304" pitchFamily="18" charset="0"/>
              </a:rPr>
              <a:t>Performance Degradation</a:t>
            </a:r>
            <a:r>
              <a:rPr lang="en-US" altLang="en-US" sz="3600" dirty="0">
                <a:latin typeface="Times New Roman" panose="02020603050405020304" pitchFamily="18" charset="0"/>
                <a:cs typeface="Times New Roman" panose="02020603050405020304" pitchFamily="18" charset="0"/>
              </a:rPr>
              <a:t>: Excessive log sizes can slow down log parsing and analysis.</a:t>
            </a:r>
          </a:p>
          <a:p>
            <a:pPr algn="just">
              <a:spcBef>
                <a:spcPct val="0"/>
              </a:spcBef>
            </a:pPr>
            <a:r>
              <a:rPr lang="en-US" altLang="en-US" sz="3600" dirty="0">
                <a:latin typeface="Times New Roman" panose="02020603050405020304" pitchFamily="18" charset="0"/>
                <a:cs typeface="Times New Roman" panose="02020603050405020304" pitchFamily="18" charset="0"/>
              </a:rPr>
              <a:t>- </a:t>
            </a:r>
            <a:r>
              <a:rPr lang="en-US" altLang="en-US" sz="3600" b="1" dirty="0">
                <a:latin typeface="Times New Roman" panose="02020603050405020304" pitchFamily="18" charset="0"/>
                <a:cs typeface="Times New Roman" panose="02020603050405020304" pitchFamily="18" charset="0"/>
              </a:rPr>
              <a:t>Management Complexity</a:t>
            </a:r>
            <a:r>
              <a:rPr lang="en-US" altLang="en-US" sz="3600" dirty="0">
                <a:latin typeface="Times New Roman" panose="02020603050405020304" pitchFamily="18" charset="0"/>
                <a:cs typeface="Times New Roman" panose="02020603050405020304" pitchFamily="18" charset="0"/>
              </a:rPr>
              <a:t>: Manually managing log files is time-consuming and error-prone.</a:t>
            </a:r>
          </a:p>
          <a:p>
            <a:pPr algn="just">
              <a:spcBef>
                <a:spcPct val="0"/>
              </a:spcBef>
            </a:pPr>
            <a:r>
              <a:rPr lang="en-US" altLang="en-US" sz="3600" dirty="0">
                <a:latin typeface="Times New Roman" panose="02020603050405020304" pitchFamily="18" charset="0"/>
                <a:cs typeface="Times New Roman" panose="02020603050405020304" pitchFamily="18" charset="0"/>
              </a:rPr>
              <a:t>- </a:t>
            </a:r>
            <a:r>
              <a:rPr lang="en-US" altLang="en-US" sz="3600" b="1" dirty="0">
                <a:latin typeface="Times New Roman" panose="02020603050405020304" pitchFamily="18" charset="0"/>
                <a:cs typeface="Times New Roman" panose="02020603050405020304" pitchFamily="18" charset="0"/>
              </a:rPr>
              <a:t>Compliance Risks</a:t>
            </a:r>
            <a:r>
              <a:rPr lang="en-US" altLang="en-US" sz="3600" dirty="0">
                <a:latin typeface="Times New Roman" panose="02020603050405020304" pitchFamily="18" charset="0"/>
                <a:cs typeface="Times New Roman" panose="02020603050405020304" pitchFamily="18" charset="0"/>
              </a:rPr>
              <a:t>: Failure to archive and retain logs properly can lead to non-compliance with regulatory requirements.</a:t>
            </a:r>
          </a:p>
          <a:p>
            <a:pPr algn="just">
              <a:spcBef>
                <a:spcPct val="0"/>
              </a:spcBef>
            </a:pPr>
            <a:endParaRPr lang="en-US" altLang="en-US" sz="3600" dirty="0">
              <a:latin typeface="Times New Roman" panose="02020603050405020304" pitchFamily="18" charset="0"/>
              <a:cs typeface="Times New Roman" panose="02020603050405020304" pitchFamily="18" charset="0"/>
            </a:endParaRPr>
          </a:p>
          <a:p>
            <a:pPr algn="just">
              <a:spcBef>
                <a:spcPct val="0"/>
              </a:spcBef>
            </a:pPr>
            <a:r>
              <a:rPr lang="en-US" altLang="en-US" sz="3600" dirty="0">
                <a:latin typeface="Times New Roman" panose="02020603050405020304" pitchFamily="18" charset="0"/>
                <a:cs typeface="Times New Roman" panose="02020603050405020304" pitchFamily="18" charset="0"/>
              </a:rPr>
              <a:t>Automated log rotation and archiving address these challenges by efficiently managing log file sizes, ensuring systematic archiving, and maintaining compliance with retention policies.</a:t>
            </a:r>
          </a:p>
        </p:txBody>
      </p:sp>
    </p:spTree>
    <p:extLst>
      <p:ext uri="{BB962C8B-B14F-4D97-AF65-F5344CB8AC3E}">
        <p14:creationId xmlns:p14="http://schemas.microsoft.com/office/powerpoint/2010/main" val="2889722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2011045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FFFFFF"/>
              </a:solidFill>
            </a:endParaRPr>
          </a:p>
        </p:txBody>
      </p:sp>
      <p:sp>
        <p:nvSpPr>
          <p:cNvPr id="10247" name="object 8"/>
          <p:cNvSpPr txBox="1">
            <a:spLocks noChangeArrowheads="1"/>
          </p:cNvSpPr>
          <p:nvPr/>
        </p:nvSpPr>
        <p:spPr bwMode="auto">
          <a:xfrm>
            <a:off x="5453135" y="353094"/>
            <a:ext cx="12963380" cy="75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defRPr>
                <a:solidFill>
                  <a:schemeClr val="tx1"/>
                </a:solidFill>
                <a:latin typeface="Calibri" panose="020F0502020204030204" charset="0"/>
                <a:ea typeface="MS PGothic" panose="020B0600070205080204" charset="-128"/>
              </a:defRPr>
            </a:lvl1pPr>
            <a:lvl2pPr marL="742950" indent="-285750">
              <a:spcBef>
                <a:spcPct val="20000"/>
              </a:spcBef>
              <a:defRPr>
                <a:solidFill>
                  <a:schemeClr val="tx1"/>
                </a:solidFill>
                <a:latin typeface="Calibri" panose="020F0502020204030204" charset="0"/>
                <a:ea typeface="MS PGothic" panose="020B0600070205080204" charset="-128"/>
              </a:defRPr>
            </a:lvl2pPr>
            <a:lvl3pPr marL="1143000" indent="-228600">
              <a:spcBef>
                <a:spcPct val="20000"/>
              </a:spcBef>
              <a:defRPr>
                <a:solidFill>
                  <a:schemeClr val="tx1"/>
                </a:solidFill>
                <a:latin typeface="Calibri" panose="020F0502020204030204" charset="0"/>
                <a:ea typeface="MS PGothic" panose="020B0600070205080204" charset="-128"/>
              </a:defRPr>
            </a:lvl3pPr>
            <a:lvl4pPr marL="1600200" indent="-228600">
              <a:spcBef>
                <a:spcPct val="20000"/>
              </a:spcBef>
              <a:defRPr>
                <a:solidFill>
                  <a:schemeClr val="tx1"/>
                </a:solidFill>
                <a:latin typeface="Calibri" panose="020F0502020204030204" charset="0"/>
                <a:ea typeface="MS PGothic" panose="020B0600070205080204" charset="-128"/>
              </a:defRPr>
            </a:lvl4pPr>
            <a:lvl5pPr marL="2057400" indent="-228600">
              <a:spcBef>
                <a:spcPct val="20000"/>
              </a:spcBef>
              <a:defRPr>
                <a:solidFill>
                  <a:schemeClr val="tx1"/>
                </a:solidFill>
                <a:latin typeface="Calibri" panose="020F0502020204030204" charset="0"/>
                <a:ea typeface="MS PGothic" panose="020B0600070205080204" charset="-128"/>
              </a:defRPr>
            </a:lvl5pPr>
            <a:lvl6pPr marL="25146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6pPr>
            <a:lvl7pPr marL="29718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7pPr>
            <a:lvl8pPr marL="34290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8pPr>
            <a:lvl9pPr marL="38862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9pPr>
          </a:lstStyle>
          <a:p>
            <a:r>
              <a:rPr lang="en-IN" altLang="en-US" sz="4800" dirty="0">
                <a:solidFill>
                  <a:srgbClr val="002060"/>
                </a:solidFill>
                <a:latin typeface="Times New Roman" panose="02020603050405020304" pitchFamily="18" charset="0"/>
                <a:cs typeface="Times New Roman" panose="02020603050405020304" pitchFamily="18" charset="0"/>
              </a:rPr>
              <a:t>              Demonstration</a:t>
            </a:r>
          </a:p>
        </p:txBody>
      </p:sp>
      <p:sp>
        <p:nvSpPr>
          <p:cNvPr id="10248" name="object 10"/>
          <p:cNvSpPr/>
          <p:nvPr/>
        </p:nvSpPr>
        <p:spPr bwMode="auto">
          <a:xfrm>
            <a:off x="1008063" y="1192213"/>
            <a:ext cx="18527712" cy="0"/>
          </a:xfrm>
          <a:custGeom>
            <a:avLst/>
            <a:gdLst>
              <a:gd name="T0" fmla="*/ 0 w 18527395"/>
              <a:gd name="T1" fmla="*/ 18532882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025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defTabSz="457200" eaLnBrk="0" fontAlgn="base" hangingPunct="0">
              <a:spcBef>
                <a:spcPct val="0"/>
              </a:spcBef>
              <a:spcAft>
                <a:spcPct val="0"/>
              </a:spcAft>
              <a:defRPr>
                <a:solidFill>
                  <a:schemeClr val="tx1"/>
                </a:solidFill>
                <a:latin typeface="Calibri" panose="020F0502020204030204" charset="0"/>
                <a:ea typeface="MS PGothic" panose="020B0600070205080204" charset="-128"/>
              </a:defRPr>
            </a:lvl6pPr>
            <a:lvl7pPr marL="2971800" indent="-228600" defTabSz="457200" eaLnBrk="0" fontAlgn="base" hangingPunct="0">
              <a:spcBef>
                <a:spcPct val="0"/>
              </a:spcBef>
              <a:spcAft>
                <a:spcPct val="0"/>
              </a:spcAft>
              <a:defRPr>
                <a:solidFill>
                  <a:schemeClr val="tx1"/>
                </a:solidFill>
                <a:latin typeface="Calibri" panose="020F0502020204030204" charset="0"/>
                <a:ea typeface="MS PGothic" panose="020B0600070205080204" charset="-128"/>
              </a:defRPr>
            </a:lvl7pPr>
            <a:lvl8pPr marL="3429000" indent="-228600" defTabSz="457200" eaLnBrk="0" fontAlgn="base" hangingPunct="0">
              <a:spcBef>
                <a:spcPct val="0"/>
              </a:spcBef>
              <a:spcAft>
                <a:spcPct val="0"/>
              </a:spcAft>
              <a:defRPr>
                <a:solidFill>
                  <a:schemeClr val="tx1"/>
                </a:solidFill>
                <a:latin typeface="Calibri" panose="020F0502020204030204" charset="0"/>
                <a:ea typeface="MS PGothic" panose="020B0600070205080204" charset="-128"/>
              </a:defRPr>
            </a:lvl8pPr>
            <a:lvl9pPr marL="3886200" indent="-228600" defTabSz="457200" eaLnBrk="0" fontAlgn="base" hangingPunct="0">
              <a:spcBef>
                <a:spcPct val="0"/>
              </a:spcBef>
              <a:spcAft>
                <a:spcPct val="0"/>
              </a:spcAft>
              <a:defRPr>
                <a:solidFill>
                  <a:schemeClr val="tx1"/>
                </a:solidFill>
                <a:latin typeface="Calibri" panose="020F0502020204030204" charset="0"/>
                <a:ea typeface="MS PGothic" panose="020B0600070205080204" charset="-128"/>
              </a:defRPr>
            </a:lvl9pPr>
          </a:lstStyle>
          <a:p>
            <a:fld id="{616DECD3-7CA2-4DB7-B09D-1ECCFD1ED095}" type="slidenum">
              <a:rPr lang="en-US" altLang="en-US" smtClean="0">
                <a:solidFill>
                  <a:srgbClr val="898989"/>
                </a:solidFill>
              </a:rPr>
              <a:t>5</a:t>
            </a:fld>
            <a:endParaRPr lang="en-US" altLang="en-US">
              <a:solidFill>
                <a:srgbClr val="898989"/>
              </a:solidFill>
            </a:endParaRPr>
          </a:p>
        </p:txBody>
      </p:sp>
      <p:pic>
        <p:nvPicPr>
          <p:cNvPr id="13" name="Picture 12">
            <a:extLst>
              <a:ext uri="{FF2B5EF4-FFF2-40B4-BE49-F238E27FC236}">
                <a16:creationId xmlns:a16="http://schemas.microsoft.com/office/drawing/2014/main" id="{661981A2-D64C-4E9C-92C3-CCB759219B5A}"/>
              </a:ext>
            </a:extLst>
          </p:cNvPr>
          <p:cNvPicPr>
            <a:picLocks noChangeAspect="1"/>
          </p:cNvPicPr>
          <p:nvPr/>
        </p:nvPicPr>
        <p:blipFill>
          <a:blip r:embed="rId2"/>
          <a:stretch>
            <a:fillRect/>
          </a:stretch>
        </p:blipFill>
        <p:spPr>
          <a:xfrm>
            <a:off x="467735" y="326737"/>
            <a:ext cx="662565" cy="803563"/>
          </a:xfrm>
          <a:prstGeom prst="rect">
            <a:avLst/>
          </a:prstGeom>
        </p:spPr>
      </p:pic>
      <p:sp>
        <p:nvSpPr>
          <p:cNvPr id="16" name="TextBox 15">
            <a:extLst>
              <a:ext uri="{FF2B5EF4-FFF2-40B4-BE49-F238E27FC236}">
                <a16:creationId xmlns:a16="http://schemas.microsoft.com/office/drawing/2014/main" id="{09360DDA-16CE-4B05-8322-CAC72BA5716B}"/>
              </a:ext>
            </a:extLst>
          </p:cNvPr>
          <p:cNvSpPr txBox="1"/>
          <p:nvPr/>
        </p:nvSpPr>
        <p:spPr>
          <a:xfrm>
            <a:off x="1136650" y="460496"/>
            <a:ext cx="2628901" cy="597599"/>
          </a:xfrm>
          <a:prstGeom prst="rect">
            <a:avLst/>
          </a:prstGeom>
          <a:noFill/>
        </p:spPr>
        <p:txBody>
          <a:bodyPr wrap="square">
            <a:spAutoFit/>
          </a:bodyPr>
          <a:lstStyle/>
          <a:p>
            <a:pPr eaLnBrk="1" hangingPunct="1">
              <a:spcBef>
                <a:spcPts val="100"/>
              </a:spcBef>
            </a:pPr>
            <a:r>
              <a:rPr lang="en-IN" altLang="en-US" sz="1600" b="1" dirty="0">
                <a:solidFill>
                  <a:schemeClr val="tx1"/>
                </a:solidFill>
                <a:cs typeface="Calibri" panose="020F0502020204030204" charset="0"/>
              </a:rPr>
              <a:t>B.M.S. College of </a:t>
            </a:r>
          </a:p>
          <a:p>
            <a:pPr eaLnBrk="1" hangingPunct="1">
              <a:spcBef>
                <a:spcPts val="100"/>
              </a:spcBef>
            </a:pPr>
            <a:r>
              <a:rPr lang="en-IN" altLang="en-US" sz="1600" b="1" dirty="0">
                <a:solidFill>
                  <a:schemeClr val="tx1"/>
                </a:solidFill>
                <a:cs typeface="Calibri" panose="020F0502020204030204" charset="0"/>
              </a:rPr>
              <a:t>Engineering</a:t>
            </a:r>
            <a:endParaRPr lang="en-US" altLang="en-US" sz="1600" dirty="0">
              <a:solidFill>
                <a:schemeClr val="tx1"/>
              </a:solidFill>
              <a:cs typeface="Calibri" panose="020F0502020204030204" charset="0"/>
            </a:endParaRPr>
          </a:p>
        </p:txBody>
      </p:sp>
      <p:sp>
        <p:nvSpPr>
          <p:cNvPr id="5" name="TextBox 4">
            <a:extLst>
              <a:ext uri="{FF2B5EF4-FFF2-40B4-BE49-F238E27FC236}">
                <a16:creationId xmlns:a16="http://schemas.microsoft.com/office/drawing/2014/main" id="{9BA66955-D8E8-4C4E-8773-8C77725AED8F}"/>
              </a:ext>
            </a:extLst>
          </p:cNvPr>
          <p:cNvSpPr txBox="1"/>
          <p:nvPr/>
        </p:nvSpPr>
        <p:spPr>
          <a:xfrm>
            <a:off x="7079673" y="10492779"/>
            <a:ext cx="13244945" cy="338554"/>
          </a:xfrm>
          <a:prstGeom prst="rect">
            <a:avLst/>
          </a:prstGeom>
          <a:noFill/>
        </p:spPr>
        <p:txBody>
          <a:bodyPr wrap="square" rtlCol="0">
            <a:spAutoFit/>
          </a:bodyPr>
          <a:lstStyle/>
          <a:p>
            <a:r>
              <a:rPr lang="en-US" sz="1600" dirty="0"/>
              <a:t>Department of Computer Science Engineering(Data Science)</a:t>
            </a:r>
            <a:endParaRPr lang="en-IN" sz="1600" dirty="0"/>
          </a:p>
        </p:txBody>
      </p:sp>
    </p:spTree>
    <p:extLst>
      <p:ext uri="{BB962C8B-B14F-4D97-AF65-F5344CB8AC3E}">
        <p14:creationId xmlns:p14="http://schemas.microsoft.com/office/powerpoint/2010/main" val="1856315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2011045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FFFFFF"/>
              </a:solidFill>
            </a:endParaRPr>
          </a:p>
        </p:txBody>
      </p:sp>
      <p:sp>
        <p:nvSpPr>
          <p:cNvPr id="10247" name="object 8"/>
          <p:cNvSpPr txBox="1">
            <a:spLocks noChangeArrowheads="1"/>
          </p:cNvSpPr>
          <p:nvPr/>
        </p:nvSpPr>
        <p:spPr bwMode="auto">
          <a:xfrm>
            <a:off x="5453135" y="353094"/>
            <a:ext cx="12963380" cy="75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defRPr>
                <a:solidFill>
                  <a:schemeClr val="tx1"/>
                </a:solidFill>
                <a:latin typeface="Calibri" panose="020F0502020204030204" charset="0"/>
                <a:ea typeface="MS PGothic" panose="020B0600070205080204" charset="-128"/>
              </a:defRPr>
            </a:lvl1pPr>
            <a:lvl2pPr marL="742950" indent="-285750">
              <a:spcBef>
                <a:spcPct val="20000"/>
              </a:spcBef>
              <a:defRPr>
                <a:solidFill>
                  <a:schemeClr val="tx1"/>
                </a:solidFill>
                <a:latin typeface="Calibri" panose="020F0502020204030204" charset="0"/>
                <a:ea typeface="MS PGothic" panose="020B0600070205080204" charset="-128"/>
              </a:defRPr>
            </a:lvl2pPr>
            <a:lvl3pPr marL="1143000" indent="-228600">
              <a:spcBef>
                <a:spcPct val="20000"/>
              </a:spcBef>
              <a:defRPr>
                <a:solidFill>
                  <a:schemeClr val="tx1"/>
                </a:solidFill>
                <a:latin typeface="Calibri" panose="020F0502020204030204" charset="0"/>
                <a:ea typeface="MS PGothic" panose="020B0600070205080204" charset="-128"/>
              </a:defRPr>
            </a:lvl3pPr>
            <a:lvl4pPr marL="1600200" indent="-228600">
              <a:spcBef>
                <a:spcPct val="20000"/>
              </a:spcBef>
              <a:defRPr>
                <a:solidFill>
                  <a:schemeClr val="tx1"/>
                </a:solidFill>
                <a:latin typeface="Calibri" panose="020F0502020204030204" charset="0"/>
                <a:ea typeface="MS PGothic" panose="020B0600070205080204" charset="-128"/>
              </a:defRPr>
            </a:lvl4pPr>
            <a:lvl5pPr marL="2057400" indent="-228600">
              <a:spcBef>
                <a:spcPct val="20000"/>
              </a:spcBef>
              <a:defRPr>
                <a:solidFill>
                  <a:schemeClr val="tx1"/>
                </a:solidFill>
                <a:latin typeface="Calibri" panose="020F0502020204030204" charset="0"/>
                <a:ea typeface="MS PGothic" panose="020B0600070205080204" charset="-128"/>
              </a:defRPr>
            </a:lvl5pPr>
            <a:lvl6pPr marL="25146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6pPr>
            <a:lvl7pPr marL="29718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7pPr>
            <a:lvl8pPr marL="34290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8pPr>
            <a:lvl9pPr marL="38862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9pPr>
          </a:lstStyle>
          <a:p>
            <a:r>
              <a:rPr lang="en-IN" altLang="en-US" sz="4800" dirty="0">
                <a:solidFill>
                  <a:srgbClr val="002060"/>
                </a:solidFill>
                <a:latin typeface="Times New Roman" panose="02020603050405020304" pitchFamily="18" charset="0"/>
                <a:cs typeface="Times New Roman" panose="02020603050405020304" pitchFamily="18" charset="0"/>
              </a:rPr>
              <a:t>FUTURE ENHANCEMENT</a:t>
            </a:r>
          </a:p>
        </p:txBody>
      </p:sp>
      <p:sp>
        <p:nvSpPr>
          <p:cNvPr id="10248" name="object 10"/>
          <p:cNvSpPr/>
          <p:nvPr/>
        </p:nvSpPr>
        <p:spPr bwMode="auto">
          <a:xfrm>
            <a:off x="1008063" y="1192213"/>
            <a:ext cx="18527712" cy="0"/>
          </a:xfrm>
          <a:custGeom>
            <a:avLst/>
            <a:gdLst>
              <a:gd name="T0" fmla="*/ 0 w 18527395"/>
              <a:gd name="T1" fmla="*/ 18532882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025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defTabSz="457200" eaLnBrk="0" fontAlgn="base" hangingPunct="0">
              <a:spcBef>
                <a:spcPct val="0"/>
              </a:spcBef>
              <a:spcAft>
                <a:spcPct val="0"/>
              </a:spcAft>
              <a:defRPr>
                <a:solidFill>
                  <a:schemeClr val="tx1"/>
                </a:solidFill>
                <a:latin typeface="Calibri" panose="020F0502020204030204" charset="0"/>
                <a:ea typeface="MS PGothic" panose="020B0600070205080204" charset="-128"/>
              </a:defRPr>
            </a:lvl6pPr>
            <a:lvl7pPr marL="2971800" indent="-228600" defTabSz="457200" eaLnBrk="0" fontAlgn="base" hangingPunct="0">
              <a:spcBef>
                <a:spcPct val="0"/>
              </a:spcBef>
              <a:spcAft>
                <a:spcPct val="0"/>
              </a:spcAft>
              <a:defRPr>
                <a:solidFill>
                  <a:schemeClr val="tx1"/>
                </a:solidFill>
                <a:latin typeface="Calibri" panose="020F0502020204030204" charset="0"/>
                <a:ea typeface="MS PGothic" panose="020B0600070205080204" charset="-128"/>
              </a:defRPr>
            </a:lvl7pPr>
            <a:lvl8pPr marL="3429000" indent="-228600" defTabSz="457200" eaLnBrk="0" fontAlgn="base" hangingPunct="0">
              <a:spcBef>
                <a:spcPct val="0"/>
              </a:spcBef>
              <a:spcAft>
                <a:spcPct val="0"/>
              </a:spcAft>
              <a:defRPr>
                <a:solidFill>
                  <a:schemeClr val="tx1"/>
                </a:solidFill>
                <a:latin typeface="Calibri" panose="020F0502020204030204" charset="0"/>
                <a:ea typeface="MS PGothic" panose="020B0600070205080204" charset="-128"/>
              </a:defRPr>
            </a:lvl8pPr>
            <a:lvl9pPr marL="3886200" indent="-228600" defTabSz="457200" eaLnBrk="0" fontAlgn="base" hangingPunct="0">
              <a:spcBef>
                <a:spcPct val="0"/>
              </a:spcBef>
              <a:spcAft>
                <a:spcPct val="0"/>
              </a:spcAft>
              <a:defRPr>
                <a:solidFill>
                  <a:schemeClr val="tx1"/>
                </a:solidFill>
                <a:latin typeface="Calibri" panose="020F0502020204030204" charset="0"/>
                <a:ea typeface="MS PGothic" panose="020B0600070205080204" charset="-128"/>
              </a:defRPr>
            </a:lvl9pPr>
          </a:lstStyle>
          <a:p>
            <a:fld id="{616DECD3-7CA2-4DB7-B09D-1ECCFD1ED095}" type="slidenum">
              <a:rPr lang="en-US" altLang="en-US" smtClean="0">
                <a:solidFill>
                  <a:srgbClr val="898989"/>
                </a:solidFill>
              </a:rPr>
              <a:t>6</a:t>
            </a:fld>
            <a:endParaRPr lang="en-US" altLang="en-US">
              <a:solidFill>
                <a:srgbClr val="898989"/>
              </a:solidFill>
            </a:endParaRPr>
          </a:p>
        </p:txBody>
      </p:sp>
      <p:pic>
        <p:nvPicPr>
          <p:cNvPr id="13" name="Picture 12">
            <a:extLst>
              <a:ext uri="{FF2B5EF4-FFF2-40B4-BE49-F238E27FC236}">
                <a16:creationId xmlns:a16="http://schemas.microsoft.com/office/drawing/2014/main" id="{661981A2-D64C-4E9C-92C3-CCB759219B5A}"/>
              </a:ext>
            </a:extLst>
          </p:cNvPr>
          <p:cNvPicPr>
            <a:picLocks noChangeAspect="1"/>
          </p:cNvPicPr>
          <p:nvPr/>
        </p:nvPicPr>
        <p:blipFill>
          <a:blip r:embed="rId2"/>
          <a:stretch>
            <a:fillRect/>
          </a:stretch>
        </p:blipFill>
        <p:spPr>
          <a:xfrm>
            <a:off x="467735" y="326737"/>
            <a:ext cx="662565" cy="803563"/>
          </a:xfrm>
          <a:prstGeom prst="rect">
            <a:avLst/>
          </a:prstGeom>
        </p:spPr>
      </p:pic>
      <p:sp>
        <p:nvSpPr>
          <p:cNvPr id="16" name="TextBox 15">
            <a:extLst>
              <a:ext uri="{FF2B5EF4-FFF2-40B4-BE49-F238E27FC236}">
                <a16:creationId xmlns:a16="http://schemas.microsoft.com/office/drawing/2014/main" id="{09360DDA-16CE-4B05-8322-CAC72BA5716B}"/>
              </a:ext>
            </a:extLst>
          </p:cNvPr>
          <p:cNvSpPr txBox="1"/>
          <p:nvPr/>
        </p:nvSpPr>
        <p:spPr>
          <a:xfrm>
            <a:off x="1136650" y="460496"/>
            <a:ext cx="2628901" cy="597599"/>
          </a:xfrm>
          <a:prstGeom prst="rect">
            <a:avLst/>
          </a:prstGeom>
          <a:noFill/>
        </p:spPr>
        <p:txBody>
          <a:bodyPr wrap="square">
            <a:spAutoFit/>
          </a:bodyPr>
          <a:lstStyle/>
          <a:p>
            <a:pPr eaLnBrk="1" hangingPunct="1">
              <a:spcBef>
                <a:spcPts val="100"/>
              </a:spcBef>
            </a:pPr>
            <a:r>
              <a:rPr lang="en-IN" altLang="en-US" sz="1600" b="1" dirty="0">
                <a:solidFill>
                  <a:schemeClr val="tx1"/>
                </a:solidFill>
                <a:cs typeface="Calibri" panose="020F0502020204030204" charset="0"/>
              </a:rPr>
              <a:t>B.M.S. College of </a:t>
            </a:r>
          </a:p>
          <a:p>
            <a:pPr eaLnBrk="1" hangingPunct="1">
              <a:spcBef>
                <a:spcPts val="100"/>
              </a:spcBef>
            </a:pPr>
            <a:r>
              <a:rPr lang="en-IN" altLang="en-US" sz="1600" b="1" dirty="0">
                <a:solidFill>
                  <a:schemeClr val="tx1"/>
                </a:solidFill>
                <a:cs typeface="Calibri" panose="020F0502020204030204" charset="0"/>
              </a:rPr>
              <a:t>Engineering</a:t>
            </a:r>
            <a:endParaRPr lang="en-US" altLang="en-US" sz="1600" dirty="0">
              <a:solidFill>
                <a:schemeClr val="tx1"/>
              </a:solidFill>
              <a:cs typeface="Calibri" panose="020F0502020204030204" charset="0"/>
            </a:endParaRPr>
          </a:p>
        </p:txBody>
      </p:sp>
      <p:sp>
        <p:nvSpPr>
          <p:cNvPr id="5" name="TextBox 4">
            <a:extLst>
              <a:ext uri="{FF2B5EF4-FFF2-40B4-BE49-F238E27FC236}">
                <a16:creationId xmlns:a16="http://schemas.microsoft.com/office/drawing/2014/main" id="{9BA66955-D8E8-4C4E-8773-8C77725AED8F}"/>
              </a:ext>
            </a:extLst>
          </p:cNvPr>
          <p:cNvSpPr txBox="1"/>
          <p:nvPr/>
        </p:nvSpPr>
        <p:spPr>
          <a:xfrm>
            <a:off x="7079673" y="10492779"/>
            <a:ext cx="13244945" cy="338554"/>
          </a:xfrm>
          <a:prstGeom prst="rect">
            <a:avLst/>
          </a:prstGeom>
          <a:noFill/>
        </p:spPr>
        <p:txBody>
          <a:bodyPr wrap="square" rtlCol="0">
            <a:spAutoFit/>
          </a:bodyPr>
          <a:lstStyle/>
          <a:p>
            <a:r>
              <a:rPr lang="en-US" sz="1600" dirty="0"/>
              <a:t>Department of Computer Science Engineering(Data Science)</a:t>
            </a:r>
            <a:endParaRPr lang="en-IN" sz="1600" dirty="0"/>
          </a:p>
        </p:txBody>
      </p:sp>
      <p:sp>
        <p:nvSpPr>
          <p:cNvPr id="2" name="object 8">
            <a:extLst>
              <a:ext uri="{FF2B5EF4-FFF2-40B4-BE49-F238E27FC236}">
                <a16:creationId xmlns:a16="http://schemas.microsoft.com/office/drawing/2014/main" id="{CED7578B-3FE2-FDA6-8011-0B9B89A1A5F5}"/>
              </a:ext>
            </a:extLst>
          </p:cNvPr>
          <p:cNvSpPr txBox="1">
            <a:spLocks noChangeArrowheads="1"/>
          </p:cNvSpPr>
          <p:nvPr/>
        </p:nvSpPr>
        <p:spPr bwMode="auto">
          <a:xfrm>
            <a:off x="1008063" y="1723712"/>
            <a:ext cx="18527712" cy="832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defRPr>
                <a:solidFill>
                  <a:schemeClr val="tx1"/>
                </a:solidFill>
                <a:latin typeface="Calibri" panose="020F0502020204030204" charset="0"/>
                <a:ea typeface="MS PGothic" panose="020B0600070205080204" charset="-128"/>
              </a:defRPr>
            </a:lvl1pPr>
            <a:lvl2pPr marL="742950" indent="-285750">
              <a:spcBef>
                <a:spcPct val="20000"/>
              </a:spcBef>
              <a:defRPr>
                <a:solidFill>
                  <a:schemeClr val="tx1"/>
                </a:solidFill>
                <a:latin typeface="Calibri" panose="020F0502020204030204" charset="0"/>
                <a:ea typeface="MS PGothic" panose="020B0600070205080204" charset="-128"/>
              </a:defRPr>
            </a:lvl2pPr>
            <a:lvl3pPr marL="1143000" indent="-228600">
              <a:spcBef>
                <a:spcPct val="20000"/>
              </a:spcBef>
              <a:defRPr>
                <a:solidFill>
                  <a:schemeClr val="tx1"/>
                </a:solidFill>
                <a:latin typeface="Calibri" panose="020F0502020204030204" charset="0"/>
                <a:ea typeface="MS PGothic" panose="020B0600070205080204" charset="-128"/>
              </a:defRPr>
            </a:lvl3pPr>
            <a:lvl4pPr marL="1600200" indent="-228600">
              <a:spcBef>
                <a:spcPct val="20000"/>
              </a:spcBef>
              <a:defRPr>
                <a:solidFill>
                  <a:schemeClr val="tx1"/>
                </a:solidFill>
                <a:latin typeface="Calibri" panose="020F0502020204030204" charset="0"/>
                <a:ea typeface="MS PGothic" panose="020B0600070205080204" charset="-128"/>
              </a:defRPr>
            </a:lvl4pPr>
            <a:lvl5pPr marL="2057400" indent="-228600">
              <a:spcBef>
                <a:spcPct val="20000"/>
              </a:spcBef>
              <a:defRPr>
                <a:solidFill>
                  <a:schemeClr val="tx1"/>
                </a:solidFill>
                <a:latin typeface="Calibri" panose="020F0502020204030204" charset="0"/>
                <a:ea typeface="MS PGothic" panose="020B0600070205080204" charset="-128"/>
              </a:defRPr>
            </a:lvl5pPr>
            <a:lvl6pPr marL="25146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6pPr>
            <a:lvl7pPr marL="29718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7pPr>
            <a:lvl8pPr marL="34290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8pPr>
            <a:lvl9pPr marL="38862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9pPr>
          </a:lstStyle>
          <a:p>
            <a:pPr algn="just">
              <a:spcBef>
                <a:spcPct val="0"/>
              </a:spcBef>
            </a:pPr>
            <a:endParaRPr lang="en-US" altLang="en-US" sz="3600" dirty="0">
              <a:latin typeface="Times New Roman" panose="02020603050405020304" pitchFamily="18" charset="0"/>
              <a:cs typeface="Times New Roman" panose="02020603050405020304" pitchFamily="18" charset="0"/>
            </a:endParaRPr>
          </a:p>
          <a:p>
            <a:pPr algn="just">
              <a:spcBef>
                <a:spcPct val="0"/>
              </a:spcBef>
            </a:pPr>
            <a:r>
              <a:rPr lang="en-US" altLang="en-US" sz="3600" dirty="0">
                <a:latin typeface="Times New Roman" panose="02020603050405020304" pitchFamily="18" charset="0"/>
                <a:cs typeface="Times New Roman" panose="02020603050405020304" pitchFamily="18" charset="0"/>
              </a:rPr>
              <a:t>Potential future enhancements for automated log rotation and archiving systems include:</a:t>
            </a:r>
          </a:p>
          <a:p>
            <a:pPr algn="just">
              <a:spcBef>
                <a:spcPct val="0"/>
              </a:spcBef>
            </a:pPr>
            <a:endParaRPr lang="en-US" altLang="en-US" sz="3600" dirty="0">
              <a:latin typeface="Times New Roman" panose="02020603050405020304" pitchFamily="18" charset="0"/>
              <a:cs typeface="Times New Roman" panose="02020603050405020304" pitchFamily="18" charset="0"/>
            </a:endParaRPr>
          </a:p>
          <a:p>
            <a:pPr algn="just">
              <a:spcBef>
                <a:spcPct val="0"/>
              </a:spcBef>
            </a:pPr>
            <a:r>
              <a:rPr lang="en-US" altLang="en-US" sz="3600" dirty="0">
                <a:latin typeface="Times New Roman" panose="02020603050405020304" pitchFamily="18" charset="0"/>
                <a:cs typeface="Times New Roman" panose="02020603050405020304" pitchFamily="18" charset="0"/>
              </a:rPr>
              <a:t>- </a:t>
            </a:r>
            <a:r>
              <a:rPr lang="en-US" altLang="en-US" sz="3600" b="1" dirty="0">
                <a:latin typeface="Times New Roman" panose="02020603050405020304" pitchFamily="18" charset="0"/>
                <a:cs typeface="Times New Roman" panose="02020603050405020304" pitchFamily="18" charset="0"/>
              </a:rPr>
              <a:t>Real-time Log Monitoring</a:t>
            </a:r>
            <a:r>
              <a:rPr lang="en-US" altLang="en-US" sz="3600" dirty="0">
                <a:latin typeface="Times New Roman" panose="02020603050405020304" pitchFamily="18" charset="0"/>
                <a:cs typeface="Times New Roman" panose="02020603050405020304" pitchFamily="18" charset="0"/>
              </a:rPr>
              <a:t>: Immediate action on thresholds and anomalies.</a:t>
            </a:r>
          </a:p>
          <a:p>
            <a:pPr algn="just">
              <a:spcBef>
                <a:spcPct val="0"/>
              </a:spcBef>
            </a:pPr>
            <a:r>
              <a:rPr lang="en-US" altLang="en-US" sz="3600" dirty="0">
                <a:latin typeface="Times New Roman" panose="02020603050405020304" pitchFamily="18" charset="0"/>
                <a:cs typeface="Times New Roman" panose="02020603050405020304" pitchFamily="18" charset="0"/>
              </a:rPr>
              <a:t>  </a:t>
            </a:r>
          </a:p>
          <a:p>
            <a:pPr algn="just">
              <a:spcBef>
                <a:spcPct val="0"/>
              </a:spcBef>
            </a:pPr>
            <a:r>
              <a:rPr lang="en-US" altLang="en-US" sz="3600" dirty="0">
                <a:latin typeface="Times New Roman" panose="02020603050405020304" pitchFamily="18" charset="0"/>
                <a:cs typeface="Times New Roman" panose="02020603050405020304" pitchFamily="18" charset="0"/>
              </a:rPr>
              <a:t>- </a:t>
            </a:r>
            <a:r>
              <a:rPr lang="en-US" altLang="en-US" sz="3600" b="1" dirty="0">
                <a:latin typeface="Times New Roman" panose="02020603050405020304" pitchFamily="18" charset="0"/>
                <a:cs typeface="Times New Roman" panose="02020603050405020304" pitchFamily="18" charset="0"/>
              </a:rPr>
              <a:t>Cloud Integration</a:t>
            </a:r>
            <a:r>
              <a:rPr lang="en-US" altLang="en-US" sz="3600" dirty="0">
                <a:latin typeface="Times New Roman" panose="02020603050405020304" pitchFamily="18" charset="0"/>
                <a:cs typeface="Times New Roman" panose="02020603050405020304" pitchFamily="18" charset="0"/>
              </a:rPr>
              <a:t>: Scalable, cost-effective log archiving.</a:t>
            </a:r>
          </a:p>
          <a:p>
            <a:pPr algn="just">
              <a:spcBef>
                <a:spcPct val="0"/>
              </a:spcBef>
            </a:pPr>
            <a:r>
              <a:rPr lang="en-US" altLang="en-US" sz="3600" dirty="0">
                <a:latin typeface="Times New Roman" panose="02020603050405020304" pitchFamily="18" charset="0"/>
                <a:cs typeface="Times New Roman" panose="02020603050405020304" pitchFamily="18" charset="0"/>
              </a:rPr>
              <a:t>  </a:t>
            </a:r>
          </a:p>
          <a:p>
            <a:pPr algn="just">
              <a:spcBef>
                <a:spcPct val="0"/>
              </a:spcBef>
            </a:pPr>
            <a:r>
              <a:rPr lang="en-US" altLang="en-US" sz="3600" dirty="0">
                <a:latin typeface="Times New Roman" panose="02020603050405020304" pitchFamily="18" charset="0"/>
                <a:cs typeface="Times New Roman" panose="02020603050405020304" pitchFamily="18" charset="0"/>
              </a:rPr>
              <a:t>- </a:t>
            </a:r>
            <a:r>
              <a:rPr lang="en-US" altLang="en-US" sz="3600" b="1" dirty="0">
                <a:latin typeface="Times New Roman" panose="02020603050405020304" pitchFamily="18" charset="0"/>
                <a:cs typeface="Times New Roman" panose="02020603050405020304" pitchFamily="18" charset="0"/>
              </a:rPr>
              <a:t>Predictive Analytics</a:t>
            </a:r>
            <a:r>
              <a:rPr lang="en-US" altLang="en-US" sz="3600" dirty="0">
                <a:latin typeface="Times New Roman" panose="02020603050405020304" pitchFamily="18" charset="0"/>
                <a:cs typeface="Times New Roman" panose="02020603050405020304" pitchFamily="18" charset="0"/>
              </a:rPr>
              <a:t>: Optimized rotation schedules via machine learning.</a:t>
            </a:r>
          </a:p>
          <a:p>
            <a:pPr algn="just">
              <a:spcBef>
                <a:spcPct val="0"/>
              </a:spcBef>
            </a:pPr>
            <a:r>
              <a:rPr lang="en-US" altLang="en-US" sz="3600" dirty="0">
                <a:latin typeface="Times New Roman" panose="02020603050405020304" pitchFamily="18" charset="0"/>
                <a:cs typeface="Times New Roman" panose="02020603050405020304" pitchFamily="18" charset="0"/>
              </a:rPr>
              <a:t>  </a:t>
            </a:r>
          </a:p>
          <a:p>
            <a:pPr algn="just">
              <a:spcBef>
                <a:spcPct val="0"/>
              </a:spcBef>
            </a:pPr>
            <a:r>
              <a:rPr lang="en-US" altLang="en-US" sz="3600" dirty="0">
                <a:latin typeface="Times New Roman" panose="02020603050405020304" pitchFamily="18" charset="0"/>
                <a:cs typeface="Times New Roman" panose="02020603050405020304" pitchFamily="18" charset="0"/>
              </a:rPr>
              <a:t>- </a:t>
            </a:r>
            <a:r>
              <a:rPr lang="en-US" altLang="en-US" sz="3600" b="1" dirty="0">
                <a:latin typeface="Times New Roman" panose="02020603050405020304" pitchFamily="18" charset="0"/>
                <a:cs typeface="Times New Roman" panose="02020603050405020304" pitchFamily="18" charset="0"/>
              </a:rPr>
              <a:t>Enhanced Security</a:t>
            </a:r>
            <a:r>
              <a:rPr lang="en-US" altLang="en-US" sz="3600" dirty="0">
                <a:latin typeface="Times New Roman" panose="02020603050405020304" pitchFamily="18" charset="0"/>
                <a:cs typeface="Times New Roman" panose="02020603050405020304" pitchFamily="18" charset="0"/>
              </a:rPr>
              <a:t>: Encryption and access controls for archived logs.</a:t>
            </a:r>
          </a:p>
          <a:p>
            <a:pPr algn="just">
              <a:spcBef>
                <a:spcPct val="0"/>
              </a:spcBef>
            </a:pPr>
            <a:r>
              <a:rPr lang="en-US" altLang="en-US" sz="3600" dirty="0">
                <a:latin typeface="Times New Roman" panose="02020603050405020304" pitchFamily="18" charset="0"/>
                <a:cs typeface="Times New Roman" panose="02020603050405020304" pitchFamily="18" charset="0"/>
              </a:rPr>
              <a:t>  </a:t>
            </a:r>
          </a:p>
          <a:p>
            <a:pPr algn="just">
              <a:spcBef>
                <a:spcPct val="0"/>
              </a:spcBef>
            </a:pPr>
            <a:r>
              <a:rPr lang="en-US" altLang="en-US" sz="3600" dirty="0">
                <a:latin typeface="Times New Roman" panose="02020603050405020304" pitchFamily="18" charset="0"/>
                <a:cs typeface="Times New Roman" panose="02020603050405020304" pitchFamily="18" charset="0"/>
              </a:rPr>
              <a:t>- </a:t>
            </a:r>
            <a:r>
              <a:rPr lang="en-US" altLang="en-US" sz="3600" b="1" dirty="0">
                <a:latin typeface="Times New Roman" panose="02020603050405020304" pitchFamily="18" charset="0"/>
                <a:cs typeface="Times New Roman" panose="02020603050405020304" pitchFamily="18" charset="0"/>
              </a:rPr>
              <a:t>Automated Compliance Reports</a:t>
            </a:r>
            <a:r>
              <a:rPr lang="en-US" altLang="en-US" sz="3600" dirty="0">
                <a:latin typeface="Times New Roman" panose="02020603050405020304" pitchFamily="18" charset="0"/>
                <a:cs typeface="Times New Roman" panose="02020603050405020304" pitchFamily="18" charset="0"/>
              </a:rPr>
              <a:t>: Streamlined compliance with auto-generated reports. </a:t>
            </a:r>
          </a:p>
          <a:p>
            <a:pPr algn="just">
              <a:spcBef>
                <a:spcPct val="0"/>
              </a:spcBef>
            </a:pPr>
            <a:endParaRPr lang="en-US" altLang="en-US" sz="3600" dirty="0">
              <a:latin typeface="Times New Roman" panose="02020603050405020304" pitchFamily="18" charset="0"/>
              <a:cs typeface="Times New Roman" panose="02020603050405020304" pitchFamily="18" charset="0"/>
            </a:endParaRPr>
          </a:p>
          <a:p>
            <a:pPr algn="just">
              <a:spcBef>
                <a:spcPct val="0"/>
              </a:spcBef>
            </a:pPr>
            <a:r>
              <a:rPr lang="en-US" altLang="en-US" sz="3600" dirty="0">
                <a:latin typeface="Times New Roman" panose="02020603050405020304" pitchFamily="18" charset="0"/>
                <a:cs typeface="Times New Roman" panose="02020603050405020304" pitchFamily="18" charset="0"/>
              </a:rPr>
              <a:t>These upgrades aim to enhance efficiency, scalability, and security in log management, aligning systems with evolving tech and regulations.</a:t>
            </a:r>
          </a:p>
        </p:txBody>
      </p:sp>
    </p:spTree>
    <p:extLst>
      <p:ext uri="{BB962C8B-B14F-4D97-AF65-F5344CB8AC3E}">
        <p14:creationId xmlns:p14="http://schemas.microsoft.com/office/powerpoint/2010/main" val="3497086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2011045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FFFFFF"/>
              </a:solidFill>
            </a:endParaRPr>
          </a:p>
        </p:txBody>
      </p:sp>
      <p:sp>
        <p:nvSpPr>
          <p:cNvPr id="10247" name="object 8"/>
          <p:cNvSpPr txBox="1">
            <a:spLocks noChangeArrowheads="1"/>
          </p:cNvSpPr>
          <p:nvPr/>
        </p:nvSpPr>
        <p:spPr bwMode="auto">
          <a:xfrm>
            <a:off x="6894008" y="4686301"/>
            <a:ext cx="12963380" cy="1120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defRPr>
                <a:solidFill>
                  <a:schemeClr val="tx1"/>
                </a:solidFill>
                <a:latin typeface="Calibri" panose="020F0502020204030204" charset="0"/>
                <a:ea typeface="MS PGothic" panose="020B0600070205080204" charset="-128"/>
              </a:defRPr>
            </a:lvl1pPr>
            <a:lvl2pPr marL="742950" indent="-285750">
              <a:spcBef>
                <a:spcPct val="20000"/>
              </a:spcBef>
              <a:defRPr>
                <a:solidFill>
                  <a:schemeClr val="tx1"/>
                </a:solidFill>
                <a:latin typeface="Calibri" panose="020F0502020204030204" charset="0"/>
                <a:ea typeface="MS PGothic" panose="020B0600070205080204" charset="-128"/>
              </a:defRPr>
            </a:lvl2pPr>
            <a:lvl3pPr marL="1143000" indent="-228600">
              <a:spcBef>
                <a:spcPct val="20000"/>
              </a:spcBef>
              <a:defRPr>
                <a:solidFill>
                  <a:schemeClr val="tx1"/>
                </a:solidFill>
                <a:latin typeface="Calibri" panose="020F0502020204030204" charset="0"/>
                <a:ea typeface="MS PGothic" panose="020B0600070205080204" charset="-128"/>
              </a:defRPr>
            </a:lvl3pPr>
            <a:lvl4pPr marL="1600200" indent="-228600">
              <a:spcBef>
                <a:spcPct val="20000"/>
              </a:spcBef>
              <a:defRPr>
                <a:solidFill>
                  <a:schemeClr val="tx1"/>
                </a:solidFill>
                <a:latin typeface="Calibri" panose="020F0502020204030204" charset="0"/>
                <a:ea typeface="MS PGothic" panose="020B0600070205080204" charset="-128"/>
              </a:defRPr>
            </a:lvl4pPr>
            <a:lvl5pPr marL="2057400" indent="-228600">
              <a:spcBef>
                <a:spcPct val="20000"/>
              </a:spcBef>
              <a:defRPr>
                <a:solidFill>
                  <a:schemeClr val="tx1"/>
                </a:solidFill>
                <a:latin typeface="Calibri" panose="020F0502020204030204" charset="0"/>
                <a:ea typeface="MS PGothic" panose="020B0600070205080204" charset="-128"/>
              </a:defRPr>
            </a:lvl5pPr>
            <a:lvl6pPr marL="25146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6pPr>
            <a:lvl7pPr marL="29718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7pPr>
            <a:lvl8pPr marL="34290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8pPr>
            <a:lvl9pPr marL="3886200" indent="-228600" defTabSz="457200" eaLnBrk="0" fontAlgn="base" hangingPunct="0">
              <a:spcBef>
                <a:spcPct val="20000"/>
              </a:spcBef>
              <a:spcAft>
                <a:spcPct val="0"/>
              </a:spcAft>
              <a:defRPr>
                <a:solidFill>
                  <a:schemeClr val="tx1"/>
                </a:solidFill>
                <a:latin typeface="Calibri" panose="020F0502020204030204" charset="0"/>
                <a:ea typeface="MS PGothic" panose="020B0600070205080204" charset="-128"/>
              </a:defRPr>
            </a:lvl9pPr>
          </a:lstStyle>
          <a:p>
            <a:r>
              <a:rPr lang="en-US" altLang="en-US" sz="7200" dirty="0">
                <a:solidFill>
                  <a:srgbClr val="002060"/>
                </a:solidFill>
                <a:latin typeface="Forte" panose="03060902040502070203" pitchFamily="66" charset="0"/>
                <a:cs typeface="Times New Roman" panose="02020603050405020304" pitchFamily="18" charset="0"/>
              </a:rPr>
              <a:t>T</a:t>
            </a:r>
            <a:r>
              <a:rPr lang="en-IN" altLang="en-US" sz="7200" dirty="0">
                <a:solidFill>
                  <a:srgbClr val="002060"/>
                </a:solidFill>
                <a:latin typeface="Forte" panose="03060902040502070203" pitchFamily="66" charset="0"/>
                <a:cs typeface="Times New Roman" panose="02020603050405020304" pitchFamily="18" charset="0"/>
              </a:rPr>
              <a:t>HANK YOU</a:t>
            </a:r>
          </a:p>
        </p:txBody>
      </p:sp>
      <p:sp>
        <p:nvSpPr>
          <p:cNvPr id="10248" name="object 10"/>
          <p:cNvSpPr/>
          <p:nvPr/>
        </p:nvSpPr>
        <p:spPr bwMode="auto">
          <a:xfrm>
            <a:off x="1008063" y="1192213"/>
            <a:ext cx="18527712" cy="0"/>
          </a:xfrm>
          <a:custGeom>
            <a:avLst/>
            <a:gdLst>
              <a:gd name="T0" fmla="*/ 0 w 18527395"/>
              <a:gd name="T1" fmla="*/ 18532882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025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defTabSz="457200" eaLnBrk="0" fontAlgn="base" hangingPunct="0">
              <a:spcBef>
                <a:spcPct val="0"/>
              </a:spcBef>
              <a:spcAft>
                <a:spcPct val="0"/>
              </a:spcAft>
              <a:defRPr>
                <a:solidFill>
                  <a:schemeClr val="tx1"/>
                </a:solidFill>
                <a:latin typeface="Calibri" panose="020F0502020204030204" charset="0"/>
                <a:ea typeface="MS PGothic" panose="020B0600070205080204" charset="-128"/>
              </a:defRPr>
            </a:lvl6pPr>
            <a:lvl7pPr marL="2971800" indent="-228600" defTabSz="457200" eaLnBrk="0" fontAlgn="base" hangingPunct="0">
              <a:spcBef>
                <a:spcPct val="0"/>
              </a:spcBef>
              <a:spcAft>
                <a:spcPct val="0"/>
              </a:spcAft>
              <a:defRPr>
                <a:solidFill>
                  <a:schemeClr val="tx1"/>
                </a:solidFill>
                <a:latin typeface="Calibri" panose="020F0502020204030204" charset="0"/>
                <a:ea typeface="MS PGothic" panose="020B0600070205080204" charset="-128"/>
              </a:defRPr>
            </a:lvl7pPr>
            <a:lvl8pPr marL="3429000" indent="-228600" defTabSz="457200" eaLnBrk="0" fontAlgn="base" hangingPunct="0">
              <a:spcBef>
                <a:spcPct val="0"/>
              </a:spcBef>
              <a:spcAft>
                <a:spcPct val="0"/>
              </a:spcAft>
              <a:defRPr>
                <a:solidFill>
                  <a:schemeClr val="tx1"/>
                </a:solidFill>
                <a:latin typeface="Calibri" panose="020F0502020204030204" charset="0"/>
                <a:ea typeface="MS PGothic" panose="020B0600070205080204" charset="-128"/>
              </a:defRPr>
            </a:lvl8pPr>
            <a:lvl9pPr marL="3886200" indent="-228600" defTabSz="457200" eaLnBrk="0" fontAlgn="base" hangingPunct="0">
              <a:spcBef>
                <a:spcPct val="0"/>
              </a:spcBef>
              <a:spcAft>
                <a:spcPct val="0"/>
              </a:spcAft>
              <a:defRPr>
                <a:solidFill>
                  <a:schemeClr val="tx1"/>
                </a:solidFill>
                <a:latin typeface="Calibri" panose="020F0502020204030204" charset="0"/>
                <a:ea typeface="MS PGothic" panose="020B0600070205080204" charset="-128"/>
              </a:defRPr>
            </a:lvl9pPr>
          </a:lstStyle>
          <a:p>
            <a:fld id="{616DECD3-7CA2-4DB7-B09D-1ECCFD1ED095}" type="slidenum">
              <a:rPr lang="en-US" altLang="en-US" smtClean="0">
                <a:solidFill>
                  <a:srgbClr val="898989"/>
                </a:solidFill>
              </a:rPr>
              <a:t>7</a:t>
            </a:fld>
            <a:endParaRPr lang="en-US" altLang="en-US">
              <a:solidFill>
                <a:srgbClr val="898989"/>
              </a:solidFill>
            </a:endParaRPr>
          </a:p>
        </p:txBody>
      </p:sp>
      <p:pic>
        <p:nvPicPr>
          <p:cNvPr id="13" name="Picture 12">
            <a:extLst>
              <a:ext uri="{FF2B5EF4-FFF2-40B4-BE49-F238E27FC236}">
                <a16:creationId xmlns:a16="http://schemas.microsoft.com/office/drawing/2014/main" id="{661981A2-D64C-4E9C-92C3-CCB759219B5A}"/>
              </a:ext>
            </a:extLst>
          </p:cNvPr>
          <p:cNvPicPr>
            <a:picLocks noChangeAspect="1"/>
          </p:cNvPicPr>
          <p:nvPr/>
        </p:nvPicPr>
        <p:blipFill>
          <a:blip r:embed="rId2"/>
          <a:stretch>
            <a:fillRect/>
          </a:stretch>
        </p:blipFill>
        <p:spPr>
          <a:xfrm>
            <a:off x="467735" y="326737"/>
            <a:ext cx="662565" cy="803563"/>
          </a:xfrm>
          <a:prstGeom prst="rect">
            <a:avLst/>
          </a:prstGeom>
        </p:spPr>
      </p:pic>
      <p:sp>
        <p:nvSpPr>
          <p:cNvPr id="16" name="TextBox 15">
            <a:extLst>
              <a:ext uri="{FF2B5EF4-FFF2-40B4-BE49-F238E27FC236}">
                <a16:creationId xmlns:a16="http://schemas.microsoft.com/office/drawing/2014/main" id="{09360DDA-16CE-4B05-8322-CAC72BA5716B}"/>
              </a:ext>
            </a:extLst>
          </p:cNvPr>
          <p:cNvSpPr txBox="1"/>
          <p:nvPr/>
        </p:nvSpPr>
        <p:spPr>
          <a:xfrm>
            <a:off x="1136650" y="460496"/>
            <a:ext cx="2628901" cy="597599"/>
          </a:xfrm>
          <a:prstGeom prst="rect">
            <a:avLst/>
          </a:prstGeom>
          <a:noFill/>
        </p:spPr>
        <p:txBody>
          <a:bodyPr wrap="square">
            <a:spAutoFit/>
          </a:bodyPr>
          <a:lstStyle/>
          <a:p>
            <a:pPr eaLnBrk="1" hangingPunct="1">
              <a:spcBef>
                <a:spcPts val="100"/>
              </a:spcBef>
            </a:pPr>
            <a:r>
              <a:rPr lang="en-IN" altLang="en-US" sz="1600" b="1" dirty="0">
                <a:solidFill>
                  <a:schemeClr val="tx1"/>
                </a:solidFill>
                <a:cs typeface="Calibri" panose="020F0502020204030204" charset="0"/>
              </a:rPr>
              <a:t>B.M.S. College of </a:t>
            </a:r>
          </a:p>
          <a:p>
            <a:pPr eaLnBrk="1" hangingPunct="1">
              <a:spcBef>
                <a:spcPts val="100"/>
              </a:spcBef>
            </a:pPr>
            <a:r>
              <a:rPr lang="en-IN" altLang="en-US" sz="1600" b="1" dirty="0">
                <a:solidFill>
                  <a:schemeClr val="tx1"/>
                </a:solidFill>
                <a:cs typeface="Calibri" panose="020F0502020204030204" charset="0"/>
              </a:rPr>
              <a:t>Engineering</a:t>
            </a:r>
            <a:endParaRPr lang="en-US" altLang="en-US" sz="1600" dirty="0">
              <a:solidFill>
                <a:schemeClr val="tx1"/>
              </a:solidFill>
              <a:cs typeface="Calibri" panose="020F0502020204030204" charset="0"/>
            </a:endParaRPr>
          </a:p>
        </p:txBody>
      </p:sp>
      <p:sp>
        <p:nvSpPr>
          <p:cNvPr id="5" name="TextBox 4">
            <a:extLst>
              <a:ext uri="{FF2B5EF4-FFF2-40B4-BE49-F238E27FC236}">
                <a16:creationId xmlns:a16="http://schemas.microsoft.com/office/drawing/2014/main" id="{9BA66955-D8E8-4C4E-8773-8C77725AED8F}"/>
              </a:ext>
            </a:extLst>
          </p:cNvPr>
          <p:cNvSpPr txBox="1"/>
          <p:nvPr/>
        </p:nvSpPr>
        <p:spPr>
          <a:xfrm>
            <a:off x="7079673" y="10492779"/>
            <a:ext cx="13244945" cy="338554"/>
          </a:xfrm>
          <a:prstGeom prst="rect">
            <a:avLst/>
          </a:prstGeom>
          <a:noFill/>
        </p:spPr>
        <p:txBody>
          <a:bodyPr wrap="square" rtlCol="0">
            <a:spAutoFit/>
          </a:bodyPr>
          <a:lstStyle/>
          <a:p>
            <a:r>
              <a:rPr lang="en-US" sz="1600" dirty="0"/>
              <a:t>Department of Computer Science Engineering(Data Science)</a:t>
            </a:r>
            <a:endParaRPr lang="en-IN" sz="1600" dirty="0"/>
          </a:p>
        </p:txBody>
      </p:sp>
    </p:spTree>
    <p:extLst>
      <p:ext uri="{BB962C8B-B14F-4D97-AF65-F5344CB8AC3E}">
        <p14:creationId xmlns:p14="http://schemas.microsoft.com/office/powerpoint/2010/main" val="4017000412"/>
      </p:ext>
    </p:extLst>
  </p:cSld>
  <p:clrMapOvr>
    <a:masterClrMapping/>
  </p:clrMapOvr>
</p:sld>
</file>

<file path=ppt/theme/theme1.xml><?xml version="1.0" encoding="utf-8"?>
<a:theme xmlns:a="http://schemas.openxmlformats.org/drawingml/2006/main" name="1_RVCE_2020">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lt1">
            <a:alpha val="99000"/>
          </a:schemeClr>
        </a:solidFill>
        <a:ln w="76200">
          <a:solidFill>
            <a:srgbClr val="5E6DB3"/>
          </a:solidFill>
        </a:ln>
      </a:spPr>
      <a:bodyPr rtlCol="0" anchor="ctr"/>
      <a:lstStyle>
        <a:defPPr algn="ctr">
          <a:defRPr dirty="0">
            <a:solidFill>
              <a:srgbClr val="FFFFFF"/>
            </a:solidFill>
          </a:defRPr>
        </a:defPPr>
      </a:lstStyle>
      <a:style>
        <a:lnRef idx="2">
          <a:schemeClr val="accent4"/>
        </a:lnRef>
        <a:fillRef idx="1">
          <a:schemeClr val="lt1"/>
        </a:fillRef>
        <a:effectRef idx="0">
          <a:schemeClr val="accent4"/>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557</Words>
  <Application>Microsoft Office PowerPoint</Application>
  <PresentationFormat>Custom</PresentationFormat>
  <Paragraphs>84</Paragraphs>
  <Slides>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Times New Roman</vt:lpstr>
      <vt:lpstr>Playfair Display</vt:lpstr>
      <vt:lpstr>Forte</vt:lpstr>
      <vt:lpstr>Cambria</vt:lpstr>
      <vt:lpstr>Calibri</vt:lpstr>
      <vt:lpstr>Arial</vt:lpstr>
      <vt:lpstr>1_RVCE_2020</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Hegde</dc:creator>
  <cp:lastModifiedBy>Aadarsha Agrawal</cp:lastModifiedBy>
  <cp:revision>432</cp:revision>
  <dcterms:created xsi:type="dcterms:W3CDTF">2023-10-16T17:04:33Z</dcterms:created>
  <dcterms:modified xsi:type="dcterms:W3CDTF">2024-07-15T13:10:49Z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ad3be33-4108-4738-9e07-d8656a181486_Enabled">
    <vt:lpwstr>true</vt:lpwstr>
  </property>
  <property fmtid="{D5CDD505-2E9C-101B-9397-08002B2CF9AE}" pid="3" name="MSIP_Label_dad3be33-4108-4738-9e07-d8656a181486_SetDate">
    <vt:lpwstr>2023-10-02T10:03:34Z</vt:lpwstr>
  </property>
  <property fmtid="{D5CDD505-2E9C-101B-9397-08002B2CF9AE}" pid="4" name="MSIP_Label_dad3be33-4108-4738-9e07-d8656a181486_Method">
    <vt:lpwstr>Privileged</vt:lpwstr>
  </property>
  <property fmtid="{D5CDD505-2E9C-101B-9397-08002B2CF9AE}" pid="5" name="MSIP_Label_dad3be33-4108-4738-9e07-d8656a181486_Name">
    <vt:lpwstr>Public No Visual Label</vt:lpwstr>
  </property>
  <property fmtid="{D5CDD505-2E9C-101B-9397-08002B2CF9AE}" pid="6" name="MSIP_Label_dad3be33-4108-4738-9e07-d8656a181486_SiteId">
    <vt:lpwstr>945c199a-83a2-4e80-9f8c-5a91be5752dd</vt:lpwstr>
  </property>
  <property fmtid="{D5CDD505-2E9C-101B-9397-08002B2CF9AE}" pid="7" name="MSIP_Label_dad3be33-4108-4738-9e07-d8656a181486_ActionId">
    <vt:lpwstr>cfe29de6-22df-43bf-9ae6-c19932169054</vt:lpwstr>
  </property>
  <property fmtid="{D5CDD505-2E9C-101B-9397-08002B2CF9AE}" pid="8" name="MSIP_Label_dad3be33-4108-4738-9e07-d8656a181486_ContentBits">
    <vt:lpwstr>0</vt:lpwstr>
  </property>
  <property fmtid="{D5CDD505-2E9C-101B-9397-08002B2CF9AE}" pid="9" name="ICV">
    <vt:lpwstr>7FFB7808C7AF4D32B49068EEB1300E55</vt:lpwstr>
  </property>
  <property fmtid="{D5CDD505-2E9C-101B-9397-08002B2CF9AE}" pid="10" name="KSOProductBuildVer">
    <vt:lpwstr>1033-11.2.0.11537</vt:lpwstr>
  </property>
</Properties>
</file>