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5" r:id="rId5"/>
    <p:sldId id="258" r:id="rId6"/>
    <p:sldId id="276" r:id="rId7"/>
    <p:sldId id="277" r:id="rId8"/>
    <p:sldId id="269" r:id="rId9"/>
    <p:sldId id="259" r:id="rId10"/>
    <p:sldId id="342" r:id="rId11"/>
    <p:sldId id="355" r:id="rId12"/>
    <p:sldId id="343" r:id="rId13"/>
    <p:sldId id="344" r:id="rId14"/>
    <p:sldId id="261" r:id="rId15"/>
    <p:sldId id="356" r:id="rId16"/>
    <p:sldId id="270" r:id="rId17"/>
    <p:sldId id="345" r:id="rId18"/>
    <p:sldId id="350" r:id="rId19"/>
    <p:sldId id="354" r:id="rId20"/>
    <p:sldId id="271" r:id="rId21"/>
    <p:sldId id="274" r:id="rId22"/>
    <p:sldId id="357" r:id="rId23"/>
    <p:sldId id="395" r:id="rId24"/>
    <p:sldId id="360" r:id="rId25"/>
    <p:sldId id="362" r:id="rId26"/>
    <p:sldId id="365" r:id="rId27"/>
    <p:sldId id="367" r:id="rId28"/>
    <p:sldId id="370" r:id="rId29"/>
    <p:sldId id="371" r:id="rId30"/>
    <p:sldId id="372" r:id="rId31"/>
    <p:sldId id="377" r:id="rId32"/>
    <p:sldId id="393" r:id="rId33"/>
    <p:sldId id="380" r:id="rId34"/>
    <p:sldId id="386" r:id="rId35"/>
    <p:sldId id="3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4:5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24575,'46'-13'0,"0"1"0,0 2 0,53-4 0,-73 10 0,0-1 0,0-2 0,32-13 0,-28 10 0,54-12 0,-44 17 0,0 2 0,66 4 0,-64 0 0,-1-1 0,55-7 0,121-23 0,-85 20 0,147 9 0,-143 2 0,1145 0 0,-1092 11 0,-17 1 0,-15-13 0,215 14 0,-144-5 0,-3 1 0,4 2 0,-108-9 0,126 21 0,-149-13 0,95 3 0,4133-13 0,-1975-3 0,-2207 14 0,-6 1 0,59-13-1365,-164-1-5461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9:19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0 923 24575,'75'38'0,"-3"4"0,77 57 0,-129-83 0,-7-6 0,0 0 0,1-1 0,0 0 0,21 9 0,-33-17 0,-1-1 0,0 0 0,0 0 0,0 0 0,0 0 0,0 0 0,1 0 0,-1 0 0,0 0 0,0 0 0,0-1 0,0 1 0,0 0 0,0-1 0,0 1 0,0-1 0,0 1 0,0-1 0,0 1 0,0-1 0,0 0 0,0 1 0,0-1 0,0 0 0,-1 0 0,1 0 0,0 0 0,0 0 0,-1 0 0,1 1 0,-1-2 0,1 1 0,-1 0 0,1-2 0,15-47 0,-12 35 0,8-28 0,6-18 0,29-70 0,231-418 0,-231 461 0,9-3 95,-33 57-825,19-40 0,-34 56-6096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2:06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1 723 24575,'-1'1'0,"1"1"0,0 0 0,1-1 0,-1 1 0,0 0 0,0-1 0,1 1 0,-1 0 0,1-1 0,-1 1 0,1-1 0,0 1 0,-1-1 0,1 1 0,0-1 0,0 1 0,0-1 0,0 0 0,1 0 0,-1 1 0,0-1 0,0 0 0,1 0 0,-1 0 0,0 0 0,1-1 0,-1 1 0,1 0 0,0-1 0,-1 1 0,1 0 0,-1-1 0,1 0 0,0 1 0,-1-1 0,1 0 0,0 0 0,-1 0 0,1 0 0,0 0 0,-1-1 0,4 0 0,2 0 0,1 0 0,-1-1 0,0 0 0,0 0 0,-1-1 0,1 0 0,0 0 0,10-8 0,19-18 0,-1-2 0,36-42 0,14-13 0,-7 12 0,91-80 0,-76 80 0,-59 49 0,0 2 0,2 2 0,0 1 0,52-21 0,-86 41 0,57-30 2,-38 18-344,1 2 1,0 0-1,24-7 0,-26 12-6484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2:16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24575,'21'0'0,"40"1"0,0-3 0,99-15 0,170-43 0,-284 51 0,0 3 0,59-2 0,95 10 0,-66 0 0,12524-2 0,-12489 13 0,-11 0 0,743-12 0,-435-3 0,-265 0 0,217 5 0,-288 8 0,44 2 0,216-14-1365,-358 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2:3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24575,'486'-1'-300,"495"3"-589,-273 55 1918,-498-34-869,722 17-160,-870-37 0,119 21 0,-70-7 0,-64-13-682,59-3-1,-86-1-6143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2:3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1200 24575,'1'2'0,"0"-1"0,-1 1 0,1 0 0,0-1 0,0 1 0,0-1 0,0 1 0,0-1 0,1 0 0,-1 1 0,0-1 0,1 0 0,-1 0 0,1 0 0,-1 0 0,2 1 0,5 4 0,81 84 0,-61-60 0,44 39 0,-70-67 0,3 2 0,0 0 0,1 0 0,-1 0 0,1-1 0,12 6 0,-16-8 0,0 0 0,1-1 0,-1 1 0,0-1 0,1 0 0,-1 0 0,0 0 0,1 0 0,-1 0 0,0 0 0,0-1 0,1 1 0,-1-1 0,0 1 0,0-1 0,1 0 0,-1 0 0,0 0 0,0 0 0,0 0 0,0-1 0,-1 1 0,3-2 0,30-29 0,-1-1 0,45-60 0,-47 55 0,182-231 0,56-66 0,22 21 0,-215 240-98,-27 24-219,2 2 0,2 3 1,77-52-1,-112 87-6509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4:2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1 918 24575,'1'5'0,"0"-1"0,1 1 0,0-1 0,0 1 0,0-1 0,0 0 0,1 0 0,0 0 0,0 0 0,0 0 0,5 4 0,7 11 0,136 191 0,-146-201 0,10 11 0,-14-19 0,-1-1 0,1 0 0,-1 0 0,1 1 0,0-1 0,-1 0 0,1 0 0,0 0 0,-1 0 0,1 0 0,0 0 0,-1 0 0,1 0 0,-1 0 0,1 0 0,0 0 0,-1 0 0,1-1 0,0 1 0,-1 0 0,1 0 0,-1-1 0,1 1 0,-1 0 0,1-1 0,-1 1 0,1 0 0,-1-1 0,1 1 0,-1-1 0,1 1 0,-1-1 0,0 1 0,1-1 0,-1 1 0,0-1 0,1 0 0,6-10 0,-1 1 0,0-1 0,6-13 0,15-27 0,2 3 0,37-83 0,-7 12 0,-19 54 0,3 3 0,99-112 0,-130 161 0,123-132 0,-125 137 0,0 0 0,0 1 0,0 1 0,1-1 0,0 2 0,12-6 0,-12 7 0,0-2 0,0 1 0,0-2 0,-1 1 0,0-1 0,11-10 0,0-6 0,-2 0 0,-1-1 0,17-28 0,2-3 0,-12 30 64,-22 22-194,0 1 0,0-1 0,0 0 0,0 1 0,0-2 0,-1 1 0,0 0 1,1 0-1,-1-1 0,2-4 0,1-7-6696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4:3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1140 24575,'3'1'0,"-1"0"0,0 0 0,0 0 0,0 0 0,0 0 0,0 0 0,0 1 0,0-1 0,0 0 0,-1 1 0,4 3 0,2 1 0,14 13 0,-2 1 0,0 0 0,-1 2 0,19 30 0,-22-30 0,1 0 0,0-2 0,2 0 0,39 35 0,-56-54 0,1 1 0,0-1 0,0 1 0,1-1 0,-1 0 0,0 0 0,0 0 0,0 0 0,1-1 0,-1 1 0,0-1 0,1 1 0,-1-1 0,1 0 0,-1 0 0,0 0 0,1 0 0,-1 0 0,1 0 0,-1-1 0,0 1 0,1-1 0,-1 0 0,0 1 0,1-1 0,-1 0 0,0-1 0,0 1 0,0 0 0,0-1 0,0 1 0,0-1 0,0 1 0,2-4 0,5-6 0,0 0 0,0-1 0,-1 0 0,11-22 0,144-312 0,-91 188 0,32-82 0,121-233 0,-223 470-33,14-26-411,2 0 0,27-31 0,-36 49-6382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4:4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24575,'1255'0'0,"-1004"-12"0,-22 0 0,709 12 0,-896-2 0,59-10 0,-18 1 0,66-10 0,63-4 0,464 21 0,-351 6 0,-110-1 0,350 47 0,-489-36-682,131 3-1,-182-15-6143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4:4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24575,'328'25'0,"-31"-1"0,305-25 0,-453-11 0,28 0 0,-89 7 0,89-17 0,-99 11 0,341-39 0,65 39 0,-298 13 0,687-2 0,-818-4-1365,-37-1-5461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2:25:0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1 610 24575,'1'4'0,"0"0"0,0 0 0,0-1 0,1 1 0,-1 0 0,1 0 0,0-1 0,0 1 0,1-1 0,-1 0 0,1 1 0,-1-1 0,1 0 0,0 0 0,6 4 0,2 3 0,93 105 0,40 40 0,-142-153 0,0 1 0,0-1 0,1 0 0,-1 0 0,1-1 0,0 1 0,0 0 0,-1-1 0,1 1 0,0-1 0,0 0 0,0 0 0,4 0 0,-5-1 0,0 0 0,0-1 0,0 1 0,-1 0 0,1-1 0,0 0 0,-1 1 0,1-1 0,0 0 0,-1 0 0,1 0 0,-1 0 0,1 0 0,-1-1 0,0 1 0,1 0 0,-1-1 0,0 1 0,0 0 0,0-1 0,0 0 0,0 1 0,1-3 0,11-22 0,17-42 0,0-3 0,105-163 0,-62 115 0,32-41 0,-58 92 0,56-83 0,-99 146-170,-1 1-1,1-1 0,0 1 1,0 0-1,1 0 0,-1 0 1,10-5-1,2-1-6655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2:25:03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0 676 24575,'4'1'0,"-1"1"0,0 0 0,0 0 0,0 0 0,0 0 0,0 1 0,-1-1 0,1 1 0,-1-1 0,1 1 0,-1 0 0,0 0 0,3 6 0,2 1 0,80 83 0,-83-88 0,0-1 0,1 1 0,-1-1 0,1 0 0,0 0 0,0 0 0,0-1 0,1 0 0,-1 0 0,1 0 0,0-1 0,0 0 0,8 3 0,-11-5 0,0 1 0,0-1 0,0 0 0,1 0 0,-1 0 0,0 0 0,0 0 0,0-1 0,0 1 0,0-1 0,0 0 0,0 0 0,0 0 0,0-1 0,0 1 0,0-1 0,-1 1 0,1-1 0,0 0 0,-1 0 0,0 0 0,1 0 0,-1 0 0,0-1 0,0 1 0,0-1 0,2-3 0,4-9 0,-1 0 0,11-32 0,11-22 0,142-187 0,-68 111 0,-34 51 0,17-25 0,-37 60-1365,-41 45-5461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9:21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0 849 24575,'33'19'0,"-1"1"0,31 26 0,-10-7 0,55 50 0,-26-20 0,-81-68 0,1 1 0,0-1 0,-1 1 0,1-1 0,0 0 0,0 0 0,0 0 0,0 0 0,0 0 0,0 0 0,0-1 0,0 1 0,0-1 0,0 1 0,0-1 0,1 0 0,-1 0 0,3 0 0,-3-1 0,0 0 0,-1 0 0,1 0 0,0 0 0,-1-1 0,0 1 0,1 0 0,-1-1 0,0 1 0,0-1 0,0 0 0,0 1 0,0-1 0,0 0 0,0 0 0,0 1 0,-1-1 0,1 0 0,-1 0 0,1 0 0,-1 0 0,0-2 0,30-179 0,9-39 0,8 54 0,113-261 0,-151 411-280,0 1-1,2 0 0,13-16 0,-22 30 39,11-14-6584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2:25:1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1127 1426 24575,'22'-1'0,"1"2"0,0 0 0,-1 2 0,1 0 0,-1 2 0,24 7 0,-10-2 0,41 7 0,-42-10 0,47 15 0,-46-10 0,1-1 0,59 9 0,191 41 0,-211-42 0,-34-10 0,1-2 0,70 2 0,89-11 0,-86 0 0,270 14 0,-5 1 0,1034-14 0,-1377-2 0,-1-1 0,0-2 0,-1-2 0,52-17 0,34-7 0,-11 3 0,-2-5 0,112-52 0,-91 34 0,-86 32 0,-1-2 0,-1-2 0,-1-2 0,-1-1 0,-1-2 0,42-42 0,-69 60 0,0-1 0,-1 1 0,0-2 0,-1 1 0,-1-2 0,0 1 0,0-1 0,-2 0 0,1-1 0,-2 0 0,0 0 0,-1-1 0,0 1 0,-2-1 0,0 0 0,0 0 0,0-20 0,-5 18 0,1 1 0,-2 0 0,0-1 0,-1 1 0,-1 0 0,-1 1 0,0 0 0,-1-1 0,-1 2 0,0-1 0,-1 1 0,-1 1 0,-19-23 0,24 32 0,-1 0 0,0 1 0,0 0 0,0 0 0,-1 0 0,-12-5 0,-27-17 0,29 14 0,-1 0 0,-27-13 0,16 9 0,-26-11 0,-1 2 0,-1 2 0,-70-17 0,90 29 0,4 0 0,0 1 0,-1 2 0,1 1 0,-1 2 0,-40-2 0,-676 9 0,688-5 0,-106-19 0,-38-3 0,-103 26 0,-46-2 0,165-24 0,77 6 0,-288-46 0,187 28 0,160 28 0,14 1 0,-80-4 0,88 10 0,0-2 0,0-1 0,-34-11 0,-32-4 0,69 13 0,0 0 0,-41-17 0,39 13 0,-52-13 0,44 20 0,1 1 0,0 1 0,-49 5 0,2 0 0,-548-3 0,599 2 0,-1 2 0,1 1 0,-51 15 0,24-6 0,49-10 0,1 0 0,-1 1 0,1 0 0,-17 10 0,-21 9 0,-92 27 0,125-44 0,1 1 0,-1 1 0,2 1 0,-1 0 0,-18 17 0,-31 21 0,51-40 0,1 2 0,0 0 0,1 0 0,0 1 0,0 0 0,1 1 0,-11 16 0,9-8 0,0-1 0,1 2 0,1-1 0,-9 29 0,13-24 0,1 0 0,1 1 0,2-1 0,0 1 0,2 0 0,3 31 0,-2 5 0,0-52 0,0 0 0,0-1 0,0 1 0,1-1 0,1 1 0,0-1 0,7 16 0,2 0 0,23 31 0,-22-35 0,-3-4 0,-1 1 0,9 26 0,-12-27 0,1-1 0,1 1 0,15 23 0,-1-8 0,53 68 0,-65-88 0,1-1 0,1 0 0,0-1 0,0 0 0,26 15 0,163 104 0,-177-116 0,1-1 0,36 12 0,-6-3 0,12 4 0,1-3 0,99 20 0,-142-37 0,0-1 0,-1 1 0,0 2 0,0 0 0,26 13 0,-22-8 0,1-1 0,35 8 0,6 2 0,126 31 0,-147-41 0,-20-6 0,57 4 0,13 1 0,-69-6 0,60 0 0,-11-2 0,-40 7-1365,-23-3-5461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5:1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24575,'1029'0'0,"-960"-2"0,0-4 0,109-22 0,-127 18 0,144-34 0,-120 26 0,1 4 0,0 3 0,1 3 0,112 3 0,-129 2 0,109-18 0,-106 10 0,90-2 0,521 12 0,-291 3 0,-301 2 0,158 29 0,-160-18 0,1-4 0,84 1 0,662-14 0,-649-11 0,-11 0 0,916 12 0,-522 3 0,78-2 0,-587-4-1365,-35-2-5461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5:1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1 986 24575,'1'5'0,"0"0"0,1 0 0,-1 0 0,1 0 0,1 0 0,-1-1 0,0 1 0,1-1 0,0 0 0,0 0 0,1 0 0,4 5 0,4 5 0,186 249 0,-182-243 0,-10-11 0,0-1 0,1 0 0,0 0 0,0 0 0,1-1 0,11 8 0,-17-14 0,0 1 0,0-1 0,0 0 0,1-1 0,-1 1 0,0 0 0,1-1 0,-1 1 0,1-1 0,-1 0 0,1 1 0,-1-1 0,1 0 0,-1-1 0,0 1 0,1 0 0,-1-1 0,1 1 0,-1-1 0,0 0 0,1 0 0,-1 0 0,0 0 0,0 0 0,0-1 0,0 1 0,0 0 0,0-1 0,0 0 0,0 1 0,-1-1 0,3-3 0,19-22 0,-1-1 0,-1-1 0,23-44 0,-10 14 0,110-168 0,206-251 0,-275 386 0,75-85 0,-106 131 0,81-67 0,-111 103-455,0 0 0,24-10 0,-26 14-6371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5:17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1426 24575,'1'6'0,"1"0"0,0 0 0,0 0 0,1 0 0,-1 0 0,1-1 0,0 1 0,1-1 0,0 0 0,5 6 0,3 5 0,29 47 0,62 86 0,-101-147 0,-1 0 0,0 0 0,1 0 0,0 0 0,-1-1 0,1 1 0,0 0 0,0-1 0,0 1 0,0-1 0,0 0 0,0 1 0,0-1 0,0 0 0,1 0 0,-1-1 0,0 1 0,1 0 0,-1-1 0,1 0 0,-1 1 0,1-1 0,2 0 0,-1-1 0,-1-1 0,1 1 0,-1-1 0,0 0 0,0 0 0,0 0 0,0 0 0,0 0 0,0-1 0,-1 0 0,1 1 0,-1-1 0,1 0 0,-1 0 0,2-4 0,30-48 0,-3-2 0,38-94 0,-40 83 0,66-135 0,192-307 0,14 72 0,-209 307 0,-84 120-195,1-1 0,1 1 0,0 0 0,0 1 0,1 0 0,23-15 0,-21 19-6631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1:3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1 700 24575,'0'5'0,"1"1"0,0 0 0,0 0 0,0-1 0,1 1 0,0 0 0,0-1 0,0 0 0,1 1 0,4 6 0,39 49 0,-15-21 0,-28-36 0,0 0 0,0 0 0,1 0 0,0 0 0,0-1 0,0 1 0,0-1 0,0 0 0,1-1 0,-1 1 0,6 2 0,-8-5 0,0 1 0,0 0 0,-1-1 0,1 1 0,0-1 0,0 0 0,0 0 0,0 0 0,0 0 0,-1 0 0,1 0 0,0 0 0,0-1 0,0 1 0,-1-1 0,1 1 0,0-1 0,0 0 0,-1 1 0,1-1 0,0 0 0,-1 0 0,1 0 0,-1 0 0,1-1 0,-1 1 0,0 0 0,0-1 0,1 1 0,-1 0 0,0-1 0,0 0 0,0 1 0,0-1 0,0-2 0,50-90 0,4 3 0,4 2 0,121-141 0,-13 28 0,-132 161-103,-22 25-55,0 0 0,0 1 1,2 1-1,0 0 0,1 0 0,0 2 1,31-19-1,-30 24-6668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4:51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2881 0 24575,'-176'0'0,"-455"6"0,2 43 0,536-37 0,0 5 0,1 4 0,2 4 0,-149 61 0,109-33 0,-80 40 0,153-62 0,2 3 0,-90 71 0,121-84 0,1 1 0,1 0 0,0 2 0,2 1 0,1 0 0,1 2 0,-24 46 0,33-53 0,1 1 0,0 0 0,2 0 0,0 1 0,2-1 0,0 1 0,1 0 0,2 0 0,0 0 0,1 0 0,1 1 0,6 29 0,0-20 0,1 0 0,2 0 0,1-1 0,1-1 0,2 0 0,1-1 0,33 49 0,-9-25 0,3-2 0,2-1 0,2-3 0,55 46 0,224 149 0,-204-163 0,3-5 0,4-5 0,2-7 0,3-4 0,2-7 0,191 46 0,-200-72 0,2-6 0,169 5 0,260-26 0,-425-5 0,240-44 0,123-71 0,-489 120 0,206-59 0,218-94 0,-379 128 0,0-1 0,-2-3 0,-2-1 0,-1-3 0,83-81 0,-111 100 0,-2-2 0,0 0 0,0 0 0,-2-2 0,-1 0 0,0 0 0,-1-1 0,14-35 0,-23 44 0,0-1 0,-1 1 0,0 0 0,-1-1 0,0 1 0,-1-1 0,0 1 0,-4-22 0,0 14 0,0 1 0,-2 0 0,0 0 0,-17-33 0,-4 5 0,-1 1 0,-3 1 0,-36-41 0,-22-20 0,-166-153 0,178 193 0,-3 3 0,-171-104 0,116 93 0,-5 6 0,-262-91 0,311 132 0,-1 3 0,-2 5 0,0 3 0,0 5 0,-169 1 0,218 13 0,-1 2 0,1 2 0,0 2 0,1 2 0,-53 20 0,-202 102 0,209-93-1365,58-29-5461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2:27:54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2563 131 24575,'-241'77'0,"-181"64"0,-267 155 0,470-185 0,-215 148 0,173-55 0,121-89 0,120-100 0,1 1 0,1 1 0,1 0 0,-16 21 0,26-30 0,2 1 0,-1 0 0,1 0 0,0 1 0,1 0 0,0 0 0,1 0 0,0 0 0,0 0 0,1 1 0,-1 20 0,3-10 0,1 0 0,1 0 0,1 0 0,0 0 0,2 0 0,0 0 0,2-1 0,16 37 0,6 0 0,61 91 0,-25-55-235,5-4-1,113 115 1,193 131-800,-235-225 1046,4-6 0,5-6-1,186 89 1,-235-139-87,3-5 1,1-4 0,1-5-1,2-4 1,1-5-1,142 14 1,-161-32 57,1-4 1,-1-4-1,0-3 0,1-5 1,116-26-1,-140 18 19,0-3 0,-2-2 0,-1-4 0,-1-2 0,-1-3 1,-1-2-1,88-67 0,-75 41-121,-4-3 1,-2-3-1,-3-2 1,71-97-1,-49 44-179,139-260 1,-172 271 236,-5-1 0,-5-3 0,-4-1 0,-6-2 0,-5-2 0,-5 0 0,9-125 0,-29 187 193,-3 1 1,-2-1-1,-2 1 0,-3 0 1,-2 0-1,-2 0 0,-29-84 1,27 106 36,-1 1-1,-2 0 1,-1 1 0,-2 0 0,-1 2 0,-1 0 0,-1 1 0,-2 1-1,-1 1 1,-1 1 0,-1 1 0,0 1 0,-32-19 0,13 15-48,-2 1 1,0 3 0,-2 2-1,-91-27 1,26 18-525,-120-14 0,61 21 377,0 6 1,-1 9-1,0 7 0,-1 7 0,-261 44 0,223-10-610,-360 117-1,453-113 383,2 5 0,2 4 0,3 6 0,-146 101 0,188-108-134,-82 81 1,74-55-3497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5:41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1 871 24575,'0'4'0,"0"-1"0,1 0 0,-1 0 0,1 0 0,0 0 0,0 0 0,0 0 0,0 0 0,1 0 0,-1-1 0,1 1 0,3 4 0,30 31 0,-28-32 0,0 1 0,-1-1 0,0 1 0,7 12 0,-5-4 0,-1 0 0,2-1 0,0 0 0,1 0 0,1-1 0,-1-1 0,20 18 0,-11-10 0,-16-16 0,0-1 0,1 1 0,-1-1 0,1 0 0,-1 0 0,1 0 0,4 3 0,-7-6 0,0 1 0,0-1 0,1 0 0,-1 0 0,0 1 0,0-1 0,0 0 0,0 0 0,1 0 0,-1 0 0,0 0 0,0-1 0,0 1 0,0 0 0,1 0 0,-1-1 0,0 1 0,0-1 0,0 1 0,0-1 0,0 1 0,0-1 0,0 0 0,0 1 0,0-1 0,0 0 0,-1 0 0,1 0 0,0 0 0,0 0 0,-1 0 0,1 0 0,0-2 0,4-5 0,0 0 0,-1-1 0,0 0 0,4-14 0,-4 13 0,-1-1 0,2 2 0,9-19 0,24-23 0,73-76 0,-11 14 0,76-98 0,-116 134 0,-38 46 0,32-34 0,28-29 0,-36 39 0,-12 22 0,1 0 0,1 3 0,47-31 0,-31 23 0,-16 20-1365,-19 13-5461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5:43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1 887 24575,'12'15'0,"0"-1"0,0 2 0,9 17 0,-14-20 0,1-1 0,0-1 0,0 0 0,1 0 0,1 0 0,0-1 0,13 11 0,-21-20 0,-1 0 0,0 0 0,1 0 0,0 0 0,-1 0 0,1 0 0,-1-1 0,1 1 0,0 0 0,0-1 0,-1 0 0,1 1 0,0-1 0,0 0 0,0 0 0,0 0 0,-1 0 0,1 0 0,0 0 0,0 0 0,0-1 0,-1 1 0,1-1 0,0 1 0,-1-1 0,1 0 0,0 0 0,-1 0 0,1 1 0,-1-2 0,1 1 0,-1 0 0,1 0 0,-1 0 0,2-3 0,4-4 0,-1-1 0,0-1 0,-1 1 0,0-1 0,5-10 0,6-13 0,282-452 0,-191 331 0,19-33 0,-57 78 0,-58 95-1365,-1 4-5461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6:2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1047 24575,'26'46'0,"2"-2"0,33 41 0,-17-25 0,51 64 0,-94-123 0,0 0 0,0 0 0,0 1 0,0-1 0,0 0 0,0 0 0,1 0 0,-1 0 0,0 0 0,1 0 0,-1-1 0,1 1 0,-1 0 0,1-1 0,-1 1 0,1-1 0,-1 1 0,1-1 0,-1 0 0,1 0 0,0 0 0,-1 0 0,1 0 0,-1 0 0,1 0 0,0 0 0,-1-1 0,1 1 0,-1 0 0,1-1 0,-1 0 0,1 1 0,-1-1 0,1 0 0,-1 0 0,0 0 0,1 0 0,-1 0 0,2-2 0,7-6 0,0 0 0,-1-1 0,-1 0 0,9-13 0,-2 3 0,253-337 0,-74 94 0,44-67 0,-131 178 0,-59 90-682,90-87-1,-124 134-6143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9:22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24575,'1046'0'-1365,"-1027"0"-5461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6:2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0 418 24575,'1'3'0,"0"-1"0,0 0 0,0 1 0,0-1 0,0 0 0,0 0 0,1 0 0,-1 0 0,3 3 0,2 3 0,18 27 0,2 0 0,1-2 0,38 37 0,-47-50 0,0 1 0,23 36 0,-3-4 0,-37-51 0,0 0 0,1 0 0,0 0 0,-1 0 0,1 0 0,0 0 0,0 0 0,0-1 0,0 1 0,0-1 0,0 1 0,1-1 0,-1 0 0,0 0 0,1 0 0,-1 0 0,1 0 0,-1-1 0,1 1 0,-1-1 0,1 1 0,-1-1 0,1 0 0,-1 0 0,1 0 0,0-1 0,-1 1 0,1 0 0,-1-1 0,4-1 0,3-2 0,0-1 0,0-1 0,0 1 0,-1-1 0,0-1 0,9-9 0,9-6 0,319-229 0,43-35 0,-165 106-1365,-209 168-5461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8:05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1 812 24575,'13'9'0,"-1"0"0,0 0 0,0 1 0,-1 0 0,-1 1 0,15 18 0,5 5 0,1-1 0,-1 2 0,38 59 0,-65-90 0,0 1 0,0-1 0,0 0 0,1 0 0,-1 0 0,1 0 0,0-1 0,0 0 0,7 5 0,-10-7 0,0-1 0,0 1 0,1-1 0,-1 0 0,0 1 0,0-1 0,0 0 0,1 0 0,-1 0 0,0 0 0,0 0 0,1 0 0,-1 0 0,0 0 0,0 0 0,0 0 0,3-2 0,-2 1 0,0 0 0,0 0 0,-1 0 0,1-1 0,0 1 0,-1-1 0,1 1 0,0-1 0,-1 0 0,0 0 0,1 1 0,-1-1 0,1-2 0,15-30 0,20-56 0,4-9 0,-40 96 0,205-442 0,-187 397 0,4-12 0,2 1 0,2 1 0,51-77 0,-25 63-1365,-43 60-5461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8:07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1 563 24575,'25'44'0,"1"-1"0,40 49 0,-3-5 0,160 243 0,-222-328 0,0-1 0,0 1 0,0 0 0,0-1 0,0 1 0,1-1 0,-1 1 0,1-1 0,-1 0 0,1 0 0,0 1 0,-1-1 0,1 0 0,0-1 0,0 1 0,3 1 0,-4-2 0,0 0 0,0 0 0,1 0 0,-1 0 0,0 0 0,0 0 0,0-1 0,1 1 0,-1 0 0,0-1 0,0 1 0,0-1 0,0 1 0,0-1 0,1 0 0,-1 0 0,-1 1 0,1-1 0,2-2 0,2-3 0,0 0 0,-1-1 0,1 0 0,-1 0 0,-1 0 0,5-12 0,19-42 0,4 1 0,62-95 0,96-102 0,-109 152 0,-28 35 0,156-189 0,-189 241 31,1 1-1,1 1 0,29-17 0,22-17-1516,-58 38-5340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8:11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24575,'692'14'0,"-55"-4"0,-509-10 0,-90 2 0,49 8 0,27 2 0,-92-10 0,40 9 0,17 1 0,347-10 0,-218-4 0,2123 2 0,-2313-1 0,-1-1 0,1-1 0,-1-1 0,0 0 0,17-7 0,-15 5 0,1 0 0,-1 2 0,36-5 0,294 8 0,-166 3 0,1284-2 0,-1213 12 0,-9 1 0,1416-14-1365,-1629 1-5461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8:44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24575,'1019'0'0,"-1004"1"0,0 1 0,0 0 0,18 5 0,-15-3 0,-1-1 0,20 2 0,435-2 0,-243-6 0,-137 2 0,103 3 0,-178 1 0,-1 0 0,1 1 0,26 10 0,-27-8 0,-1-1 0,1-1 0,0 0 0,24 2 0,278-4 0,-152-5 0,18496 3-1365,-18629 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9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1 655 24575,'0'3'0,"0"0"0,1 0 0,0 0 0,0 0 0,-1-1 0,2 1 0,-1 0 0,0 0 0,0-1 0,1 1 0,0-1 0,3 5 0,29 29 0,-13-15 0,-20-20 0,65 71 0,-57-65 0,-1 1 0,1-1 0,0 0 0,1-1 0,-1 0 0,18 7 0,-25-12 0,0-1 0,1 1 0,-1 0 0,1-1 0,-1 1 0,1-1 0,-1 0 0,1 0 0,-1 0 0,1 0 0,-1 0 0,1-1 0,0 1 0,-1-1 0,0 1 0,1-1 0,-1 0 0,1 0 0,-1 0 0,0-1 0,0 1 0,0 0 0,4-4 0,2-2 0,-1-1 0,0 0 0,0 0 0,8-15 0,-5 9 0,65-105 0,86-181 0,-153 285 0,28-53-341,3 2 0,3 2-1,73-86 1,-101 133-6485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49:0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1 463 24575,'2'1'0,"1"-1"0,-1 1 0,1-1 0,-1 1 0,1 0 0,-1 0 0,1 0 0,-1 0 0,0 1 0,0-1 0,1 1 0,-1-1 0,3 4 0,28 30 0,-15-16 0,28 28 0,-3 2 0,67 96 0,-107-140 0,3 4 0,1 0 0,-1 0 0,1-1 0,10 8 0,-16-14 0,1-1 0,-1 1 0,1-1 0,-1 0 0,1 0 0,0 0 0,0 0 0,0 0 0,0 0 0,-1 0 0,1-1 0,0 1 0,0-1 0,1 1 0,-1-1 0,0 0 0,0 0 0,0 0 0,0 0 0,0 0 0,0 0 0,0 0 0,0-1 0,0 1 0,0-1 0,0 0 0,0 1 0,3-3 0,8-6 0,-2-1 0,1 0 0,-1-1 0,0-1 0,-1 1 0,-1-2 0,9-12 0,6-8 0,120-157 0,176-226 0,-313 407-96,0-1-45,1 1 0,0-1 0,0 1 0,1 1 0,0 0 0,0 0 0,1 0 0,12-6 0,-3 6-6685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9:24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24575,'152'0'0,"612"-7"0,-4-56 0,-662 44-1365,-77 15-5461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9:27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0 973 24575,'10'1'0,"0"1"0,0 0 0,-1 0 0,1 1 0,-1 0 0,0 1 0,1 0 0,14 10 0,-11-7 0,1 0 0,25 8 0,-30-13 0,-1-1 0,1 0 0,0 0 0,-1-1 0,1 0 0,0-1 0,-1 1 0,1-2 0,0 1 0,-1-1 0,0-1 0,1 1 0,-1-1 0,0-1 0,0 0 0,-1 0 0,1 0 0,-1-1 0,7-6 0,14-12 0,-1-1 0,-1-1 0,29-36 0,-38 41 0,143-180 0,-92 111 0,102-105 0,-68 98 0,176-129 0,-251 204-1365,-6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9:28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1686 24575,'38'22'0,"-1"2"0,-1 1 0,57 54 0,44 30 0,-131-105 0,0 0 0,1 0 0,-1-1 0,1 0 0,0 0 0,-1 0 0,1-1 0,8 1 0,-11-2 0,0-1 0,0 0 0,0 0 0,0 0 0,-1 0 0,1-1 0,0 1 0,0-1 0,0 0 0,0 0 0,-1-1 0,1 1 0,0-1 0,-1 0 0,1 0 0,4-3 0,11-11 0,-1-1 0,-1 0 0,0-1 0,-1-1 0,19-29 0,-5 6 0,84-109 14,211-271-745,362-338 588,-333 432 143,-216 221-505,-124 96-6321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9:36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1 410 24575,'26'27'0,"21"19"0,-3 2 0,54 74 0,-81-86 0,-15-31 0,0 0 0,0 0 0,0 0 0,1 0 0,-1-1 0,1 1 0,1-1 0,4 7 0,-7-11 0,-1 0 0,1 1 0,-1-1 0,1 1 0,-1-1 0,1 0 0,-1 1 0,1-1 0,-1 0 0,1 1 0,0-1 0,-1 0 0,1 0 0,0 0 0,-1 0 0,1 0 0,-1 0 0,1 0 0,0 0 0,-1 0 0,1 0 0,0 0 0,-1 0 0,1 0 0,0 0 0,-1 0 0,1-1 0,0 1 0,13-17 0,0-30 0,-4-6 0,2 1 0,3 1 0,1 0 0,3 1 0,2 1 0,2 1 0,44-67 0,-24 53-682,58-63-1,-82 105-6143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9:37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1206 24575,'8'1'0,"0"0"0,0 1 0,-1 0 0,1 0 0,-1 1 0,0-1 0,0 2 0,0-1 0,12 9 0,-7-5 0,71 46 0,103 84 0,-156-113 0,20 23 0,-38-35 0,0 0 0,24 17 0,-35-27 0,1-1 0,0 1 0,0-1 0,0 0 0,0 0 0,0 0 0,0 0 0,0-1 0,0 1 0,1 0 0,-1-1 0,0 0 0,0 1 0,0-1 0,1 0 0,-1 0 0,0 0 0,0 0 0,1-1 0,-1 1 0,0-1 0,0 1 0,0-1 0,0 0 0,0 0 0,0 0 0,0 0 0,0 0 0,0 0 0,0 0 0,0-1 0,0 1 0,-1-1 0,1 1 0,1-3 0,5-7 0,-1 0 0,0 0 0,-1 0 0,0-1 0,5-15 0,3-4 0,576-955 0,-321 605 0,-224 326-1365,-30 39-5461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0:4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0 669 24575,'25'35'0,"-21"-28"0,1 0 0,-1-1 0,1 1 0,1-1 0,-1 0 0,8 6 0,-12-11 0,1 0 0,0 0 0,-1 0 0,1-1 0,0 1 0,0 0 0,0-1 0,0 1 0,0-1 0,-1 1 0,1-1 0,0 0 0,0 0 0,0 0 0,0 0 0,0 0 0,0 0 0,0-1 0,0 1 0,0-1 0,0 1 0,0-1 0,-1 0 0,1 1 0,0-1 0,-1 0 0,1 0 0,0-1 0,-1 1 0,3-2 0,9-9 0,-1-1 0,-1-1 0,0 0 0,0 0 0,12-24 0,-9 16 0,37-57 0,168-273 0,-201 324 0,34-41 0,-12 17 0,-15 21-1365,-13 20-5461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0:51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24575,'1574'0'0,"-1556"1"0,0 1 0,33 7 0,-32-4 0,1-2 0,22 2 0,530-4 0,-276-3 0,-170 1 0,143 3 0,-152 9 0,34 1 0,366-11 0,-260-2 0,-257 1-21,4 1-63,-1-1 0,0 0 0,0 0 0,1 0 0,-1-1 0,0 1 0,0-1 0,0 0 0,0 1 0,0-1 0,0-1 0,0 1 0,0 0 0,0-1 0,5-3 0,0-5-6742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5:2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24575,'5765'0'-1365,"-5736"0"-5461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0:5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24575,'12'-4'0,"12"-5"0,15-10 0,13-6 0,6 2 0,-3 0 0,-7 5 0,-11 1 0,-9 3 0,-3 4 0,-3 0 0,-1 1 0,0 2 0,-4-1 0,-4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0:5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24575,'17'0'0,"34"-4"0,24-1 0,13-4 0,-5-5 0,-13 0 0,-9 3 0,-16-1 0,-7 1 0,-6 3 0,-4 3 0,-3 2 0,-5 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0:5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24575,'20'-4'0,"28"-5"0,30-10 0,15-5 0,3 1 0,-6 0 0,-15 4 0,-11 2 0,-9 3 0,-9 4 0,-9 4 0,-6 3 0,-4 1 0,-7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0:5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24575,'41'0'0,"76"0"0,58-4 0,41-1 0,12 0-2665,-11 0 2665,-31 3 0,-27 0 416,-31 1-416,-30 0 538,-27 1-538,-22 0 0,-15 1 0,-9-1 1355,-4 0-1355,-3 0 356,-3 0-8547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1:46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1 598 24575,'15'28'0,"27"36"0,10 19 0,-49-75 0,1-1 0,1 0 0,-1 0 0,1-1 0,0 1 0,1-1 0,-1 0 0,1-1 0,0 1 0,8 4 0,-11-8 0,0 0 0,0-1 0,1 0 0,-1 0 0,0 0 0,0 0 0,1 0 0,-1 0 0,0-1 0,1 0 0,-1 0 0,0 0 0,1 0 0,-1 0 0,0-1 0,1 1 0,-1-1 0,0 0 0,0 0 0,1 0 0,-1 0 0,0-1 0,0 1 0,0-1 0,-1 0 0,1 0 0,4-3 0,13-13 0,-1 0 0,23-27 0,23-23 0,-28 35 0,62-53 0,124-139 0,-209 207 0,2 0 0,0 1 0,0 0 0,2 2 0,0 0 0,1 1 0,33-19 0,72-34 0,-80 42 0,80-35 0,-31 20-1365,-79 34-5461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1:5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0 507 24575,'7'8'0,"-1"0"0,0 0 0,-1 0 0,0 0 0,0 1 0,6 16 0,-7-16 0,0 0 0,0 0 0,1 0 0,0-1 0,1 0 0,0 0 0,7 7 0,-11-13 0,0-1 0,0 1 0,0-1 0,0 0 0,0 0 0,1 0 0,-1 0 0,0 0 0,1 0 0,-1-1 0,0 1 0,1-1 0,-1 0 0,1 1 0,-1-1 0,1 0 0,-1-1 0,1 1 0,-1 0 0,0-1 0,1 1 0,-1-1 0,1 0 0,-1 0 0,0 0 0,0 0 0,0 0 0,4-2 0,3-3 0,-1 0 0,1 0 0,-1-1 0,-1 0 0,11-11 0,109-135 0,-43 49 0,162-207 0,-241 306-273,0 0 0,-1 0 0,2 0 0,10-7 0,-1 3-6553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1:57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24575,'44'-2'0,"51"-9"0,31-2 0,-99 13 0,-1-2 0,1 0 0,27-8 0,-28 6 0,1 0 0,0 2 0,46 2 0,-35 1 0,41-5 0,286-20 0,3 26 0,-129 0 0,1305-2 0,-1353 12 0,-19 1 0,822-12 0,-481-3 0,-194 2-1365,-280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2:0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24575,'44'-1'0,"73"-13"0,-42 4 0,678-78 0,-583 78 0,14-2 0,-92 3 0,177 6 0,-133 5 0,2994-2 0,-2966 12 0,-3 1 0,92-1 0,21 0 0,-106 0 0,-5 0 0,158-13-1365,-286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2:0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24575,'1351'0'0,"-1336"0"-341,0 1 0,0 1-1,20 4 1,-14 0-6485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2:3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1 736 24575,'54'66'0,"-12"-14"0,-13-16 0,-23-26 0,1-1 0,0 0 0,1 0 0,0-1 0,1 0 0,0 0 0,19 12 0,-26-19 0,1 0 0,-1 0 0,1-1 0,-1 1 0,1-1 0,0 1 0,-1-1 0,1 0 0,0 0 0,-1 0 0,1-1 0,-1 1 0,1-1 0,0 1 0,-1-1 0,1 0 0,-1 0 0,1 0 0,-1 0 0,0 0 0,0-1 0,1 1 0,-1-1 0,0 1 0,2-3 0,7-6 0,-1 0 0,1-1 0,10-16 0,-8 10 0,426-436 0,-195 215 0,-235 228-75,160-157-1215,-153 152-5536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5:3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1 839 24575,'87'101'0,"-56"-66"0,45 68 0,-28-35 0,-45-63 0,1 0 0,-1-1 0,1 1 0,0-1 0,0 0 0,1 0 0,8 6 0,-11-9 0,0-1 0,-1 1 0,1-1 0,0 1 0,0-1 0,-1 0 0,1 0 0,0 0 0,0 0 0,0 0 0,-1 0 0,1 0 0,0-1 0,0 1 0,-1-1 0,1 1 0,0-1 0,0 0 0,-1 0 0,1 1 0,-1-1 0,1 0 0,-1 0 0,1-1 0,-1 1 0,0 0 0,1 0 0,-1-1 0,2-2 0,6-7 0,-1-1 0,0 0 0,0-1 0,-1 0 0,-1 0 0,0 0 0,6-22 0,-5 14 0,1 1 0,18-33 0,34-34 0,138-151 0,-109 136 0,7-5 0,69-85 0,-151 172 0,6-5 0,-2-1 0,-1-1 0,21-42 0,-36 64-136,0 0-1,1 0 1,0 0-1,0 0 1,1 1-1,-1-1 1,1 1-1,0 0 0,6-5 1,5-2-6690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3:1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0 433 24575,'1'3'0,"0"1"0,1 0 0,-1-1 0,1 1 0,0-1 0,0 0 0,0 1 0,5 4 0,3 7 0,-5-6 0,0 0 0,0 1 0,1 0 0,1-1 0,0 0 0,11 11 0,-16-18 0,0 0 0,0 0 0,1-1 0,-1 1 0,0-1 0,1 0 0,-1 1 0,1-1 0,-1-1 0,1 1 0,0 0 0,-1 0 0,1-1 0,0 0 0,-1 1 0,1-1 0,0 0 0,0 0 0,-1-1 0,1 1 0,0 0 0,-1-1 0,1 0 0,0 1 0,-1-1 0,1 0 0,-1-1 0,4-1 0,12-8 0,1-1 0,27-24 0,3-2 0,35-26 0,133-136 0,-202 186 0,14-14 0,2 1 0,1 2 0,0 1 0,2 1 0,64-31 0,-81 47-1365,-1 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3:24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0 581 24575,'3'1'0,"1"0"0,-1 1 0,0-1 0,1 1 0,-1-1 0,0 1 0,0 0 0,0 0 0,0 0 0,-1 0 0,1 1 0,-1-1 0,1 1 0,2 3 0,14 12 0,-17-16 0,1 0 0,0 0 0,-1 0 0,1 0 0,0-1 0,0 1 0,0-1 0,1 0 0,-1 0 0,0 0 0,0-1 0,0 1 0,1-1 0,-1 1 0,0-1 0,1 0 0,-1-1 0,0 1 0,1 0 0,-1-1 0,0 0 0,0 0 0,0 0 0,1 0 0,3-2 0,4-4 0,-1 0 0,0-1 0,0 0 0,-1-1 0,13-14 0,-13 14 0,230-276 0,-140 162 0,-56 64 0,-27 35 0,32-33 0,-33 44-1365,-1 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4:4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1081 24575,'2'4'0,"0"0"0,0-1 0,0 1 0,1 0 0,-1-1 0,1 0 0,0 0 0,0 0 0,0 0 0,5 4 0,-2-2 0,101 96 0,-106-99 0,1 0 0,0-1 0,0 1 0,0-1 0,1 1 0,-1-1 0,0 0 0,0 0 0,1 0 0,-1 0 0,1-1 0,-1 1 0,1-1 0,-1 1 0,1-1 0,-1 0 0,1 0 0,-1 0 0,1 0 0,-1 0 0,1-1 0,-1 1 0,1-1 0,-1 0 0,0 1 0,1-1 0,-1 0 0,0-1 0,1 1 0,-1 0 0,0-1 0,0 1 0,0-1 0,0 1 0,0-1 0,-1 0 0,3-2 0,8-10 0,-1 0 0,0-1 0,-1 0 0,10-22 0,-4 9 0,112-184 0,117-186 0,22 13 0,-209 295-1365,-47 76-5461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4:4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1127 24575,'150'269'0,"-51"-97"0,-94-163 0,0 0 0,1-1 0,0 1 0,0-1 0,1 0 0,-1-1 0,11 9 0,-14-13 0,0-2 0,0 1 0,0 0 0,0 0 0,0-1 0,0 0 0,0 0 0,0 1 0,1-2 0,-1 1 0,0 0 0,1-1 0,-1 1 0,0-1 0,1 0 0,-1 0 0,0-1 0,1 1 0,-1-1 0,0 1 0,1-1 0,-1 0 0,0 0 0,0-1 0,0 1 0,6-4 0,15-11 0,0-1 0,-1 0 0,-1-2 0,22-23 0,-25 23 0,745-762-1425,-255 252 645,-454 471 732,-32 32 134,1 1-1,1 1 1,29-20-1,-20 14 388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6:25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0 835 24575,'2'1'0,"-1"-1"0,0 1 0,1 0 0,-1-1 0,0 1 0,1 0 0,-1 0 0,0 0 0,0 0 0,0 0 0,0 0 0,0 1 0,0-1 0,0 0 0,1 3 0,16 26 0,-14-22 0,3 3 0,-1-1 0,1 0 0,1-1 0,0 1 0,13 12 0,-20-21 0,1 0 0,-1 1 0,1-1 0,-1 0 0,1 0 0,0 0 0,-1 0 0,1 0 0,0 0 0,0 0 0,0-1 0,0 1 0,-1-1 0,1 1 0,0-1 0,0 0 0,0 0 0,0 0 0,0 0 0,0 0 0,0 0 0,0 0 0,0-1 0,0 1 0,0-1 0,0 1 0,-1-1 0,1 0 0,0 1 0,0-1 0,-1 0 0,1 0 0,0-1 0,-1 1 0,1 0 0,-1 0 0,0-1 0,1 1 0,-1-1 0,0 1 0,0-1 0,0 0 0,0 1 0,1-4 0,25-45 0,-3-1 0,-3-1 0,28-96 0,-26 73 0,0 2 0,102-282 0,-71 226-1365,-47 113-5461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6:26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0 923 24575,'7'1'0,"0"-1"0,-1 1 0,1 0 0,0 1 0,-1-1 0,1 1 0,-1 0 0,1 1 0,10 6 0,0 2 0,31 24 0,9 7 0,-22-10 0,2 2 0,-35-32 0,0-1 0,0 0 0,0 1 0,0-1 0,0 0 0,1 0 0,-1-1 0,0 1 0,0 0 0,1-1 0,-1 1 0,0-1 0,1 0 0,-1 0 0,1 0 0,2 0 0,-2-1 0,-1 1 0,0-1 0,0 0 0,0 0 0,0-1 0,0 1 0,0 0 0,0-1 0,0 1 0,0-1 0,-1 1 0,1-1 0,0 0 0,-1 0 0,3-3 0,19-39 0,-12 22 0,100-198 0,152-434 0,-250 614-29,18-45-1307,-21 65-5490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6:29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24575,'79'0'0,"342"-5"0,-2-31 0,-346 24 0,-24 3 0,90-4 0,1110 12 0,-554 3 0,369-2 0,-1029 2 0,48 8 0,22 2 0,79-13 0,55 3 0,-138 10 0,26 1 0,-64-12-1365,-38-1-5461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6:5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0 756 24575,'2'10'0,"0"-1"0,1 0 0,0 1 0,1-1 0,0 0 0,0 0 0,1-1 0,0 1 0,0-1 0,1 0 0,0-1 0,13 13 0,-18-18 0,1-1 0,-1 0 0,0 0 0,1 0 0,-1 0 0,1-1 0,0 1 0,-1 0 0,1 0 0,0-1 0,-1 1 0,1-1 0,0 0 0,0 0 0,-1 1 0,1-1 0,0 0 0,0 0 0,-1 0 0,1-1 0,0 1 0,0 0 0,-1-1 0,1 1 0,0-1 0,-1 0 0,1 1 0,-1-1 0,1 0 0,-1 0 0,1 0 0,-1 0 0,3-2 0,4-5 0,0 1 0,-1-2 0,0 1 0,9-14 0,-5 6 0,253-325 0,-223 288 0,126-149 0,-123 157 0,-14 15 0,49-62 0,-51 59-1365,-14 18-5461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7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24575,'2121'0'0,"-1934"14"0,-79-4 0,4 1 0,105 3 0,-52-16 0,222 4 0,-45 21 0,-9 2 0,70 0 0,-354-30-1365,-32-1-5461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7:0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1 736 24575,'3'2'0,"0"-1"0,0 1 0,0 0 0,0 0 0,-1 0 0,1 0 0,-1 0 0,1 1 0,-1-1 0,0 1 0,0 0 0,0 0 0,3 5 0,0-1 0,95 138 0,59 76 0,-155-216 0,0-1 0,0 0 0,0 0 0,0 0 0,1 0 0,-1-1 0,1 0 0,0 0 0,0 0 0,0 0 0,10 3 0,-12-6 0,0 1 0,0-1 0,0 0 0,0 1 0,0-2 0,0 1 0,0 0 0,0 0 0,0-1 0,0 0 0,0 1 0,0-1 0,-1 0 0,1-1 0,0 1 0,0 0 0,-1-1 0,1 1 0,-1-1 0,1 0 0,-1 0 0,0 0 0,0 0 0,3-4 0,18-24 0,-2-1 0,0-1 0,-3 0 0,21-49 0,-7 16 0,398-671 0,-334 606 0,-83 115-1365,-1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5:4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418 220 24575,'-5'1'0,"0"0"0,0 1 0,1 0 0,-1 0 0,1 0 0,-1 0 0,1 1 0,0-1 0,0 1 0,-4 4 0,-1-1 0,-27 20 0,1 1 0,1 1 0,1 2 0,2 2 0,1 0 0,-30 45 0,32-41 0,21-28 0,0 0 0,1 1 0,0-1 0,0 1 0,0 1 0,2-1 0,-1 1 0,1 0 0,0 0 0,1 0 0,0 0 0,-2 21 0,3 48 0,8 80 0,-5-151 0,0-1 0,1 1 0,0-1 0,0 0 0,1 0 0,0 0 0,0 0 0,7 11 0,39 48 0,-28-41 0,-7-11 0,1 0 0,0-1 0,1-1 0,0 0 0,1-1 0,0-1 0,33 13 0,1-2 0,2-4 0,0-1 0,96 14 0,-105-21 0,36 7 0,6 2 0,1-3 0,165 6 0,-230-21 0,292-10 0,-237 4 0,0-4 0,78-21 0,-49 5 0,392-116 0,-441 125 0,-1 2 0,81-10 0,39-9 0,-101 16 0,64-19 0,-99 21 0,-1-2 0,-1-2 0,0-2 0,-2-1 0,47-39 0,-75 55 0,0 1 0,-1-1 0,0-1 0,0 0 0,-1 0 0,0 0 0,0 0 0,-1-1 0,0 0 0,-1 0 0,0-1 0,0 1 0,-1-1 0,0 0 0,-1 1 0,0-1 0,0-1 0,-1 1 0,-1 0 0,1 0 0,-2 0 0,-1-14 0,-2 11 0,0 0 0,0 1 0,-1-1 0,-1 1 0,0 0 0,-1 1 0,0-1 0,0 1 0,-11-10 0,-7-15 0,6 10 0,-1 2 0,-1 0 0,-1 1 0,-1 0 0,-1 2 0,-1 1 0,-30-18 0,-9-1 0,-129-58 0,149 77 0,0 2 0,-1 3 0,-1 1 0,0 2 0,-1 3 0,0 1 0,-87-2 0,-708 12 0,805 0 0,1 2 0,-69 16 0,-5 1 0,79-16 0,-45 15 0,43-10 0,-35 5 0,40-9 0,0 1 0,-47 20 0,-10 2 0,65-22-1365,4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7:0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1 542 24575,'12'7'0,"-1"1"0,0 0 0,0 1 0,-1 0 0,0 1 0,12 15 0,8 7 0,37 39 0,73 103 0,-118-145 0,-17-23 0,0 1 0,1-1 0,-1 0 0,1-1 0,1 0 0,-1 0 0,1 0 0,-1-1 0,1 1 0,1-2 0,-1 1 0,1-1 0,-1 0 0,11 2 0,-12-4 0,0 0 0,0-1 0,0 1 0,0-1 0,0-1 0,0 1 0,0-1 0,0 0 0,0 0 0,-1-1 0,1 0 0,0 0 0,-1 0 0,1-1 0,-1 1 0,0-1 0,0-1 0,0 1 0,9-9 0,8-10 0,-2-1 0,0-1 0,30-49 0,-22 31 0,113-146 0,189-192 0,-167 199 0,-150 167-1365,-4 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7:0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24575,'42'-3'0,"0"-1"0,-1-2 0,68-20 0,-55 13 0,64-8 0,-266 22 0,-15-1 0,161 0-34,1 0 0,-1 0 0,1 0 0,-1 0 0,1 0-1,-1 1 1,1-1 0,-1 0 0,1 1 0,0-1 0,-1 1 0,1-1 0,-1 1-1,1-1 1,0 1 0,0 0 0,-1 0 0,1 0 0,0 0 0,0 0-1,0 0 1,0 0 0,0 0 0,0 0 0,0 1 0,0-1 0,1 0 0,-1 0-1,0 1 1,1-1 0,-1 1 0,1-1 0,-1 1 0,1-1 0,0 0 0,0 1-1,0-1 1,0 1 0,0 1 0,3 10-6792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7:0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74 24575,'2337'0'0,"-2877"-35"0,116 2 0,-137 28 0,353 6 0,185 0 0,-1 2 0,1 0 0,0 1 0,-25 9 0,-32 6 0,14-11 0,49-7 0,1 0 0,0 2 0,0 0 0,0 0 0,-28 12 0,26-7 0,1 0 0,-1-2 0,-1 0 0,1-1 0,-1-1 0,0 0 0,-38 1 0,30-5-1365,3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7:5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1 962 24575,'1'13'0,"1"0"0,0 0 0,1 0 0,0-1 0,2 1 0,-1-1 0,1 0 0,1 0 0,0 0 0,12 16 0,18 39 0,-30-52 0,1 0 0,0-1 0,1 0 0,19 24 0,-26-37 0,-1 0 0,1 0 0,0 0 0,-1 0 0,1-1 0,0 1 0,0 0 0,0-1 0,-1 1 0,1-1 0,0 1 0,0-1 0,0 1 0,0-1 0,0 0 0,0 1 0,0-1 0,0 0 0,1 0 0,-1 0 0,0 1 0,0-1 0,0-1 0,0 1 0,0 0 0,0 0 0,0 0 0,0 0 0,0-1 0,0 1 0,0 0 0,0-1 0,0 1 0,2-2 0,1-1 0,0-1 0,0 0 0,0 0 0,0 0 0,5-9 0,-3 5 0,222-318 0,-24 33 0,227-262 0,-418 538-682,30-28-1,-32 36-6143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8:0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0 861 24575,'2'7'0,"-1"0"0,1 1 0,0-1 0,0 0 0,1-1 0,0 1 0,0 0 0,0-1 0,1 0 0,5 8 0,5 8 0,6 11 0,28 34 0,-43-60 0,-1 0 0,0-1 0,0 1 0,-1 1 0,0-1 0,4 15 0,-4-13 0,0 0 0,0 0 0,9 15 0,2 6 0,-11-24 0,-1 0 0,1 0 0,0 0 0,0-1 0,1 1 0,5 6 0,-8-11 0,0 0 0,0 0 0,1 0 0,-1 0 0,0 0 0,1 0 0,-1-1 0,1 1 0,-1 0 0,1-1 0,0 0 0,-1 1 0,1-1 0,-1 0 0,1 1 0,0-1 0,-1 0 0,1 0 0,0 0 0,-1-1 0,1 1 0,-1 0 0,1-1 0,0 1 0,-1-1 0,1 1 0,-1-1 0,1 0 0,2-1 0,5-3 0,-1 0 0,1-1 0,-1 0 0,0-1 0,0 0 0,13-14 0,36-56 0,-3 4 0,1 16 0,64-52 0,-17 18 0,428-457 0,-503 518 0,124-130 0,-103 113-1365,-35 36-5461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8:0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1 886 24575,'1'6'0,"1"-1"0,0 1 0,1-1 0,-1 0 0,1 0 0,0 0 0,1 0 0,-1 0 0,5 4 0,-3-3 0,-1 0 0,-1-2 0,1 1 0,0 0 0,1-1 0,-1 0 0,1 0 0,0 0 0,0 0 0,8 4 0,-10-7 0,-1 0 0,1-1 0,-1 1 0,1-1 0,0 1 0,-1-1 0,1 0 0,-1 0 0,1 0 0,0 0 0,-1-1 0,1 1 0,-1-1 0,1 1 0,-1-1 0,1 0 0,-1 0 0,1 0 0,-1 0 0,0-1 0,1 1 0,-1 0 0,0-1 0,0 0 0,3-2 0,41-41 0,48-56 0,-36 36 0,568-612 0,-553 595-1365,-64 72-5461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8:49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24575,'2010'0'0,"-1921"-4"0,90-16 0,49-3 0,501 19 0,-386 7 0,13439-3 0,-13740-3 0,-1-1 0,63-14 0,-61 9 0,0 2 0,53-2 0,20 11-30,-64 0-415,0-2 0,98-12 0,-122 6-6381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8:55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1 634 24575,'1'9'0,"1"1"0,0-1 0,1 1 0,0-1 0,0 0 0,1 0 0,7 11 0,-6-9 0,78 176 0,-80-180 0,0-1 0,1 1 0,0-1 0,0 0 0,1 0 0,-1 0 0,1-1 0,6 6 0,-9-9 0,0-1 0,1 0 0,-1 0 0,0 1 0,0-1 0,1 0 0,-1-1 0,0 1 0,1 0 0,-1-1 0,1 1 0,-1-1 0,0 0 0,1 0 0,-1 0 0,1 0 0,-1 0 0,1-1 0,-1 1 0,1-1 0,-1 1 0,0-1 0,1 0 0,-1 0 0,0 0 0,1 0 0,1-2 0,7-4 0,-1-1 0,0 0 0,0-1 0,-1 0 0,17-20 0,-1 1 0,437-439 0,-425 431 0,162-175 0,-94 97 0,-69 78-1365,-19 20-5461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8:59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21389,'19861'0'0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9:20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24440,'21482'0'0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5:4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1 821 24575,'2'22'0,"0"-1"0,2 0 0,0 0 0,2 0 0,0-1 0,11 23 0,-5-10 0,8 35 0,-20-66 0,0-1 0,1 1 0,-1-1 0,0 1 0,1 0 0,-1-1 0,1 1 0,0-1 0,-1 1 0,1-1 0,0 0 0,0 1 0,0-1 0,0 0 0,0 1 0,0-1 0,0 0 0,1 0 0,-1 0 0,0 0 0,1 0 0,-1 0 0,0-1 0,1 1 0,-1 0 0,3 0 0,-2-1 0,0 0 0,0 0 0,0-1 0,0 1 0,0-1 0,0 1 0,-1-1 0,1 0 0,0 1 0,0-1 0,-1 0 0,1 0 0,0 0 0,-1 0 0,1-1 0,-1 1 0,0 0 0,1-1 0,-1 1 0,0-1 0,0 1 0,1-3 0,42-60 0,22-31 0,133-119 0,-84 94 0,-12 11 0,267-306 0,-363 406-170,0-1-1,1 2 0,0-1 1,1 1-1,0 0 0,0 0 1,14-8-1,-4 7-6655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9:26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59:29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0:17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9T16:01:06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0,'374'15,"226"-4,-374-13,1018 2,-1223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9T16:01:08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1,'2178'0,"-2158"0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1:2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0 772 24575,'0'19'0,"1"-1"0,1 1 0,0 0 0,1-1 0,1 1 0,12 32 0,-15-49 0,0 0 0,-1 0 0,1-1 0,1 1 0,-1 0 0,0 0 0,0 0 0,1-1 0,-1 1 0,1-1 0,-1 1 0,1-1 0,0 0 0,-1 1 0,1-1 0,0 0 0,0 0 0,0 0 0,0 0 0,0-1 0,2 2 0,-1-2 0,0 0 0,0 0 0,0 0 0,0-1 0,0 1 0,0-1 0,0 1 0,0-1 0,0 0 0,-1 0 0,1-1 0,0 1 0,3-3 0,7-4 0,-1-1 0,0-1 0,-1 0 0,17-20 0,209-284 0,-159 202 0,223-308 0,-277 388-1365,-13 23-5461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1:2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1116 24575,'3'2'0,"0"0"0,0 0 0,-1 0 0,1 0 0,-1 1 0,1-1 0,-1 1 0,0-1 0,0 1 0,0 0 0,0 0 0,1 3 0,3 3 0,234 343 0,-236-346 0,3 5 0,0 0 0,0-1 0,1 1 0,1-1 0,0-1 0,0 0 0,12 9 0,-19-17 0,-1 0 0,1 0 0,0-1 0,0 1 0,0 0 0,0-1 0,0 0 0,-1 0 0,1 1 0,0-1 0,0 0 0,0 0 0,0-1 0,0 1 0,0 0 0,0-1 0,0 1 0,0-1 0,-1 0 0,1 1 0,0-1 0,0 0 0,2-2 0,5-3 0,0-1 0,0 0 0,8-9 0,-11 10 0,204-213-1,-101 101-235,408-421-647,24 17 356,-507 491 618,104-88-1272,-120 106-4273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1:4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1 381 24575,'1'22'0,"2"0"0,1 0 0,1 0 0,1-1 0,11 29 0,37 99 0,-53-144 0,1-2 0,-1 1 0,1 0 0,0 0 0,0 0 0,0-1 0,0 1 0,1-1 0,0 0 0,5 6 0,-6-7 0,-1-1 0,1-1 0,-1 1 0,1 0 0,0 0 0,-1-1 0,1 1 0,0 0 0,-1-1 0,1 0 0,0 1 0,0-1 0,-1 0 0,1 0 0,0 0 0,0 0 0,0 0 0,-1-1 0,1 1 0,0 0 0,-1-1 0,1 0 0,0 1 0,-1-1 0,1 0 0,0 0 0,-1 1 0,3-4 0,25-17 0,-1-2 0,40-42 0,-25 22 0,112-100 0,61-59 0,-144 128-27,-25 24-642,67-54 0,-104 96-6157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1:4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0 435 24575,'5'2'0,"-1"-1"0,0 1 0,0 0 0,0 0 0,0 0 0,0 1 0,0-1 0,-1 1 0,1 0 0,-1 0 0,0 0 0,3 4 0,5 3 0,39 36 0,59 73 0,-101-110 0,73 86 0,-79-93 0,0 0 0,0 0 0,0 0 0,0-1 0,1 1 0,-1-1 0,0 1 0,1-1 0,-1 0 0,0 0 0,1 0 0,0 0 0,-1-1 0,1 1 0,-1-1 0,1 1 0,0-1 0,-1 0 0,1 0 0,0 0 0,0 0 0,-1-1 0,1 1 0,-1-1 0,1 1 0,0-1 0,-1 0 0,1 0 0,-1 0 0,4-3 0,6-4 0,-1 0 0,0-1 0,0 0 0,16-20 0,-3 5 0,391-374 0,-355 339-455,-3-2 0,56-75 0,-101 118-6371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9T16:02:43.4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112 221,'1624'0,"-1598"-2,0-1,1-1,-1-1,-1-2,27-9,-26 7,0 1,1 1,0 2,46-4,13 11,45-3,-129 1,0 0,0 0,0 0,0-1,0 1,0-1,0 0,0 1,0-1,0 0,0 0,0 0,0 0,-1-1,1 1,-1 0,1-1,-1 1,1-1,-1 0,0 1,1-1,-1 0,0 0,0 0,-1 0,1 0,0 0,-1 0,1 0,-1 0,1 0,-1 0,0 0,0 0,0-4,-1 3,1-1,-1 1,1 0,-1 0,0 0,0 1,0-1,-1 0,1 0,-1 0,1 1,-1-1,0 1,0 0,0-1,-1 1,1 0,0 0,-1 0,1 0,-1 1,0-1,1 1,-1 0,-3-2,-10 0,0 0,0 1,-18 0,-19-3,-51-5,-204 6,160 6,133-2,-50-1,-125 16,119-6,-1-4,-109-7,62 0,64 1,33-1,0 1,0 2,0 0,-1 1,1 1,1 1,-38 12,54-14,-163 62,47-40,81-16,19-4,1 0,0 2,-31 12,23-7,18-7,0 0,-1 1,2 0,-1 1,0 0,-13 12,18-14,0-1,0 1,0-1,0 0,-1-1,1 1,-1-1,0 0,1-1,-1 1,0-1,-8 1,21-1,0 1,0 0,0 1,0-1,8 6,29 10,-17-12,1-2,0 0,0-2,0-2,43-3,3 0,982 3,-1014-2,48-8,21-1,351 8,-240 5,-201-2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5:5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24575,'515'0'0,"-475"1"0,43 9 0,18 0 0,587-5 0,-374-7 0,2332 2-1365,-2617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3:1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1 704 24575,'3'4'0,"0"0"0,-1 0 0,1 0 0,-1 1 0,0-1 0,0 1 0,3 9 0,6 13 0,45 75 0,-50-90 0,1 0 0,1 0 0,13 16 0,7 12 0,-27-38 0,0-1 0,0 1 0,0 0 0,0 0 0,0-1 0,1 1 0,-1-1 0,0 1 0,1-1 0,-1 0 0,1 0 0,0 1 0,-1-1 0,1 0 0,0 0 0,0-1 0,-1 1 0,1 0 0,0-1 0,0 1 0,4 0 0,-3-1 0,-1-1 0,1 1 0,-1-1 0,0 0 0,1 0 0,-1 0 0,1 0 0,-1 0 0,0-1 0,0 1 0,0 0 0,0-1 0,0 0 0,0 0 0,0 1 0,2-4 0,73-90 0,7-7 0,394-410 0,-303 299 0,-140 165-1365,-24 33-5461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3:2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24575,'1'8'0,"1"0"0,-1 0 0,1-1 0,1 1 0,0-1 0,4 11 0,5 11 0,-10-22 0,0-1 0,1 0 0,-1 0 0,1 0 0,0 0 0,1-1 0,5 9 0,-8-13 0,1 0 0,-1 1 0,0-1 0,0 0 0,1 0 0,-1 0 0,1 0 0,-1-1 0,1 1 0,-1 0 0,1-1 0,0 1 0,-1 0 0,1-1 0,0 0 0,0 1 0,-1-1 0,1 0 0,0 0 0,-1 0 0,1 0 0,0-1 0,0 1 0,-1 0 0,1-1 0,0 1 0,-1-1 0,1 1 0,0-1 0,-1 0 0,1 0 0,-1 0 0,3-1 0,1-2 0,0-1 0,0 0 0,-1 0 0,1 0 0,-1 0 0,0-1 0,4-6 0,9-13 0,-15 22 0,10-13 0,2 0 0,-1 0 0,2 1 0,0 1 0,1 1 0,22-16 0,-35 27 0,41-25 0,69-56 0,-99 73 0,1 0 0,-1 0 0,20-8 0,12-8 0,4-5 0,0 2 0,57-24 0,122-50 0,-187 79-1365,-27 14-5461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3:2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0 469 24575,'3'28'0,"0"0"0,2 0 0,0-1 0,3 0 0,15 41 0,36 67 0,-58-132 0,0 0 0,1-1 0,-1 1 0,1 0 0,-1-1 0,1 1 0,0-1 0,0 1 0,0-1 0,1 0 0,-1 0 0,0 0 0,1 0 0,-1 0 0,1 0 0,0-1 0,0 0 0,-1 1 0,1-1 0,0 0 0,0 0 0,0 0 0,0-1 0,0 1 0,0-1 0,1 0 0,-1 0 0,0 0 0,0 0 0,0 0 0,0-1 0,0 1 0,0-1 0,0 0 0,3-1 0,11-5 0,-2 0 0,1-1 0,-1-1 0,0 0 0,15-13 0,-9 7 0,557-336 0,-444 275 0,254-152 0,-224 128 0,-147 90-1365,-2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4:59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1431 24575,'1'19'0,"2"-2"0,0 1 0,0 0 0,2 0 0,0-1 0,1 0 0,11 21 0,6 22 0,-19-49 0,1 0 0,-1 0 0,2 0 0,-1 0 0,2-1 0,10 15 0,-16-23 0,1-1 0,0 1 0,0 0 0,0-1 0,-1 1 0,1-1 0,1 0 0,-1 1 0,0-1 0,0 0 0,0 0 0,1 0 0,-1-1 0,0 1 0,1-1 0,2 1 0,-2-1 0,-1 0 0,1-1 0,0 1 0,-1-1 0,1 0 0,0 0 0,-1 0 0,1 0 0,-1 0 0,1 0 0,-1-1 0,0 1 0,1-1 0,-1 0 0,0 0 0,0 0 0,3-3 0,27-33 0,-1-2 0,43-74 0,-49 74 0,408-751-700,-182 313 375,-231 440 361,5-9 223,2 2 1,33-44-1,-48 77-1454,-3 5-5590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5:00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1231 24575,'2'15'0,"1"-1"0,0 1 0,1 0 0,0-1 0,2 0 0,0 0 0,13 23 0,-3-3 0,88 163 0,-38-76 0,-46-87 0,1 0 0,2-2 0,1 0 0,1-2 0,48 44 0,-50-49 0,-19-19 0,0-1 0,1 0 0,0 0 0,0 0 0,0-1 0,7 5 0,-10-8 0,1 0 0,-1 0 0,1 0 0,-1-1 0,1 1 0,-1 0 0,1-1 0,0 0 0,-1 1 0,1-1 0,0 0 0,-1 0 0,1-1 0,-1 1 0,1 0 0,0-1 0,-1 0 0,1 0 0,-1 0 0,4-1 0,5-4 0,0-1 0,-1 0 0,1 0 0,-2-1 0,1 0 0,-1-1 0,0 0 0,9-13 0,-11 14 0,342-443-398,-225 281-495,-22 32 736,259-341 43,32 24 104,-382 444 18,33-36 41,2 1-1,2 3 1,60-41-1,-100 79-6869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5:02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1141 24575,'2'6'0,"-1"0"0,1 0 0,0 0 0,1 0 0,0-1 0,0 1 0,0-1 0,0 0 0,1 0 0,6 7 0,1 4 0,-6-9 0,0 1 0,0 0 0,0-1 0,1 0 0,0 0 0,12 10 0,-16-16 0,0 1 0,0-1 0,0 0 0,0 0 0,0 0 0,0 0 0,0 0 0,1-1 0,-1 1 0,0-1 0,0 1 0,1-1 0,-1 0 0,0 0 0,1 0 0,-1 0 0,0 0 0,1 0 0,-1-1 0,0 1 0,1-1 0,-1 0 0,0 0 0,0 0 0,0 0 0,0 0 0,4-2 0,7-7 0,0 0 0,-1-1 0,0 0 0,0-1 0,17-22 0,-20 22 0,627-846 0,-498 661 0,-57 81-1365,-67 100-5461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5:04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0 699 24575,'3'4'0,"0"0"0,-1 1 0,1-1 0,-1 1 0,0 0 0,0 0 0,-1-1 0,0 1 0,1 0 0,-2 0 0,1 1 0,0 8 0,5 23 0,13 23 0,42 88 0,-60-147 0,-1 1 0,1 0 0,-1-1 0,1 1 0,0-1 0,0 1 0,0-1 0,0 1 0,0-1 0,0 0 0,0 0 0,1 1 0,-1-1 0,0 0 0,1 0 0,-1 0 0,1 0 0,-1 0 0,1-1 0,-1 1 0,1 0 0,-1-1 0,1 1 0,0-1 0,-1 1 0,1-1 0,3 0 0,-3-1 0,1 1 0,-1-1 0,0 0 0,0-1 0,0 1 0,1 0 0,-1-1 0,0 1 0,-1-1 0,1 1 0,0-1 0,0 0 0,-1 0 0,1 0 0,-1 0 0,0 0 0,1 0 0,-1 0 0,0 0 0,1-3 0,21-41 0,3 1 0,48-63 0,75-77 0,-28 40 0,94-142 0,-206 276 0,16-25 0,2 2 0,39-39 0,-23 42-1365,-31 25-5461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2:21:31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1321 24575,'1420'0'0,"-1385"-3"0,1-1 0,-1-2 0,0-2 0,53-18 0,-85 25 0,0 0 0,0 0 0,-1-1 0,1 1 0,-1-1 0,1 0 0,-1 0 0,1 0 0,-1 0 0,0 0 0,0 0 0,0-1 0,0 1 0,0-1 0,-1 0 0,3-3 0,17-54 0,-10 27 0,23-64 0,19-45 0,-41 113 0,-2 0 0,0-1 0,-2 0 0,-1 0 0,-2-1 0,-1 0 0,-1 0 0,-1 0 0,-5-55 0,0 70 0,0 0 0,0 0 0,-1 1 0,-1-1 0,-1 1 0,0 0 0,-1 0 0,-1 1 0,0 0 0,-16-21 0,5 12 0,-1 0 0,-1 1 0,-1 1 0,-44-32 0,21 24 0,-1 3 0,-1 1 0,-2 2 0,0 3 0,-67-20 0,58 25 0,1 2 0,-2 3 0,1 2 0,-1 2 0,-1 4 0,1 2 0,0 2 0,0 3 0,0 3 0,1 2 0,-107 33 0,130-30 0,1 2 0,1 0 0,-43 28 0,-88 69 0,153-104 0,-20 17 0,0 1 0,2 2 0,1 1 0,2 1 0,-34 49 0,31-35 0,2 1 0,3 1 0,1 1 0,3 1 0,1 2 0,-19 84 0,30-93 0,1 0 0,3 0 0,1 1 0,2-1 0,2 1 0,1 0 0,17 79 0,-16-107-195,0 1 0,1-1 0,1-1 0,0 1 0,1-1 0,15 25 0,-8-22-6631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4:2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24575,'173'1'0,"203"26"0,-182 10 0,-84-15 0,-9-6 0,153 4 0,105-20 0,-158-2 0,865 2 0,-1031-1 0,48-10 0,20 0 0,458 8 0,-289 5 0,-115-4 0,167 5 0,-221 8 0,44 2 0,23-13-1365,-146-1-5461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4:23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24575,'1515'0'0,"-1073"-37"0,-30 1 0,196 35 0,-268 3 0,-58 10 0,15 1 0,-278-13 0,375 14 0,-205 5 0,203 28 0,-382-45 0,276 42 0,4-25 0,-143-7 126,-9 0-1617,-118-12-5335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8:0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0 292 24575,'16'-1'0,"-1"-2"0,0 1 0,0-2 0,26-8 0,12-4 0,7 2 0,189-37 0,-14 7 0,-179 33 0,-37 7 0,0 1 0,23-2 0,60 3 0,-45 2 0,102-14 0,26-20-84,103-17 282,-206 41-937,127-1-1,-190 12-6086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4:2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24575,'35'2'0,"-1"2"0,1 1 0,61 18 0,1 1 0,-26-10 0,14 4 0,1-4 0,116 5 0,-64-7 0,1-1 0,888-12 0,-1007 1-195,-1-2 0,1 0 0,-1-1 0,0-1 0,0 0 0,19-9 0,-24 7-6631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4:2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0 472 24575,'2'4'0,"-1"0"0,1 0 0,-1 0 0,1 0 0,1 0 0,-1 0 0,0-1 0,1 1 0,0-1 0,0 0 0,0 0 0,0 0 0,0 0 0,0 0 0,5 2 0,5 7 0,17 19 0,-18-18 0,0 0 0,1-1 0,0-1 0,0 0 0,18 10 0,-28-19 0,1-1 0,0 0 0,0 0 0,0 0 0,0 0 0,0-1 0,0 1 0,0-1 0,1 0 0,-1 0 0,0-1 0,0 1 0,0-1 0,0 0 0,0 0 0,0 0 0,0-1 0,-1 1 0,1-1 0,0 0 0,-1 0 0,1 0 0,-1-1 0,4-2 0,11-10 0,0 0 0,-2-1 0,18-21 0,-15 16 0,0 0 0,212-234 0,-73 59 0,-150 186-341,1 1 0,-1 0-1,21-15 1,-18 15-6485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4:3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0 632 24575,'23'21'0,"46"31"0,3 3 0,8 13 0,-70-58 0,1-2 0,0 0 0,0 0 0,0-1 0,1 0 0,12 5 0,-20-11 0,0 1 0,0-1 0,0 0 0,1 0 0,-1 0 0,0 0 0,1-1 0,-1 0 0,0 0 0,1 0 0,-1 0 0,0-1 0,1 0 0,-1 1 0,0-2 0,0 1 0,0 0 0,0-1 0,0 0 0,0 0 0,0 0 0,5-5 0,25-21 0,-2-3 0,49-59 0,-10 10 0,116-125 0,11-13 0,-47 34-675,-136 163-15,-1 3-6136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4:3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3412 296 24575,'-30'-1'0,"0"-2"0,0-1 0,-47-12 0,9 1 0,-674-95 0,516 81 0,143 17 0,-5-1 0,-155-2 0,230 15 0,-15-1 0,0 2 0,0 1 0,1 1 0,-1 2 0,-35 10 0,23-4 0,-69 11 0,6-2 0,-107 24 0,181-37 0,0 0 0,0 3 0,1 0 0,-30 16 0,18-8 0,-90 46 0,-217 145 0,165-94 0,37-23 0,138-87 0,-1 0 0,1 0 0,0 1 0,1 0 0,-1 0 0,1 0 0,0 1 0,1 0 0,0 0 0,0 1 0,0-1 0,1 1 0,0 0 0,1 0 0,0 1 0,0-1 0,0 1 0,1 0 0,1-1 0,0 1 0,-1 10 0,2 2 0,1 0 0,0-1 0,2 1 0,0-1 0,1 1 0,1-1 0,1 0 0,1-1 0,1 1 0,17 31 0,11 10 0,79 99 0,-88-124 0,145 170 0,-144-178 0,1-1 0,2-1 0,0-2 0,60 35 0,-60-44 0,1-1 0,0-1 0,0-2 0,2-1 0,55 8 0,175 7 0,-50-23 0,0-10 0,228-37 0,-168 15 0,20-2 0,250-27 0,-422 48 0,99 1 0,59-8 0,-26-11 0,345 5 0,2057 26 0,-1351-4 0,-1278 1 0,0-2 0,0 0 0,0-2 0,-1-1 0,41-16 0,-63 21 0,-1 0 0,0-1 0,0 0 0,0 1 0,0-1 0,-1 0 0,1-1 0,0 1 0,-1 0 0,0-1 0,1 0 0,-1 1 0,0-1 0,0 0 0,-1 0 0,1 0 0,0 0 0,-1 0 0,0-1 0,0 1 0,0 0 0,0-1 0,-1 1 0,1 0 0,-1-1 0,0 1 0,0-6 0,0-6 0,-2 0 0,1 0 0,-2 1 0,0-1 0,-6-17 0,-3-1 0,-1 0 0,-2 1 0,-23-39 0,-64-84 0,62 99 0,3-1 0,-40-84 0,71 125 0,-2 1 0,1 0 0,-2 0 0,0 1 0,0 0 0,-2 0 0,1 1 0,-2 1 0,0 0 0,-13-11 0,-16-9 0,-81-49 0,-74-18 0,173 87 0,-1 2 0,-1 0 0,-42-11 0,-81-9 0,65 14 0,5 4 0,0 3 0,-101 1 0,128 7 0,-338-34 0,267 20 0,-422-52 0,187 21 0,-51-28 0,275 46 0,-92-26 0,198 47 0,0 2 0,0 0 0,-48-1 0,-87 8 0,58 1 0,-794-3 0,866 2 0,-1 1 0,1 2 0,-35 9 0,32-5 0,0-3 0,-48 4 0,-84-11 0,-53 2 0,204 2 0,0 0 0,1 1 0,-27 9 0,23-6 0,1-2 0,-23 5 0,-154 18 0,64-6 0,89-13 0,0-1 0,-55 1 0,-172-10-1365,248 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5:2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0 426 24575,'1'12'0,"0"-1"0,1 1 0,0-1 0,0 1 0,2-1 0,6 16 0,34 66 0,-28-63 0,-15-27 0,1 0 0,-1 0 0,1 0 0,0 0 0,0-1 0,0 1 0,0-1 0,1 1 0,-1-1 0,1 0 0,0 0 0,-1 0 0,1 0 0,0 0 0,0-1 0,0 1 0,4 0 0,-5-1 0,0-1 0,1 0 0,-1 0 0,0 0 0,0 0 0,1 0 0,-1 0 0,0-1 0,0 1 0,0-1 0,1 1 0,-1-1 0,0 0 0,0 0 0,0 0 0,0 0 0,0 0 0,0 0 0,-1-1 0,1 1 0,0-1 0,-1 1 0,1-1 0,-1 1 0,1-1 0,-1 0 0,1-2 0,15-22 0,-2 0 0,15-37 0,2-3 0,172-308 0,-187 337 43,-14 27-395,1 0 0,1 1 0,10-17 0,-4 12-6474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5:3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0 640 24575,'0'9'0,"1"1"0,0-1 0,0 0 0,1 1 0,0-1 0,7 16 0,-9-23 0,1-1 0,-1 1 0,1 0 0,0-1 0,0 1 0,-1-1 0,1 1 0,0-1 0,1 1 0,-1-1 0,0 0 0,0 1 0,0-1 0,1 0 0,-1 0 0,1 0 0,-1 0 0,1 0 0,-1 0 0,1 0 0,0-1 0,-1 1 0,1-1 0,0 1 0,-1-1 0,1 1 0,0-1 0,0 0 0,0 0 0,-1 0 0,1 0 0,0 0 0,0 0 0,-1-1 0,1 1 0,0-1 0,0 1 0,-1-1 0,1 1 0,-1-1 0,1 0 0,2-1 0,5-6 0,0 1 0,-1-1 0,0 0 0,-1-1 0,1 0 0,-1 0 0,9-18 0,4-3 0,386-555 0,-388 560-1365,-2 5-5461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05:3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1 657 24575,'1'7'0,"0"-1"0,1 1 0,0-1 0,0 0 0,1 0 0,0 0 0,6 9 0,3 9 0,1 3 0,2 0 0,1-1 0,1-1 0,39 44 0,-54-66 0,0 0 0,0-1 0,1 0 0,-1 1 0,1-1 0,-1 0 0,1 0 0,0 0 0,0 0 0,0-1 0,0 1 0,0-1 0,0 0 0,0 0 0,1 0 0,-1 0 0,0-1 0,1 1 0,-1-1 0,0 0 0,7 0 0,-6-1 0,0 0 0,0 0 0,0 0 0,-1-1 0,1 1 0,0-1 0,-1 0 0,0 0 0,1 0 0,-1-1 0,0 1 0,0-1 0,0 0 0,0 0 0,-1 0 0,1 0 0,3-7 0,143-233 0,53-41 0,-19 30 0,-110 149-1365,-61 90-5461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5:25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24575,'584'0'0,"-552"-1"0,52-10 0,-49 6 0,39-2 0,654 5 0,-352 4 0,-245-4 0,143 5 0,-204 9 0,-51-8 0,0-1 0,24 2 0,514-4 0,-271-3 0,-210 2 0,475 15 0,77-3 0,-393-15 0,129 19 0,201-4 0,-354-14 0,4834 2 0,-4877 12 0,-3 1 0,92-14-1365,-222 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5:3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24575,'4'0'0,"6"0"0,13 0 0,15 0 0,18 0 0,7 0 0,1 0 0,-9 4 0,-15 6 0,-15 5 0,-14 0 0,-11-7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5:3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8:48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1840 24575,'149'1'0,"-1"6"0,232 40 0,-61 30 0,-259-68 0,-1-2 0,1-3 0,106-7 0,-37-1 0,113 6 0,229-4 0,-171-32 0,-187 18 0,406-61 0,-135 19 0,110-32 0,98-14 0,336-5 0,-710 92 0,47-6 0,-219 15 0,0-1 0,0-2 0,73-28 0,-81 24 0,-2-1 0,1-2 0,47-32 0,-75 44 0,-1 0 0,0-1 0,0 0 0,0 0 0,-1-1 0,0 0 0,0 0 0,-1 0 0,0-1 0,0 0 0,-1-1 0,-1 1 0,0-1 0,0 0 0,0 0 0,-1 0 0,-1 0 0,2-14 0,-3-175 0,-4 87 0,4 54 0,0 7 0,-7-59 0,5 95 0,-2-1 0,0 1 0,-1 0 0,0 0 0,-1 0 0,-1 1 0,0 0 0,-10-16 0,5 13 0,-2 1 0,0 1 0,0 0 0,-1 0 0,-1 2 0,0-1 0,-1 2 0,-1 0 0,0 1 0,-32-15 0,-11 0 0,-123-37 0,105 43 0,0 3 0,-117-10 0,-162 9 0,-3 14 0,-177-7 0,368 4 0,35 3 0,-143-24 0,158 9 0,-203-7 0,-678 28 0,946 0 0,-1 2 0,1 3 0,-70 17 0,30 1 0,-90 37 0,-98 21 0,147-47 0,31-2 0,2 4 0,-165 89 0,-36 42 0,249-133 0,2 1 0,1 3 0,-62 63 0,48-41 0,-16 16 0,21-10 0,-68 97 0,112-142 0,1 1 0,-11 25 0,21-38 0,1 1 0,0-1 0,1 1 0,0 0 0,1 0 0,0 0 0,0 14 0,5 143 0,-1-159 0,0-1 0,1 0 0,0 0 0,1 0 0,0 0 0,7 11 0,1 5 0,-7-15 0,1-1 0,0 0 0,0 0 0,0 0 0,1-1 0,14 13 0,56 42 0,-51-44 0,30 30 0,-46-39 0,32 32 0,75 60 0,-107-95-99,1-1 0,0 0-1,19 6 1,-19-7-869,4 1-5858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5:3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23380,'17054'0'0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5:53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24475,'9969'0'0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2:22:5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3410 1202 24575,'-1684'0'0,"1656"1"0,0 2 0,0 0 0,0 2 0,0 1 0,1 2 0,0 0 0,-44 21 0,-5-1 0,-111 26 0,58-19 0,-218 56 0,81-4 0,191-58 0,-106 58 0,168-79 0,1 0 0,0 1 0,1 1 0,0 0 0,0 1 0,1-1 0,1 2 0,0 0 0,0 0 0,1 0 0,1 1 0,0 0 0,-8 22 0,2 1 0,2 0 0,1 1 0,2 0 0,-4 42 0,11-66 0,1-1 0,0 0 0,1 0 0,0 1 0,1-1 0,0 0 0,1 0 0,0-1 0,1 1 0,0-1 0,1 1 0,1-1 0,-1 0 0,2-1 0,-1 0 0,2 0 0,-1 0 0,15 13 0,5 3 0,2-1 0,0-1 0,2-1 0,59 32 0,19 2 0,2-5 0,2-5 0,2-5 0,2-5 0,2-6 0,199 28 0,-86-35 0,285-8 0,-322-16 0,334-5 0,-1-39 0,1120-272-811,-1505 283 814,-25 8 401,222-79 0,-296 86-404,76-44 0,-103 52 0,-2-1 0,1-1 0,-1 0 0,-1-1 0,0 0 0,-1-1 0,17-24 0,0-6 0,-3 0 0,-1-2 0,-3-1 0,-1-1 0,-3 0 0,16-60 0,-20 43 0,-3-1 0,-2 0 0,-4 0 0,-2-1 0,-4 0 0,-2 0 0,-17-104 0,9 118 0,-1 0 0,-4 2 0,-1-1 0,-3 2 0,-1 1 0,-3 0 0,-2 1 0,-2 2 0,-65-83 0,55 87 0,-1 2 0,-3 1 0,-1 3 0,-1 1 0,-2 3 0,-2 1 0,0 2 0,-68-29 0,49 30 0,-2 3 0,-1 3 0,0 2 0,-2 4 0,-137-13 0,121 22 0,1 4 0,-1 3 0,1 5 0,-1 3 0,1 4 0,1 3 0,-126 41 0,95-16 0,-205 105 0,265-115 0,2 3 0,1 3 0,2 2 0,1 1 0,-67 72 0,-12 41-433,102-120-499,-42 53-5894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6:5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4269 24575,'6'1'0,"1"0"0,-1 0 0,0 0 0,1 1 0,-1-1 0,0 2 0,0-1 0,0 1 0,7 4 0,51 35 0,-42-26 0,55 36 0,138 104 0,-208-150 0,-2-1 0,1 0 0,-1-1 0,1 1 0,0-1 0,1 0 0,12 5 0,-17-8 0,0-1 0,0 1 0,0-1 0,1 0 0,-1 0 0,0 0 0,0 0 0,0 0 0,1-1 0,-1 1 0,0 0 0,0-1 0,0 0 0,0 1 0,0-1 0,0 0 0,0 0 0,0 0 0,0-1 0,0 1 0,0 0 0,-1-1 0,1 1 0,-1-1 0,1 1 0,-1-1 0,3-4 0,17-24 0,-1-1 0,-2-1 0,-1-1 0,21-57 0,-6 14 0,325-610 0,49 22 0,-145 288 0,-19 29 0,-199 280 0,17-29 0,102-122 0,-9 23 0,-110 137 0,14-14 0,61-88 0,174-235 0,-147 211 0,-44 65 0,-30 38 0,40-40 0,4-3 0,-45 51 0,-47 51 0,38-48 0,-34 34-455,2 0 0,39-36 0,-57 61-6371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7:1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1 624 24575,'0'7'0,"1"0"0,0 0 0,0 0 0,1 0 0,0-1 0,0 1 0,1 0 0,5 10 0,34 49 0,-34-55 0,-6-8 0,1 1 0,-1-1 0,1 1 0,0-1 0,1 0 0,-1-1 0,0 1 0,1 0 0,0-1 0,6 4 0,-8-6 0,0 1 0,0 0 0,0-1 0,0 1 0,0-1 0,0 0 0,0 1 0,0-1 0,0 0 0,0 0 0,1-1 0,-1 1 0,0 0 0,0-1 0,0 1 0,0-1 0,0 1 0,0-1 0,0 0 0,-1 0 0,1 0 0,0 0 0,0 0 0,2-3 0,13-12 0,-1-1 0,-1 0 0,-1-1 0,0 0 0,17-33 0,50-112 0,-66 131 0,101-241 0,-99 212-22,-15 50-112,1-1-1,0 1 1,0 0 0,1 0-1,0 0 1,1 1 0,0-1 0,1 1-1,12-16 1,-8 17-6692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7:1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1 824 24575,'0'8'0,"1"-1"0,0 0 0,0 1 0,1-1 0,0 0 0,1 0 0,-1 0 0,5 7 0,32 53 0,-22-40 0,-5-5 0,16 25 0,-27-45 0,1 1 0,0-1 0,0 0 0,0 0 0,0 1 0,1-1 0,-1-1 0,0 1 0,1 0 0,0-1 0,-1 1 0,1-1 0,5 2 0,-6-2 0,-1-1 0,1 0 0,0 0 0,-1 0 0,1 0 0,0-1 0,-1 1 0,1 0 0,0-1 0,-1 1 0,1-1 0,-1 0 0,1 1 0,-1-1 0,1 0 0,-1 0 0,1 0 0,-1 0 0,0 0 0,0 0 0,1 0 0,-1-1 0,0 1 0,0 0 0,0-1 0,0 1 0,0-1 0,0-2 0,5-6 0,-1 0 0,-1-1 0,4-13 0,-4 10 0,98-225 0,-5 16 0,-55 96 0,-20 57 0,35-77 0,21-5 0,-67 133-1365,-1 3-5461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7:3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0 719 24575,'102'192'0,"-100"-189"0,0 1 0,1 0 0,-1-1 0,0 1 0,1-1 0,0 0 0,0 0 0,0 0 0,0 0 0,1-1 0,6 5 0,-9-6 0,1 0 0,0-1 0,0 1 0,0-1 0,0 1 0,0-1 0,-1 0 0,1 0 0,0 0 0,0 0 0,0 0 0,0 0 0,0 0 0,0-1 0,0 1 0,0-1 0,-1 1 0,1-1 0,0 0 0,0 1 0,-1-1 0,1 0 0,0 0 0,-1 0 0,1-1 0,-1 1 0,3-2 0,12-16 0,0 0 0,-1-1 0,-1-1 0,-1 0 0,-1-1 0,10-23 0,-10 19 0,47-91 0,220-397 0,-202 407-1365,-67 96-5461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7:3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0 743 24575,'164'365'0,"-150"-324"0,-8-22 0,16 33 0,-21-48 0,1-1 0,0 1 0,1-1 0,-1 1 0,1-1 0,-1 0 0,1 1 0,0-2 0,0 1 0,1 0 0,-1 0 0,0-1 0,1 0 0,4 2 0,-6-3 0,0-1 0,0 1 0,0-1 0,0 0 0,0 1 0,0-1 0,1 0 0,-1-1 0,0 1 0,0 0 0,0-1 0,0 1 0,0-1 0,0 1 0,0-1 0,0 0 0,0 0 0,0 0 0,-1 0 0,1 0 0,0 0 0,0-1 0,-1 1 0,3-3 0,5-5 0,-1 0 0,0-1 0,8-11 0,-5 5 0,293-355 0,-92 127 0,228-238 0,-374 403-1365,-55 68-5461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22:25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0 970 24575,'44'110'0,"-11"-33"0,-17-37 0,2-1 0,1 0 0,32 45 0,-48-80 0,-1-1 0,1 1 0,0-1 0,0 0 0,0 0 0,1 0 0,-1 0 0,1-1 0,-1 1 0,1-1 0,0 0 0,0 0 0,6 2 0,-7-4 0,0 1 0,-1-1 0,1 0 0,0 0 0,0 0 0,0 0 0,0 0 0,0-1 0,0 1 0,-1-1 0,1 0 0,0 0 0,0 0 0,-1 0 0,1 0 0,-1-1 0,1 1 0,-1-1 0,0 0 0,1 1 0,3-5 0,15-16 0,-2-1 0,0-1 0,-1 0 0,28-53 0,-14 24 0,513-848 0,-446 736 0,-86 146-265,23-27 0,-28 37-570,5-7-5991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22:27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1319 24575,'2'37'0,"2"1"0,2-1 0,1 0 0,2-1 0,20 54 0,-7-19 0,-12-31 0,5 18 0,-14-54 0,1 0 0,-1 0 0,1 0 0,0 0 0,1 0 0,-1-1 0,1 1 0,-1-1 0,1 1 0,5 3 0,-7-6 0,0 0 0,0 0 0,0 0 0,0-1 0,0 1 0,0-1 0,1 1 0,-1-1 0,0 1 0,0-1 0,1 0 0,-1 1 0,0-1 0,1 0 0,-1 0 0,0 0 0,1 0 0,-1 0 0,0 0 0,1 0 0,-1-1 0,0 1 0,0 0 0,1-1 0,-1 1 0,0-1 0,0 0 0,2 0 0,2-3 0,0 0 0,0 0 0,0-1 0,7-8 0,-6 6 0,99-115 0,1280-1410-2713,-1295 1423 4016,-79 98-8084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49:18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0 557 24575,'16'13'0,"0"1"0,1-2 0,1-1 0,19 10 0,6 4 0,-10-3 0,-8-5 0,49 24 0,-67-37 0,-1-2 0,1 1 0,0-1 0,0 0 0,0 0 0,0-1 0,0 0 0,1 0 0,-1-1 0,0 0 0,1 0 0,13-2 0,-17 0 0,0 1 0,0-1 0,0 0 0,0 0 0,-1 0 0,1 0 0,0-1 0,-1 1 0,0-1 0,1 0 0,4-6 0,31-44 0,-9 11 0,188-198 0,-73 84 0,-95 99 0,62-64 0,-88 90-1365,-16 15-5461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9:08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1 697 24575,'1'9'0,"1"0"0,0 0 0,1 1 0,0-1 0,1-1 0,0 1 0,9 15 0,2 5 0,12 29 0,17 40 0,-43-95 0,0-1 0,0 1 0,0-1 0,0 0 0,0 0 0,0 1 0,1-1 0,-1 0 0,1 0 0,0 0 0,-1-1 0,1 1 0,0 0 0,0-1 0,0 1 0,0-1 0,5 3 0,-6-4 0,1 0 0,0 0 0,-1 1 0,1-1 0,-1 0 0,1-1 0,0 1 0,-1 0 0,1 0 0,-1-1 0,1 1 0,-1-1 0,1 1 0,-1-1 0,1 0 0,-1 1 0,1-1 0,-1 0 0,0 0 0,1 0 0,-1 0 0,0 0 0,0-1 0,0 1 0,0 0 0,0 0 0,0-1 0,0 1 0,0-2 0,103-172 0,-29 43 0,-68 120 0,185-285 0,-140 223 0,119-126 0,-170 199-28,24-25-640,42-32-1,-52 47-6157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19:1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1 690 24575,'6'7'0,"-1"1"0,1 0 0,-1 0 0,0 1 0,5 12 0,8 15 0,60 103 0,-41-69 0,-36-69 0,3 8 0,0-1 0,1-1 0,0 1 0,1-1 0,8 10 0,-13-16 0,1 0 0,-1 0 0,0 0 0,1 0 0,-1 0 0,0 0 0,1 0 0,-1-1 0,1 1 0,0 0 0,-1-1 0,1 1 0,-1-1 0,1 0 0,0 1 0,-1-1 0,1 0 0,0 0 0,-1 0 0,1 0 0,0-1 0,-1 1 0,1 0 0,-1-1 0,1 1 0,0-1 0,-1 1 0,1-1 0,-1 0 0,1 1 0,-1-1 0,0 0 0,1 0 0,-1 0 0,0 0 0,1-1 0,0 0 0,22-24 0,-2-1 0,0-1 0,33-58 0,-16 24 0,63-92 0,289-407 0,-316 468-1365,-64 80-5461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22:5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0 541 24575,'3'4'0,"0"1"0,0-1 0,0 1 0,0 0 0,-1 0 0,0 0 0,0 0 0,2 9 0,5 11 0,4 8 0,2-1 0,1-1 0,26 37 0,-42-67 0,1 1 0,1-1 0,-1 0 0,0 1 0,0-1 0,0 0 0,1 0 0,-1 0 0,1 0 0,-1 0 0,0 0 0,1 0 0,0 0 0,-1-1 0,3 2 0,-3-2 0,0 0 0,-1 0 0,1 0 0,0 0 0,0-1 0,0 1 0,-1 0 0,1 0 0,0-1 0,0 1 0,0 0 0,-1-1 0,1 1 0,0 0 0,0-1 0,-1 1 0,1-1 0,-1 1 0,1-1 0,0 0 0,-1 1 0,1-2 0,3-4 0,0 0 0,-1-1 0,0 0 0,0 1 0,3-14 0,-3 10 0,200-530 0,-180 493 0,38-56 0,-43 77-1365,-10 14-5461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23:2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1 526 24575,'1'9'0,"1"-1"0,0 0 0,1 0 0,0 0 0,0 0 0,1-1 0,0 1 0,0-1 0,1 0 0,8 11 0,8 13 0,61 131 0,-80-159 0,0 1 0,0-1 0,1 1 0,-1-1 0,1 0 0,0 0 0,0 0 0,0 0 0,0-1 0,0 1 0,0-1 0,1 0 0,-1 0 0,1 0 0,0 0 0,-1-1 0,1 1 0,0-1 0,0 0 0,0 0 0,0 0 0,0-1 0,0 0 0,0 1 0,0-2 0,7 1 0,-2-2 0,1 0 0,-1-1 0,0 0 0,0-1 0,0 0 0,0 0 0,-1 0 0,1-1 0,14-12 0,132-123 0,-102 88 0,65-49 0,322-264 0,-365 299 0,-57 51-119,1-2-296,1 0-1,32-20 1,-39 30-6411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23:4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1 783 24575,'1'29'0,"1"-1"0,1 1 0,2-1 0,1 0 0,1 0 0,17 42 0,-23-68 0,0 0 0,-1 0 0,1 0 0,1 0 0,-1 0 0,0 0 0,0 0 0,1 0 0,-1 0 0,1 0 0,-1-1 0,1 1 0,0-1 0,0 1 0,0-1 0,0 0 0,0 0 0,3 2 0,-3-3 0,0 0 0,0 1 0,0-1 0,0 0 0,0 0 0,0-1 0,0 1 0,0 0 0,0-1 0,0 1 0,0-1 0,0 1 0,0-1 0,-1 0 0,1 0 0,0 0 0,2-2 0,6-5 0,1-1 0,-2 0 0,1-1 0,-1 0 0,8-12 0,-12 16 0,381-541 0,-305 425 0,-43 65 0,102-157 0,-131 196-1365,-3 3-5461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23:4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1 865 24575,'0'5'0,"1"0"0,0 1 0,0-1 0,1 0 0,0 0 0,4 9 0,1 4 0,27 66 0,4-1 0,73 120 0,-99-180 0,-7-12 0,1 1 0,13 19 0,-18-30 0,0 1 0,0-1 0,0 0 0,0 1 0,0-1 0,1 0 0,-1 1 0,0-1 0,1 0 0,-1 0 0,1 0 0,-1 0 0,1-1 0,0 1 0,-1 0 0,1-1 0,0 1 0,-1-1 0,1 1 0,0-1 0,0 0 0,-1 0 0,1 0 0,0 0 0,0 0 0,2 0 0,-1-2 0,0 0 0,0-1 0,-1 1 0,1 0 0,-1-1 0,0 0 0,1 1 0,-1-1 0,-1 0 0,1 0 0,0 0 0,-1 0 0,1 0 0,-1-1 0,0 1 0,1-7 0,7-11 0,200-342 0,363-421 0,-495 682 0,-51 65 0,0 13-1365,-12 15-5461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23:4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1 685 24575,'0'9'0,"1"-1"0,0 1 0,0-1 0,1 1 0,0-1 0,1 0 0,-1 0 0,6 9 0,36 58 0,-8-17 0,-35-55 0,0 0 0,1 0 0,0 0 0,0-1 0,0 1 0,0 0 0,0-1 0,0 1 0,1-1 0,-1 0 0,1 0 0,0 0 0,-1 0 0,1 0 0,0 0 0,0-1 0,5 2 0,-5-2 0,0-1 0,1 0 0,-1 0 0,0 0 0,0-1 0,0 1 0,0-1 0,0 1 0,0-1 0,0 0 0,0 0 0,0-1 0,0 1 0,0 0 0,-1-1 0,1 0 0,-1 1 0,1-1 0,3-4 0,190-176 0,487-436 0,-651 587-682,66-50-1,-82 70-6143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24:3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1 651 24575,'3'2'0,"0"-1"0,-1 1 0,1-1 0,0 1 0,-1 0 0,1 0 0,-1 0 0,1 0 0,-1 1 0,0-1 0,0 1 0,3 4 0,-2-3 0,23 32 0,37 69 0,-37-58 0,-25-45 0,0 0 0,0 0 0,0-1 0,0 1 0,0 0 0,0 0 0,1-1 0,-1 1 0,1 0 0,-1-1 0,1 0 0,-1 1 0,1-1 0,0 0 0,0 0 0,0 0 0,0 0 0,-1 0 0,1 0 0,0 0 0,1-1 0,-1 1 0,0-1 0,0 0 0,0 1 0,0-1 0,4 0 0,0-2 0,0 0 0,-1 0 0,1-1 0,-1 0 0,1 1 0,-1-2 0,0 1 0,8-8 0,31-25 0,-2-2 0,42-49 0,66-94 0,-145 175 0,151-201 0,-91 118 0,53-63 0,-112 144-124,0 1 0,0 0 0,1 1 0,0 0 0,0 0 0,1 0-1,-1 1 1,1 0 0,0 0 0,13-4 0,-1 2-6702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9T16:24:40.93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13 292,'762'12,"68"0,119-12,-945 0,-1 0,1 0,-1 0,1 0,-1-1,0 0,1 1,-1-1,0 0,1-1,-1 1,0-1,0 1,5-5,-5 4,-1-1,0 1,-1-1,1 0,0 0,-1 0,1 0,-1 0,0 0,0 0,0 0,-1 0,1-1,-1 1,0 0,0-4,1 2,0 0,-1 0,0-1,0 1,0 0,-1 0,0 0,0 0,0 0,-1 0,1 0,-1 0,0 1,-1-1,1 1,-1-1,0 1,0 0,0 0,0 0,-1 0,-4-3,4 3,0-1,-1 0,2 0,-1 0,1 0,-1-1,-1-5,3 7,0 0,0 0,0 0,0 0,0 1,-1-1,0 1,0-1,0 1,0 0,0 0,0 1,-1-1,1 1,-1-1,-6-1,-8-1,0 2,0 0,0 1,0 1,-1 1,1 0,-23 4,-24-1,-441-17,-100 4,409 11,175 0,-1 1,1 2,0 0,-26 9,25-6,-1-1,1-1,-42 2,-335-7,171-1,185 5,29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6:31:06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1 131 24575,'208'-2'0,"226"5"0,-271 8 0,78 2 0,95 1 0,-110-5 0,15 2 0,-2 6 0,-55-5 0,394-1 0,-354-13 0,1748 2 0,-1887-4 0,142-27 0,-132 15 0,-20 5 0,208-26 0,-179 28 0,155-5 0,-246 13 0,1 0 0,0-2 0,-1 1 0,1-2 0,20-7 0,29-7 0,21 4 0,146-5 0,89 19 0,-135 2 0,-182-2-41,1 0-29,0 1 1,1-1-1,-1 0 0,0 0 1,0 0-1,1-1 0,-1 1 0,0-1 1,0 0-1,0 0 0,0 0 1,0 0-1,0 0 0,0-1 1,0 1-1,-1-1 0,1 0 1,4-4-1,4-9-6756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7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9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2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9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0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3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5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917CBD-7263-452B-B3CA-35485AAB4F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7C54A5-57C3-40AC-B0DE-3FDDB6EF5E7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customXml" Target="../ink/ink52.xml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customXml" Target="../ink/ink51.xml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5" Type="http://schemas.openxmlformats.org/officeDocument/2006/relationships/image" Target="../media/image64.png"/><Relationship Id="rId4" Type="http://schemas.openxmlformats.org/officeDocument/2006/relationships/customXml" Target="../ink/ink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71.png"/><Relationship Id="rId18" Type="http://schemas.openxmlformats.org/officeDocument/2006/relationships/customXml" Target="../ink/ink67.xml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12" Type="http://schemas.openxmlformats.org/officeDocument/2006/relationships/customXml" Target="../ink/ink64.xml"/><Relationship Id="rId17" Type="http://schemas.openxmlformats.org/officeDocument/2006/relationships/image" Target="../media/image73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5" Type="http://schemas.openxmlformats.org/officeDocument/2006/relationships/image" Target="../media/image72.png"/><Relationship Id="rId10" Type="http://schemas.openxmlformats.org/officeDocument/2006/relationships/customXml" Target="../ink/ink63.xml"/><Relationship Id="rId19" Type="http://schemas.openxmlformats.org/officeDocument/2006/relationships/image" Target="../media/image74.png"/><Relationship Id="rId4" Type="http://schemas.openxmlformats.org/officeDocument/2006/relationships/customXml" Target="../ink/ink60.xml"/><Relationship Id="rId9" Type="http://schemas.openxmlformats.org/officeDocument/2006/relationships/image" Target="../media/image69.png"/><Relationship Id="rId14" Type="http://schemas.openxmlformats.org/officeDocument/2006/relationships/customXml" Target="../ink/ink6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73.xml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12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72.xml"/><Relationship Id="rId5" Type="http://schemas.openxmlformats.org/officeDocument/2006/relationships/customXml" Target="../ink/ink69.xml"/><Relationship Id="rId10" Type="http://schemas.openxmlformats.org/officeDocument/2006/relationships/image" Target="../media/image78.png"/><Relationship Id="rId4" Type="http://schemas.openxmlformats.org/officeDocument/2006/relationships/image" Target="../media/image750.png"/><Relationship Id="rId9" Type="http://schemas.openxmlformats.org/officeDocument/2006/relationships/customXml" Target="../ink/ink71.xml"/><Relationship Id="rId1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79.xml"/><Relationship Id="rId18" Type="http://schemas.openxmlformats.org/officeDocument/2006/relationships/image" Target="../media/image89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12" Type="http://schemas.openxmlformats.org/officeDocument/2006/relationships/image" Target="../media/image86.png"/><Relationship Id="rId17" Type="http://schemas.openxmlformats.org/officeDocument/2006/relationships/customXml" Target="../ink/ink81.xml"/><Relationship Id="rId2" Type="http://schemas.openxmlformats.org/officeDocument/2006/relationships/image" Target="../media/image81.png"/><Relationship Id="rId16" Type="http://schemas.openxmlformats.org/officeDocument/2006/relationships/image" Target="../media/image88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10" Type="http://schemas.openxmlformats.org/officeDocument/2006/relationships/image" Target="../media/image85.png"/><Relationship Id="rId19" Type="http://schemas.openxmlformats.org/officeDocument/2006/relationships/customXml" Target="../ink/ink82.xml"/><Relationship Id="rId4" Type="http://schemas.openxmlformats.org/officeDocument/2006/relationships/image" Target="../media/image82.png"/><Relationship Id="rId9" Type="http://schemas.openxmlformats.org/officeDocument/2006/relationships/customXml" Target="../ink/ink77.xml"/><Relationship Id="rId1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900.png"/><Relationship Id="rId7" Type="http://schemas.openxmlformats.org/officeDocument/2006/relationships/image" Target="../media/image9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1" Type="http://schemas.openxmlformats.org/officeDocument/2006/relationships/image" Target="../media/image94.png"/><Relationship Id="rId5" Type="http://schemas.openxmlformats.org/officeDocument/2006/relationships/image" Target="../media/image91.png"/><Relationship Id="rId10" Type="http://schemas.openxmlformats.org/officeDocument/2006/relationships/customXml" Target="../ink/ink87.xml"/><Relationship Id="rId4" Type="http://schemas.openxmlformats.org/officeDocument/2006/relationships/customXml" Target="../ink/ink84.xml"/><Relationship Id="rId9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customXml" Target="../ink/ink8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5" Type="http://schemas.openxmlformats.org/officeDocument/2006/relationships/image" Target="../media/image98.png"/><Relationship Id="rId4" Type="http://schemas.openxmlformats.org/officeDocument/2006/relationships/customXml" Target="../ink/ink9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2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104.png"/><Relationship Id="rId5" Type="http://schemas.openxmlformats.org/officeDocument/2006/relationships/image" Target="../media/image101.png"/><Relationship Id="rId10" Type="http://schemas.openxmlformats.org/officeDocument/2006/relationships/customXml" Target="../ink/ink97.xml"/><Relationship Id="rId4" Type="http://schemas.openxmlformats.org/officeDocument/2006/relationships/customXml" Target="../ink/ink94.xml"/><Relationship Id="rId9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110.png"/><Relationship Id="rId18" Type="http://schemas.openxmlformats.org/officeDocument/2006/relationships/customXml" Target="../ink/ink106.xml"/><Relationship Id="rId26" Type="http://schemas.openxmlformats.org/officeDocument/2006/relationships/customXml" Target="../ink/ink110.xml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7.png"/><Relationship Id="rId12" Type="http://schemas.openxmlformats.org/officeDocument/2006/relationships/customXml" Target="../ink/ink103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20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109.png"/><Relationship Id="rId24" Type="http://schemas.openxmlformats.org/officeDocument/2006/relationships/customXml" Target="../ink/ink109.xml"/><Relationship Id="rId5" Type="http://schemas.openxmlformats.org/officeDocument/2006/relationships/image" Target="../media/image106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10" Type="http://schemas.openxmlformats.org/officeDocument/2006/relationships/customXml" Target="../ink/ink102.xml"/><Relationship Id="rId19" Type="http://schemas.openxmlformats.org/officeDocument/2006/relationships/image" Target="../media/image113.png"/><Relationship Id="rId4" Type="http://schemas.openxmlformats.org/officeDocument/2006/relationships/customXml" Target="../ink/ink99.xml"/><Relationship Id="rId9" Type="http://schemas.openxmlformats.org/officeDocument/2006/relationships/image" Target="../media/image108.png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1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0.png"/><Relationship Id="rId3" Type="http://schemas.openxmlformats.org/officeDocument/2006/relationships/customXml" Target="../ink/ink111.xml"/><Relationship Id="rId7" Type="http://schemas.openxmlformats.org/officeDocument/2006/relationships/customXml" Target="../ink/ink113.xml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customXml" Target="../ink/ink112.xml"/><Relationship Id="rId4" Type="http://schemas.openxmlformats.org/officeDocument/2006/relationships/image" Target="../media/image1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customXml" Target="../ink/ink1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5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customXml" Target="../ink/ink116.xml"/><Relationship Id="rId4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4.png"/><Relationship Id="rId12" Type="http://schemas.openxmlformats.org/officeDocument/2006/relationships/customXml" Target="../ink/ink122.xml"/><Relationship Id="rId2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1" Type="http://schemas.openxmlformats.org/officeDocument/2006/relationships/image" Target="../media/image126.png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10" Type="http://schemas.openxmlformats.org/officeDocument/2006/relationships/customXml" Target="../ink/ink121.xml"/><Relationship Id="rId4" Type="http://schemas.openxmlformats.org/officeDocument/2006/relationships/customXml" Target="../ink/ink118.xml"/><Relationship Id="rId9" Type="http://schemas.openxmlformats.org/officeDocument/2006/relationships/image" Target="../media/image125.png"/><Relationship Id="rId14" Type="http://schemas.openxmlformats.org/officeDocument/2006/relationships/customXml" Target="../ink/ink1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1.png"/><Relationship Id="rId2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.xml"/><Relationship Id="rId5" Type="http://schemas.openxmlformats.org/officeDocument/2006/relationships/image" Target="../media/image130.png"/><Relationship Id="rId4" Type="http://schemas.openxmlformats.org/officeDocument/2006/relationships/customXml" Target="../ink/ink1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3.xml"/><Relationship Id="rId18" Type="http://schemas.openxmlformats.org/officeDocument/2006/relationships/image" Target="../media/image17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14.png"/><Relationship Id="rId17" Type="http://schemas.openxmlformats.org/officeDocument/2006/relationships/customXml" Target="../ink/ink15.xml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3.png"/><Relationship Id="rId19" Type="http://schemas.openxmlformats.org/officeDocument/2006/relationships/customXml" Target="../ink/ink16.xml"/><Relationship Id="rId4" Type="http://schemas.openxmlformats.org/officeDocument/2006/relationships/image" Target="../media/image10.png"/><Relationship Id="rId9" Type="http://schemas.openxmlformats.org/officeDocument/2006/relationships/customXml" Target="../ink/ink11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3.xml"/><Relationship Id="rId18" Type="http://schemas.openxmlformats.org/officeDocument/2006/relationships/image" Target="../media/image28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25.png"/><Relationship Id="rId17" Type="http://schemas.openxmlformats.org/officeDocument/2006/relationships/customXml" Target="../ink/ink25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2.xml"/><Relationship Id="rId24" Type="http://schemas.openxmlformats.org/officeDocument/2006/relationships/image" Target="../media/image31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10" Type="http://schemas.openxmlformats.org/officeDocument/2006/relationships/image" Target="../media/image24.png"/><Relationship Id="rId19" Type="http://schemas.openxmlformats.org/officeDocument/2006/relationships/customXml" Target="../ink/ink26.xml"/><Relationship Id="rId4" Type="http://schemas.openxmlformats.org/officeDocument/2006/relationships/image" Target="../media/image21.png"/><Relationship Id="rId9" Type="http://schemas.openxmlformats.org/officeDocument/2006/relationships/customXml" Target="../ink/ink21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33.png"/><Relationship Id="rId4" Type="http://schemas.openxmlformats.org/officeDocument/2006/relationships/customXml" Target="../ink/ink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33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39.xml"/><Relationship Id="rId18" Type="http://schemas.openxmlformats.org/officeDocument/2006/relationships/image" Target="../media/image46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43.png"/><Relationship Id="rId17" Type="http://schemas.openxmlformats.org/officeDocument/2006/relationships/customXml" Target="../ink/ink41.xml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42.png"/><Relationship Id="rId19" Type="http://schemas.openxmlformats.org/officeDocument/2006/relationships/customXml" Target="../ink/ink42.xml"/><Relationship Id="rId4" Type="http://schemas.openxmlformats.org/officeDocument/2006/relationships/image" Target="../media/image39.png"/><Relationship Id="rId9" Type="http://schemas.openxmlformats.org/officeDocument/2006/relationships/customXml" Target="../ink/ink37.xml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9.png"/><Relationship Id="rId4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2B5A-77B4-44A3-AA91-ED9D359B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4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2B191-64CE-45FE-AF20-743AED392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Ensemble Learning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Forests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261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FFFF00"/>
                </a:highlight>
              </a:rPr>
              <a:t>Soft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 voting takes the </a:t>
            </a:r>
            <a:r>
              <a:rPr lang="en-US" dirty="0">
                <a:solidFill>
                  <a:srgbClr val="C00000"/>
                </a:solidFill>
              </a:rPr>
              <a:t>predicted probabilities of each class for each classifier</a:t>
            </a:r>
            <a:r>
              <a:rPr lang="en-US" dirty="0"/>
              <a:t>.</a:t>
            </a:r>
          </a:p>
          <a:p>
            <a:r>
              <a:rPr lang="en-US" dirty="0"/>
              <a:t>The final prediction is made based on the </a:t>
            </a:r>
            <a:r>
              <a:rPr lang="en-US" dirty="0">
                <a:solidFill>
                  <a:srgbClr val="00B0F0"/>
                </a:solidFill>
              </a:rPr>
              <a:t>average of these probabilities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class with the highest average probability is chosen as the final output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classifier provides a probability distribution over the classes for a given sample.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These probabilities are averaged (or summed) for each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class with the highest average probability is selected as the final output.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9F2607-661B-3156-1895-03D34DD4E84C}"/>
                  </a:ext>
                </a:extLst>
              </p14:cNvPr>
              <p14:cNvContentPartPr/>
              <p14:nvPr/>
            </p14:nvContentPartPr>
            <p14:xfrm>
              <a:off x="2385806" y="2119474"/>
              <a:ext cx="6526440" cy="4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9F2607-661B-3156-1895-03D34DD4E8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166" y="2110474"/>
                <a:ext cx="65440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AF3EFF-F1EF-E869-B913-74A20CB0D44E}"/>
                  </a:ext>
                </a:extLst>
              </p14:cNvPr>
              <p14:cNvContentPartPr/>
              <p14:nvPr/>
            </p14:nvContentPartPr>
            <p14:xfrm>
              <a:off x="931766" y="2280034"/>
              <a:ext cx="426960" cy="35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AF3EFF-F1EF-E869-B913-74A20CB0D4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126" y="2271394"/>
                <a:ext cx="4446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C6CB78-46C8-10F8-1FBB-0AEECC12E0CA}"/>
                  </a:ext>
                </a:extLst>
              </p14:cNvPr>
              <p14:cNvContentPartPr/>
              <p14:nvPr/>
            </p14:nvContentPartPr>
            <p14:xfrm>
              <a:off x="1279886" y="2603674"/>
              <a:ext cx="7150320" cy="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C6CB78-46C8-10F8-1FBB-0AEECC12E0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0886" y="2586394"/>
                <a:ext cx="7167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AFC461-1AF7-CFD7-7EC0-16BEE27F31D1}"/>
                  </a:ext>
                </a:extLst>
              </p14:cNvPr>
              <p14:cNvContentPartPr/>
              <p14:nvPr/>
            </p14:nvContentPartPr>
            <p14:xfrm>
              <a:off x="1288526" y="3535714"/>
              <a:ext cx="7733880" cy="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AFC461-1AF7-CFD7-7EC0-16BEE27F31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9526" y="3517714"/>
                <a:ext cx="7751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563A05-57CF-4487-7E4F-526C35C40C93}"/>
                  </a:ext>
                </a:extLst>
              </p14:cNvPr>
              <p14:cNvContentPartPr/>
              <p14:nvPr/>
            </p14:nvContentPartPr>
            <p14:xfrm>
              <a:off x="7759166" y="409263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563A05-57CF-4487-7E4F-526C35C40C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0166" y="4083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AB8DC1F-D5C4-EE06-7C29-B276B123869C}"/>
                  </a:ext>
                </a:extLst>
              </p14:cNvPr>
              <p14:cNvContentPartPr/>
              <p14:nvPr/>
            </p14:nvContentPartPr>
            <p14:xfrm>
              <a:off x="7759166" y="409263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AB8DC1F-D5C4-EE06-7C29-B276B12386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0166" y="4083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71F6B98-E8DA-792C-2F8C-F15B08368B5C}"/>
                  </a:ext>
                </a:extLst>
              </p14:cNvPr>
              <p14:cNvContentPartPr/>
              <p14:nvPr/>
            </p14:nvContentPartPr>
            <p14:xfrm>
              <a:off x="6583766" y="395367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71F6B98-E8DA-792C-2F8C-F15B08368B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4766" y="394503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0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CFA1-BE0F-4E07-AAE7-DC4116D0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49C26-C3B6-4A1A-A947-5588A259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8" y="1011981"/>
            <a:ext cx="5692723" cy="3866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76981-003C-4F99-A850-9E3DADFE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40" y="1737360"/>
            <a:ext cx="6096000" cy="36744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BAA91-C769-7A3C-9708-FA2D546F4156}"/>
                  </a:ext>
                </a:extLst>
              </p14:cNvPr>
              <p14:cNvContentPartPr/>
              <p14:nvPr/>
            </p14:nvContentPartPr>
            <p14:xfrm>
              <a:off x="330926" y="1994194"/>
              <a:ext cx="88776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BAA91-C769-7A3C-9708-FA2D546F41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926" y="1886194"/>
                <a:ext cx="995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337AA5-3AA6-3434-806E-EAB6B144A9D4}"/>
                  </a:ext>
                </a:extLst>
              </p14:cNvPr>
              <p14:cNvContentPartPr/>
              <p14:nvPr/>
            </p14:nvContentPartPr>
            <p14:xfrm>
              <a:off x="5756126" y="1898074"/>
              <a:ext cx="7916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337AA5-3AA6-3434-806E-EAB6B144A9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2486" y="1790434"/>
                <a:ext cx="899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B11E76-9DB1-FAAF-4D0E-B67B1D187937}"/>
                  </a:ext>
                </a:extLst>
              </p14:cNvPr>
              <p14:cNvContentPartPr/>
              <p14:nvPr/>
            </p14:nvContentPartPr>
            <p14:xfrm>
              <a:off x="5573246" y="1629154"/>
              <a:ext cx="300240" cy="34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B11E76-9DB1-FAAF-4D0E-B67B1D1879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4246" y="1620514"/>
                <a:ext cx="3178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B3C02D-C7D1-5AF5-CF92-23DBF2877FDD}"/>
                  </a:ext>
                </a:extLst>
              </p14:cNvPr>
              <p14:cNvContentPartPr/>
              <p14:nvPr/>
            </p14:nvContentPartPr>
            <p14:xfrm>
              <a:off x="5495126" y="1592434"/>
              <a:ext cx="72864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B3C02D-C7D1-5AF5-CF92-23DBF2877F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6126" y="1583794"/>
                <a:ext cx="74628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04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D176-E726-42EA-A98B-C87917D5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9F38EC-3A1B-4AAA-8AC7-1074208C5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200" y="1311717"/>
            <a:ext cx="5824053" cy="46748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11360-D8A6-4358-8547-DCE187D4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93" y="1091568"/>
            <a:ext cx="6117585" cy="4674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36FDD-7A6E-4B77-971A-6574068431D5}"/>
              </a:ext>
            </a:extLst>
          </p:cNvPr>
          <p:cNvSpPr txBox="1"/>
          <p:nvPr/>
        </p:nvSpPr>
        <p:spPr>
          <a:xfrm>
            <a:off x="1540933" y="457200"/>
            <a:ext cx="42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Voting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CF910-AED3-4FB1-8C87-C6B3CD860023}"/>
              </a:ext>
            </a:extLst>
          </p:cNvPr>
          <p:cNvSpPr txBox="1"/>
          <p:nvPr/>
        </p:nvSpPr>
        <p:spPr>
          <a:xfrm>
            <a:off x="8382000" y="623602"/>
            <a:ext cx="42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 Voting 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D451F0-5FF2-6029-BA8D-1CC847D53143}"/>
              </a:ext>
            </a:extLst>
          </p:cNvPr>
          <p:cNvGrpSpPr/>
          <p:nvPr/>
        </p:nvGrpSpPr>
        <p:grpSpPr>
          <a:xfrm>
            <a:off x="7027646" y="742474"/>
            <a:ext cx="430200" cy="388080"/>
            <a:chOff x="7027646" y="742474"/>
            <a:chExt cx="43020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8723DC-6918-1702-992E-13A6E71E47E9}"/>
                    </a:ext>
                  </a:extLst>
                </p14:cNvPr>
                <p14:cNvContentPartPr/>
                <p14:nvPr/>
              </p14:nvContentPartPr>
              <p14:xfrm>
                <a:off x="7114766" y="742474"/>
                <a:ext cx="343080" cy="26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8723DC-6918-1702-992E-13A6E71E4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6126" y="733834"/>
                  <a:ext cx="360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CBA210-277B-89E1-365C-9935B3001963}"/>
                    </a:ext>
                  </a:extLst>
                </p14:cNvPr>
                <p14:cNvContentPartPr/>
                <p14:nvPr/>
              </p14:nvContentPartPr>
              <p14:xfrm>
                <a:off x="7027646" y="853354"/>
                <a:ext cx="412200" cy="277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CBA210-277B-89E1-365C-9935B30019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8646" y="844714"/>
                  <a:ext cx="429840" cy="29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902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FFFF00"/>
                </a:highlight>
              </a:rPr>
              <a:t>Bagging</a:t>
            </a:r>
            <a:r>
              <a:rPr lang="en-IN" dirty="0"/>
              <a:t> and </a:t>
            </a:r>
            <a:r>
              <a:rPr lang="en-IN" b="1" dirty="0">
                <a:highlight>
                  <a:srgbClr val="FFFF00"/>
                </a:highlight>
              </a:rPr>
              <a:t>Pasting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413" y="1947334"/>
            <a:ext cx="96807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learning techniques that create multiple subsets of training data to train separate models.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  approach to get a diverse set of classifiers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same training algorithm </a:t>
            </a:r>
            <a:r>
              <a:rPr lang="en-US" dirty="0"/>
              <a:t>for every predictor,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but to train them on </a:t>
            </a:r>
            <a:r>
              <a:rPr lang="en-US" dirty="0">
                <a:solidFill>
                  <a:srgbClr val="FFC000"/>
                </a:solidFill>
              </a:rPr>
              <a:t>different random subsets </a:t>
            </a:r>
            <a:r>
              <a:rPr lang="en-US" dirty="0"/>
              <a:t>of the training set.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fontAlgn="ctr"/>
            <a:r>
              <a:rPr lang="en-US" b="1" dirty="0"/>
              <a:t>Bagging</a:t>
            </a:r>
            <a:r>
              <a:rPr lang="en-US" dirty="0"/>
              <a:t>: Uses sampling with replacement, which means that data points can be chosen    </a:t>
            </a:r>
          </a:p>
          <a:p>
            <a:pPr fontAlgn="ctr"/>
            <a:r>
              <a:rPr lang="en-US" dirty="0"/>
              <a:t>                 more than once. also called as (</a:t>
            </a:r>
            <a:r>
              <a:rPr lang="en-US" i="1" dirty="0"/>
              <a:t>bootstrap aggregating</a:t>
            </a:r>
            <a:r>
              <a:rPr lang="en-US" dirty="0"/>
              <a:t>). </a:t>
            </a:r>
          </a:p>
          <a:p>
            <a:pPr fontAlgn="ctr"/>
            <a:endParaRPr lang="en-US" dirty="0"/>
          </a:p>
          <a:p>
            <a:pPr fontAlgn="ctr"/>
            <a:r>
              <a:rPr lang="en-US" b="1" dirty="0"/>
              <a:t>Pasting</a:t>
            </a:r>
            <a:r>
              <a:rPr lang="en-US" dirty="0"/>
              <a:t>: w</a:t>
            </a:r>
            <a:r>
              <a:rPr lang="en-US" sz="2100" dirty="0"/>
              <a:t>hen sampling is performed without replacement, it is called </a:t>
            </a:r>
            <a:r>
              <a:rPr lang="en-IN" sz="2100" dirty="0"/>
              <a:t>pasting.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D9871-3E04-40CF-A99B-0C5F77A88ACB}"/>
              </a:ext>
            </a:extLst>
          </p:cNvPr>
          <p:cNvSpPr txBox="1"/>
          <p:nvPr/>
        </p:nvSpPr>
        <p:spPr>
          <a:xfrm>
            <a:off x="4868333" y="286603"/>
            <a:ext cx="7103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242424"/>
                </a:solidFill>
                <a:effectLst/>
                <a:latin typeface="sohne"/>
              </a:rPr>
              <a:t>Type 2. </a:t>
            </a:r>
            <a:r>
              <a:rPr lang="en-US" b="1" i="1" u="sng" dirty="0">
                <a:solidFill>
                  <a:srgbClr val="242424"/>
                </a:solidFill>
                <a:effectLst/>
                <a:latin typeface="sohne"/>
              </a:rPr>
              <a:t>Same algorithm for every predictor with  different instances</a:t>
            </a:r>
            <a:endParaRPr lang="en-US" b="1" i="0" u="sng" dirty="0">
              <a:solidFill>
                <a:srgbClr val="242424"/>
              </a:solidFill>
              <a:effectLst/>
              <a:latin typeface="sohn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4AB36-8776-7872-39EF-782711466B52}"/>
                  </a:ext>
                </a:extLst>
              </p14:cNvPr>
              <p14:cNvContentPartPr/>
              <p14:nvPr/>
            </p14:nvContentPartPr>
            <p14:xfrm>
              <a:off x="5028206" y="425674"/>
              <a:ext cx="857880" cy="11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4AB36-8776-7872-39EF-782711466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4566" y="318034"/>
                <a:ext cx="9655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718B3D-6A4E-428E-408E-894566ABAEB4}"/>
                  </a:ext>
                </a:extLst>
              </p14:cNvPr>
              <p14:cNvContentPartPr/>
              <p14:nvPr/>
            </p14:nvContentPartPr>
            <p14:xfrm>
              <a:off x="879566" y="1914994"/>
              <a:ext cx="394920" cy="36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718B3D-6A4E-428E-408E-894566ABAE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926" y="1905994"/>
                <a:ext cx="4125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F6AF96-4E9F-9836-7CF8-5AECD9B41EC4}"/>
                  </a:ext>
                </a:extLst>
              </p14:cNvPr>
              <p14:cNvContentPartPr/>
              <p14:nvPr/>
            </p14:nvContentPartPr>
            <p14:xfrm>
              <a:off x="731606" y="2902834"/>
              <a:ext cx="386640" cy="23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F6AF96-4E9F-9836-7CF8-5AECD9B41E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606" y="2893834"/>
                <a:ext cx="4042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76AAEA-96DB-037E-AA7A-6D1EF2C09CE0}"/>
                  </a:ext>
                </a:extLst>
              </p14:cNvPr>
              <p14:cNvContentPartPr/>
              <p14:nvPr/>
            </p14:nvContentPartPr>
            <p14:xfrm>
              <a:off x="775166" y="3288394"/>
              <a:ext cx="585360" cy="30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76AAEA-96DB-037E-AA7A-6D1EF2C09C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166" y="3279754"/>
                <a:ext cx="60300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25A333F-2921-FDA3-68A7-3D0D51879FF4}"/>
              </a:ext>
            </a:extLst>
          </p:cNvPr>
          <p:cNvGrpSpPr/>
          <p:nvPr/>
        </p:nvGrpSpPr>
        <p:grpSpPr>
          <a:xfrm>
            <a:off x="644126" y="4143754"/>
            <a:ext cx="806040" cy="898200"/>
            <a:chOff x="644126" y="4143754"/>
            <a:chExt cx="806040" cy="89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FDE028-207A-54A2-AEA9-3E3C65E0556C}"/>
                    </a:ext>
                  </a:extLst>
                </p14:cNvPr>
                <p14:cNvContentPartPr/>
                <p14:nvPr/>
              </p14:nvContentPartPr>
              <p14:xfrm>
                <a:off x="696686" y="4143754"/>
                <a:ext cx="431640" cy="63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FDE028-207A-54A2-AEA9-3E3C65E055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7686" y="4134754"/>
                  <a:ext cx="4492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ACF472-5D9E-DF76-328A-324BEE93DD7C}"/>
                    </a:ext>
                  </a:extLst>
                </p14:cNvPr>
                <p14:cNvContentPartPr/>
                <p14:nvPr/>
              </p14:nvContentPartPr>
              <p14:xfrm>
                <a:off x="644126" y="4311874"/>
                <a:ext cx="806040" cy="73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ACF472-5D9E-DF76-328A-324BEE93DD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486" y="4303234"/>
                  <a:ext cx="823680" cy="74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E68C86-FAF2-BA3E-4365-D8778ACB77D7}"/>
                  </a:ext>
                </a:extLst>
              </p14:cNvPr>
              <p14:cNvContentPartPr/>
              <p14:nvPr/>
            </p14:nvContentPartPr>
            <p14:xfrm>
              <a:off x="740246" y="5432914"/>
              <a:ext cx="407520" cy="46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E68C86-FAF2-BA3E-4365-D8778ACB77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1246" y="5423914"/>
                <a:ext cx="4251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3F3353-40B7-1A88-990C-42D646C18A54}"/>
                  </a:ext>
                </a:extLst>
              </p14:cNvPr>
              <p14:cNvContentPartPr/>
              <p14:nvPr/>
            </p14:nvContentPartPr>
            <p14:xfrm>
              <a:off x="705326" y="5652874"/>
              <a:ext cx="351360" cy="375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3F3353-40B7-1A88-990C-42D646C18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6326" y="5644234"/>
                <a:ext cx="3690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5EFFCE-B7E6-1A5C-A7AE-F0928EE6B227}"/>
                  </a:ext>
                </a:extLst>
              </p14:cNvPr>
              <p14:cNvContentPartPr/>
              <p14:nvPr/>
            </p14:nvContentPartPr>
            <p14:xfrm>
              <a:off x="4497692" y="3182174"/>
              <a:ext cx="774720" cy="523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5EFFCE-B7E6-1A5C-A7AE-F0928EE6B2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89052" y="3173534"/>
                <a:ext cx="792360" cy="5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86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5768-09E4-4207-864F-6ABF857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Bagging and Pasting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311E4-AD98-4978-9F4B-433D5C3B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563" y="2261017"/>
            <a:ext cx="7210129" cy="40227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A392E-F938-3B48-BECD-54E75453F81A}"/>
              </a:ext>
            </a:extLst>
          </p:cNvPr>
          <p:cNvSpPr txBox="1"/>
          <p:nvPr/>
        </p:nvSpPr>
        <p:spPr>
          <a:xfrm>
            <a:off x="579821" y="1981763"/>
            <a:ext cx="4000646" cy="3792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MinionPro"/>
              </a:rPr>
              <a:t>U</a:t>
            </a:r>
            <a:r>
              <a:rPr lang="en-IN" sz="1800" dirty="0">
                <a:effectLst/>
                <a:latin typeface="MinionPro"/>
              </a:rPr>
              <a:t>se the same training algorithm for every predictor</a:t>
            </a:r>
          </a:p>
          <a:p>
            <a:endParaRPr lang="en-IN" dirty="0"/>
          </a:p>
          <a:p>
            <a:r>
              <a:rPr lang="en-IN" dirty="0">
                <a:latin typeface="MinionPro"/>
              </a:rPr>
              <a:t>T</a:t>
            </a:r>
            <a:r>
              <a:rPr lang="en-IN" sz="1800" dirty="0">
                <a:effectLst/>
                <a:latin typeface="MinionPro"/>
              </a:rPr>
              <a:t>rain each sample on different random subsets of the training set. </a:t>
            </a:r>
          </a:p>
          <a:p>
            <a:endParaRPr lang="en-IN" sz="1800" dirty="0">
              <a:effectLst/>
              <a:latin typeface="MinionPro"/>
            </a:endParaRPr>
          </a:p>
          <a:p>
            <a:r>
              <a:rPr lang="en-IN" sz="1800" dirty="0">
                <a:effectLst/>
                <a:latin typeface="MinionPro"/>
              </a:rPr>
              <a:t>When sampling is performed with replacement, this method is called </a:t>
            </a:r>
            <a:r>
              <a:rPr lang="en-IN" sz="1800" dirty="0">
                <a:solidFill>
                  <a:srgbClr val="990000"/>
                </a:solidFill>
                <a:effectLst/>
                <a:latin typeface="MinionPro"/>
              </a:rPr>
              <a:t>bagging</a:t>
            </a:r>
            <a:r>
              <a:rPr lang="en-IN" sz="800" dirty="0">
                <a:effectLst/>
                <a:latin typeface="MinionPro"/>
              </a:rPr>
              <a:t> </a:t>
            </a:r>
            <a:r>
              <a:rPr lang="en-IN" sz="1800" dirty="0">
                <a:effectLst/>
                <a:latin typeface="MinionPro"/>
              </a:rPr>
              <a:t>(short for bootstrap aggregating). </a:t>
            </a:r>
          </a:p>
          <a:p>
            <a:endParaRPr lang="en-IN" sz="1800" dirty="0">
              <a:effectLst/>
              <a:latin typeface="MinionPro"/>
            </a:endParaRPr>
          </a:p>
          <a:p>
            <a:r>
              <a:rPr lang="en-IN" sz="1800" dirty="0">
                <a:effectLst/>
                <a:latin typeface="MinionPro"/>
              </a:rPr>
              <a:t>When sampling is performed without replacement, it is called </a:t>
            </a:r>
            <a:r>
              <a:rPr lang="en-IN" sz="1800" dirty="0">
                <a:solidFill>
                  <a:srgbClr val="990000"/>
                </a:solidFill>
                <a:effectLst/>
                <a:latin typeface="MinionPro"/>
              </a:rPr>
              <a:t>pasting</a:t>
            </a:r>
            <a:r>
              <a:rPr lang="en-IN" sz="1800" dirty="0">
                <a:effectLst/>
                <a:latin typeface="MinionPro"/>
              </a:rPr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916FB0-09C3-6B49-D2D0-6401137FD5A7}"/>
                  </a:ext>
                </a:extLst>
              </p14:cNvPr>
              <p14:cNvContentPartPr/>
              <p14:nvPr/>
            </p14:nvContentPartPr>
            <p14:xfrm>
              <a:off x="2438006" y="3091474"/>
              <a:ext cx="1733040" cy="4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916FB0-09C3-6B49-D2D0-6401137FD5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366" y="3082474"/>
                <a:ext cx="17506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AB9065-C260-543B-D748-179389F72CFE}"/>
                  </a:ext>
                </a:extLst>
              </p14:cNvPr>
              <p14:cNvContentPartPr/>
              <p14:nvPr/>
            </p14:nvContentPartPr>
            <p14:xfrm>
              <a:off x="679406" y="3378394"/>
              <a:ext cx="2081520" cy="70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AB9065-C260-543B-D748-179389F72C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406" y="3369394"/>
                <a:ext cx="20991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18795D-8445-45AD-2046-6C67CBA73EE1}"/>
                  </a:ext>
                </a:extLst>
              </p14:cNvPr>
              <p14:cNvContentPartPr/>
              <p14:nvPr/>
            </p14:nvContentPartPr>
            <p14:xfrm>
              <a:off x="3552926" y="3074194"/>
              <a:ext cx="797040" cy="52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18795D-8445-45AD-2046-6C67CBA73E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4286" y="3065194"/>
                <a:ext cx="81468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80F3DB1-E809-9A3D-74E2-5B0472F5F467}"/>
              </a:ext>
            </a:extLst>
          </p:cNvPr>
          <p:cNvGrpSpPr/>
          <p:nvPr/>
        </p:nvGrpSpPr>
        <p:grpSpPr>
          <a:xfrm>
            <a:off x="426686" y="2852074"/>
            <a:ext cx="438480" cy="361080"/>
            <a:chOff x="426686" y="2852074"/>
            <a:chExt cx="43848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5ACC7F-4531-B6FF-D2BD-1A315A663D50}"/>
                    </a:ext>
                  </a:extLst>
                </p14:cNvPr>
                <p14:cNvContentPartPr/>
                <p14:nvPr/>
              </p14:nvContentPartPr>
              <p14:xfrm>
                <a:off x="461606" y="2852074"/>
                <a:ext cx="309600" cy="238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5ACC7F-4531-B6FF-D2BD-1A315A663D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2606" y="2843434"/>
                  <a:ext cx="327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C51778-4394-3634-5B3C-265FD2DE51DF}"/>
                    </a:ext>
                  </a:extLst>
                </p14:cNvPr>
                <p14:cNvContentPartPr/>
                <p14:nvPr/>
              </p14:nvContentPartPr>
              <p14:xfrm>
                <a:off x="426686" y="2890234"/>
                <a:ext cx="438480" cy="32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C51778-4394-3634-5B3C-265FD2DE51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7686" y="2881234"/>
                  <a:ext cx="4561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E4F5FC-5B9B-1C26-0C01-D632CA7D358C}"/>
                  </a:ext>
                </a:extLst>
              </p14:cNvPr>
              <p14:cNvContentPartPr/>
              <p14:nvPr/>
            </p14:nvContentPartPr>
            <p14:xfrm>
              <a:off x="8830166" y="4352194"/>
              <a:ext cx="3171600" cy="690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E4F5FC-5B9B-1C26-0C01-D632CA7D35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1526" y="4343554"/>
                <a:ext cx="3189240" cy="7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3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5A2C81-885C-42C8-81BF-C60E894FF4B0}"/>
              </a:ext>
            </a:extLst>
          </p:cNvPr>
          <p:cNvSpPr txBox="1"/>
          <p:nvPr/>
        </p:nvSpPr>
        <p:spPr>
          <a:xfrm>
            <a:off x="1498600" y="2066204"/>
            <a:ext cx="866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sng" dirty="0">
                <a:solidFill>
                  <a:srgbClr val="0070C0"/>
                </a:solidFill>
                <a:effectLst/>
                <a:latin typeface="source-serif-pro"/>
              </a:rPr>
              <a:t>only bagging allows training instances to be sampled several times for the same predictor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· once models are trained, the ensemble will aggregate the predictions from all models.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· Aggregation — </a:t>
            </a:r>
            <a:r>
              <a:rPr lang="en-US" b="0" i="0" dirty="0">
                <a:solidFill>
                  <a:srgbClr val="0070C0"/>
                </a:solidFill>
                <a:effectLst/>
                <a:latin typeface="source-serif-pro"/>
              </a:rPr>
              <a:t>Mode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source-serif-pro"/>
              </a:rPr>
              <a:t>Classification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· Aggregation — </a:t>
            </a:r>
            <a:r>
              <a:rPr lang="en-US" b="0" i="0" dirty="0">
                <a:solidFill>
                  <a:srgbClr val="0070C0"/>
                </a:solidFill>
                <a:effectLst/>
                <a:latin typeface="source-serif-pro"/>
              </a:rPr>
              <a:t>Mean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source-serif-pro"/>
              </a:rPr>
              <a:t>Regression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· Aggregation reduces both bias and variance.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BE694C-CA2F-4E18-96A1-014B0B2016F2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Bagging and Pasting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BA774-117D-4BEA-9990-8CE91271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13" y="4747584"/>
            <a:ext cx="6725589" cy="14098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0DE4EA-0C51-36CA-7CA7-46555EE2BEBE}"/>
                  </a:ext>
                </a:extLst>
              </p14:cNvPr>
              <p14:cNvContentPartPr/>
              <p14:nvPr/>
            </p14:nvContentPartPr>
            <p14:xfrm>
              <a:off x="1445486" y="2197954"/>
              <a:ext cx="193320" cy="24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0DE4EA-0C51-36CA-7CA7-46555EE2BE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486" y="2189314"/>
                <a:ext cx="21096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BAC5851-B054-330E-93C1-13A5AACE33A9}"/>
              </a:ext>
            </a:extLst>
          </p:cNvPr>
          <p:cNvGrpSpPr/>
          <p:nvPr/>
        </p:nvGrpSpPr>
        <p:grpSpPr>
          <a:xfrm>
            <a:off x="1392926" y="3183274"/>
            <a:ext cx="325800" cy="456840"/>
            <a:chOff x="1392926" y="3183274"/>
            <a:chExt cx="3258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9B60A3-9DEE-8CFC-D89F-7FAF656BCEC0}"/>
                    </a:ext>
                  </a:extLst>
                </p14:cNvPr>
                <p14:cNvContentPartPr/>
                <p14:nvPr/>
              </p14:nvContentPartPr>
              <p14:xfrm>
                <a:off x="1463126" y="3183274"/>
                <a:ext cx="220320" cy="271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9B60A3-9DEE-8CFC-D89F-7FAF656BCE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54126" y="3174274"/>
                  <a:ext cx="237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A8A863-7BB4-F4CA-E939-597E360ADB91}"/>
                    </a:ext>
                  </a:extLst>
                </p14:cNvPr>
                <p14:cNvContentPartPr/>
                <p14:nvPr/>
              </p14:nvContentPartPr>
              <p14:xfrm>
                <a:off x="1392926" y="3299194"/>
                <a:ext cx="325800" cy="340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A8A863-7BB4-F4CA-E939-597E360ADB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84286" y="3290194"/>
                  <a:ext cx="343440" cy="35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D954C5-23BC-8E4A-1876-59FCAA24AE47}"/>
                  </a:ext>
                </a:extLst>
              </p14:cNvPr>
              <p14:cNvContentPartPr/>
              <p14:nvPr/>
            </p14:nvContentPartPr>
            <p14:xfrm>
              <a:off x="1654286" y="4292434"/>
              <a:ext cx="4181040" cy="36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D954C5-23BC-8E4A-1876-59FCAA24AE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45646" y="4283434"/>
                <a:ext cx="419868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5403476-2DBD-C1A6-07C6-C12A3A2F463E}"/>
              </a:ext>
            </a:extLst>
          </p:cNvPr>
          <p:cNvGrpSpPr/>
          <p:nvPr/>
        </p:nvGrpSpPr>
        <p:grpSpPr>
          <a:xfrm>
            <a:off x="1881086" y="5146354"/>
            <a:ext cx="149040" cy="26640"/>
            <a:chOff x="1881086" y="5146354"/>
            <a:chExt cx="14904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5D9255-CF96-0690-AA79-FC45D7242713}"/>
                    </a:ext>
                  </a:extLst>
                </p14:cNvPr>
                <p14:cNvContentPartPr/>
                <p14:nvPr/>
              </p14:nvContentPartPr>
              <p14:xfrm>
                <a:off x="1889726" y="5146354"/>
                <a:ext cx="140400" cy="1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5D9255-CF96-0690-AA79-FC45D72427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80726" y="5137714"/>
                  <a:ext cx="158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DAD957-F3FA-FCB5-70C8-298602EA286A}"/>
                    </a:ext>
                  </a:extLst>
                </p14:cNvPr>
                <p14:cNvContentPartPr/>
                <p14:nvPr/>
              </p14:nvContentPartPr>
              <p14:xfrm>
                <a:off x="1881086" y="5172634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DAD957-F3FA-FCB5-70C8-298602EA28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72086" y="5163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9B643F-FBBF-3E4A-1D9C-6F2ECC4A7656}"/>
                  </a:ext>
                </a:extLst>
              </p14:cNvPr>
              <p14:cNvContentPartPr/>
              <p14:nvPr/>
            </p14:nvContentPartPr>
            <p14:xfrm>
              <a:off x="1880726" y="5146354"/>
              <a:ext cx="6139800" cy="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9B643F-FBBF-3E4A-1D9C-6F2ECC4A76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72086" y="5128354"/>
                <a:ext cx="615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5D050C-DD76-E8C8-57F9-5AFE380B8FCA}"/>
                  </a:ext>
                </a:extLst>
              </p14:cNvPr>
              <p14:cNvContentPartPr/>
              <p14:nvPr/>
            </p14:nvContentPartPr>
            <p14:xfrm>
              <a:off x="1776686" y="6086674"/>
              <a:ext cx="3589200" cy="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5D050C-DD76-E8C8-57F9-5AFE380B8F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67686" y="6068674"/>
                <a:ext cx="3606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9A9C5B-594E-281F-F05C-686D1C73E9C2}"/>
                  </a:ext>
                </a:extLst>
              </p14:cNvPr>
              <p14:cNvContentPartPr/>
              <p14:nvPr/>
            </p14:nvContentPartPr>
            <p14:xfrm>
              <a:off x="5128412" y="4408334"/>
              <a:ext cx="2186280" cy="101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9A9C5B-594E-281F-F05C-686D1C73E9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19772" y="4399694"/>
                <a:ext cx="2203920" cy="10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13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7B7-34A7-2D89-263E-72DD54E7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Bagging and Pasting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4822-4893-D3FC-83A0-2F0ED446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663853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MinionPro"/>
              </a:rPr>
              <a:t>Once all predictors are trained, the ensemble can make a prediction for a new instance by simply aggregating the predictions of all predictors.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200" dirty="0">
              <a:effectLst/>
              <a:latin typeface="MinionPro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MinionPro"/>
              </a:rPr>
              <a:t>The aggregation function is typically the </a:t>
            </a:r>
            <a:r>
              <a:rPr lang="en-IN" sz="1800" i="1" dirty="0">
                <a:solidFill>
                  <a:srgbClr val="FF0000"/>
                </a:solidFill>
                <a:effectLst/>
                <a:latin typeface="MinionPro"/>
              </a:rPr>
              <a:t>statistical mode </a:t>
            </a:r>
            <a:r>
              <a:rPr lang="en-IN" sz="1800" dirty="0">
                <a:effectLst/>
                <a:latin typeface="MinionPro"/>
              </a:rPr>
              <a:t>(i.e., the most frequent prediction, just like a hard voting classifier) for classification, or the average for regression.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200" dirty="0">
              <a:effectLst/>
              <a:latin typeface="MinionPro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u="sng" dirty="0">
                <a:effectLst/>
                <a:latin typeface="MinionPro"/>
              </a:rPr>
              <a:t>Each individual predictor has a higher bias than if it were trained on the original training set, but aggregation reduces both bias and variance.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000" dirty="0">
              <a:effectLst/>
              <a:latin typeface="MinionPro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highlight>
                  <a:srgbClr val="FFFF00"/>
                </a:highlight>
                <a:latin typeface="MinionPro"/>
              </a:rPr>
              <a:t>Generally, the net result is that the ensemble has a </a:t>
            </a:r>
            <a:r>
              <a:rPr lang="en-IN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inionPro"/>
              </a:rPr>
              <a:t>similar bias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inionPro"/>
              </a:rPr>
              <a:t> but a lower variance than a single predictor </a:t>
            </a:r>
            <a:r>
              <a:rPr lang="en-IN" sz="1800" dirty="0">
                <a:effectLst/>
                <a:highlight>
                  <a:srgbClr val="FFFF00"/>
                </a:highlight>
                <a:latin typeface="MinionPro"/>
              </a:rPr>
              <a:t>trained on the original training set. 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6D4B8F-D179-A5DD-A114-7906E13A90A0}"/>
                  </a:ext>
                </a:extLst>
              </p14:cNvPr>
              <p14:cNvContentPartPr/>
              <p14:nvPr/>
            </p14:nvContentPartPr>
            <p14:xfrm>
              <a:off x="2447006" y="1963954"/>
              <a:ext cx="1345680" cy="165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6D4B8F-D179-A5DD-A114-7906E13A9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366" y="1955314"/>
                <a:ext cx="1363320" cy="167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2168A53-6BCA-94E4-4CDF-C26EEE651326}"/>
              </a:ext>
            </a:extLst>
          </p:cNvPr>
          <p:cNvGrpSpPr/>
          <p:nvPr/>
        </p:nvGrpSpPr>
        <p:grpSpPr>
          <a:xfrm>
            <a:off x="922766" y="3938194"/>
            <a:ext cx="230400" cy="432720"/>
            <a:chOff x="922766" y="3938194"/>
            <a:chExt cx="23040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82951-7B35-3DE2-33AF-859A15A1503C}"/>
                    </a:ext>
                  </a:extLst>
                </p14:cNvPr>
                <p14:cNvContentPartPr/>
                <p14:nvPr/>
              </p14:nvContentPartPr>
              <p14:xfrm>
                <a:off x="940406" y="3938194"/>
                <a:ext cx="202680" cy="29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82951-7B35-3DE2-33AF-859A15A150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1766" y="3929554"/>
                  <a:ext cx="22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F2FB17-4C1D-8065-CDBE-6210D1128937}"/>
                    </a:ext>
                  </a:extLst>
                </p14:cNvPr>
                <p14:cNvContentPartPr/>
                <p14:nvPr/>
              </p14:nvContentPartPr>
              <p14:xfrm>
                <a:off x="922766" y="3979234"/>
                <a:ext cx="230400" cy="391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F2FB17-4C1D-8065-CDBE-6210D11289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4126" y="3970594"/>
                  <a:ext cx="248040" cy="40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D7F648-28F5-E295-4FA0-4D85EAA34AC5}"/>
                  </a:ext>
                </a:extLst>
              </p14:cNvPr>
              <p14:cNvContentPartPr/>
              <p14:nvPr/>
            </p14:nvContentPartPr>
            <p14:xfrm>
              <a:off x="827366" y="4827034"/>
              <a:ext cx="266040" cy="34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D7F648-28F5-E295-4FA0-4D85EAA34A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366" y="4818394"/>
                <a:ext cx="2836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69A16F-4D08-E8CE-3E5D-5CE486A0A546}"/>
                  </a:ext>
                </a:extLst>
              </p14:cNvPr>
              <p14:cNvContentPartPr/>
              <p14:nvPr/>
            </p14:nvContentPartPr>
            <p14:xfrm>
              <a:off x="801086" y="4879234"/>
              <a:ext cx="500040" cy="45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69A16F-4D08-E8CE-3E5D-5CE486A0A5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2086" y="4870594"/>
                <a:ext cx="517680" cy="47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39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CA3575-1A29-47E2-8FB0-4EE3CB4D26E9}"/>
              </a:ext>
            </a:extLst>
          </p:cNvPr>
          <p:cNvSpPr txBox="1"/>
          <p:nvPr/>
        </p:nvSpPr>
        <p:spPr>
          <a:xfrm>
            <a:off x="1052528" y="1131391"/>
            <a:ext cx="91693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Predictors can all be trained in parallel, via different CPU cores or even different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Similarly, predictions can be made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Advantage of bagging and pasting: they </a:t>
            </a:r>
            <a:r>
              <a:rPr lang="en-IN" dirty="0"/>
              <a:t>scale very well.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99E6D-ED62-32AA-B375-2ECB0738B61B}"/>
              </a:ext>
            </a:extLst>
          </p:cNvPr>
          <p:cNvSpPr txBox="1"/>
          <p:nvPr/>
        </p:nvSpPr>
        <p:spPr>
          <a:xfrm>
            <a:off x="1236617" y="3100251"/>
            <a:ext cx="10816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u="sng" dirty="0">
                <a:solidFill>
                  <a:srgbClr val="FF0000"/>
                </a:solidFill>
                <a:latin typeface="Nunito" pitchFamily="2" charset="0"/>
              </a:rPr>
              <a:t>Bias: </a:t>
            </a:r>
          </a:p>
          <a:p>
            <a:r>
              <a:rPr lang="en-US" sz="1800" b="1" i="1" dirty="0">
                <a:solidFill>
                  <a:srgbClr val="FF0000"/>
                </a:solidFill>
                <a:latin typeface="Nunito" pitchFamily="2" charset="0"/>
              </a:rPr>
              <a:t>difference between prediction values made by the model and actual values/expected values, </a:t>
            </a:r>
          </a:p>
          <a:p>
            <a:endParaRPr lang="en-IN" dirty="0"/>
          </a:p>
          <a:p>
            <a:r>
              <a:rPr lang="en-US" sz="1800" b="1" i="0" u="sng" dirty="0">
                <a:solidFill>
                  <a:srgbClr val="C00000"/>
                </a:solidFill>
                <a:effectLst/>
                <a:latin typeface="Nunito" pitchFamily="2" charset="0"/>
                <a:ea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en-US" sz="1800" b="0" i="0" u="sng" dirty="0">
                <a:solidFill>
                  <a:srgbClr val="C00000"/>
                </a:solidFill>
                <a:effectLst/>
                <a:latin typeface="Nunito" pitchFamily="2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800" b="0" i="0" u="sng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Nunito" pitchFamily="2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sng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Nunito" pitchFamily="2" charset="0"/>
                <a:ea typeface="Arial" panose="020B0604020202020204" pitchFamily="34" charset="0"/>
                <a:cs typeface="Arial" panose="020B0604020202020204" pitchFamily="34" charset="0"/>
              </a:rPr>
              <a:t>model’s sensitivity to fluctuations in the training data</a:t>
            </a:r>
            <a:endParaRPr lang="en-IN" dirty="0">
              <a:effectLst/>
            </a:endParaRPr>
          </a:p>
          <a:p>
            <a:r>
              <a:rPr lang="en-US" sz="1800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specify the amount of variation in the prediction if different training data was used</a:t>
            </a:r>
            <a:endParaRPr lang="en-IN" dirty="0">
              <a:effectLst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E15730-F82B-E71F-855E-6A3982FE65DA}"/>
                  </a:ext>
                </a:extLst>
              </p14:cNvPr>
              <p14:cNvContentPartPr/>
              <p14:nvPr/>
            </p14:nvContentPartPr>
            <p14:xfrm>
              <a:off x="766166" y="2934154"/>
              <a:ext cx="420120" cy="504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E15730-F82B-E71F-855E-6A3982FE6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166" y="2925514"/>
                <a:ext cx="4377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29AA89-6D18-BCE3-EF09-A08E3887BD57}"/>
                  </a:ext>
                </a:extLst>
              </p14:cNvPr>
              <p14:cNvContentPartPr/>
              <p14:nvPr/>
            </p14:nvContentPartPr>
            <p14:xfrm>
              <a:off x="713966" y="2938834"/>
              <a:ext cx="648000" cy="65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29AA89-6D18-BCE3-EF09-A08E3887BD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966" y="2929834"/>
                <a:ext cx="665640" cy="6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1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9089-2A3A-4D8A-9CCD-5A300F87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9668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baseline="0" dirty="0"/>
              <a:t>Output graph compares the decision boundary of a </a:t>
            </a:r>
            <a:r>
              <a:rPr lang="en-GB" b="0" i="0" u="none" strike="noStrike" baseline="0" dirty="0">
                <a:solidFill>
                  <a:srgbClr val="FF0000"/>
                </a:solidFill>
              </a:rPr>
              <a:t>single Decision Tree</a:t>
            </a:r>
            <a:r>
              <a:rPr lang="en-GB" b="0" i="0" u="none" strike="noStrike" baseline="0" dirty="0"/>
              <a:t> with the decision boundary of a </a:t>
            </a:r>
            <a:r>
              <a:rPr lang="en-GB" b="0" i="0" u="none" strike="noStrike" baseline="0" dirty="0">
                <a:solidFill>
                  <a:srgbClr val="00B0F0"/>
                </a:solidFill>
              </a:rPr>
              <a:t>bagging ensemble of 500 tree</a:t>
            </a:r>
            <a:r>
              <a:rPr lang="en-GB" b="0" i="0" u="none" strike="noStrike" baseline="0" dirty="0"/>
              <a:t>, both trained on the </a:t>
            </a:r>
            <a:r>
              <a:rPr lang="en-GB" b="1" i="0" u="none" strike="noStrike" baseline="0" dirty="0"/>
              <a:t>moons dataset</a:t>
            </a:r>
            <a:r>
              <a:rPr lang="en-GB" b="0" i="0" u="none" strike="noStrike" baseline="0" dirty="0"/>
              <a:t>. </a:t>
            </a:r>
          </a:p>
          <a:p>
            <a:pPr algn="l"/>
            <a:r>
              <a:rPr lang="en-GB" dirty="0"/>
              <a:t>T</a:t>
            </a:r>
            <a:r>
              <a:rPr lang="en-GB" b="0" i="0" u="none" strike="noStrike" baseline="0" dirty="0"/>
              <a:t>he </a:t>
            </a:r>
            <a:r>
              <a:rPr lang="en-GB" b="0" i="0" u="none" strike="noStrike" baseline="0" dirty="0">
                <a:solidFill>
                  <a:srgbClr val="FFC000"/>
                </a:solidFill>
              </a:rPr>
              <a:t>ensemble’s predictions will generalize much better than the single Decision Tree’s </a:t>
            </a:r>
            <a:r>
              <a:rPr lang="en-GB" b="0" i="0" u="none" strike="noStrike" baseline="0" dirty="0"/>
              <a:t>predictions: </a:t>
            </a:r>
          </a:p>
          <a:p>
            <a:pPr algn="l"/>
            <a:r>
              <a:rPr lang="en-GB" b="0" i="0" u="none" strike="noStrike" baseline="0" dirty="0"/>
              <a:t>the ensemble has a comparable bias but a smaller variance </a:t>
            </a:r>
          </a:p>
          <a:p>
            <a:pPr algn="l"/>
            <a:r>
              <a:rPr lang="en-GB" b="0" i="0" u="none" strike="noStrike" baseline="0" dirty="0"/>
              <a:t>it makes roughly the same number of errors on the training set, but the decision boundary is less irregular.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03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6CE6-6C58-4E46-9C62-DD99F446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22A9-8C7E-4902-9781-B0B9ABB2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b="0" i="0" u="none" strike="noStrike" baseline="0" dirty="0">
                <a:solidFill>
                  <a:srgbClr val="00B050"/>
                </a:solidFill>
              </a:rPr>
              <a:t>Bootstrapping introduces diversity in the subsets that each predictor is trained on, so bagging ends up with a slightly higher bias than pasting.</a:t>
            </a:r>
          </a:p>
          <a:p>
            <a:pPr algn="l"/>
            <a:r>
              <a:rPr lang="en-GB" sz="2400" dirty="0"/>
              <a:t>T</a:t>
            </a:r>
            <a:r>
              <a:rPr lang="en-GB" sz="2400" b="0" i="0" u="none" strike="noStrike" baseline="0" dirty="0"/>
              <a:t>his means that predictors become less correlated so the ensemble’s variance is reduced. </a:t>
            </a:r>
          </a:p>
          <a:p>
            <a:pPr algn="l"/>
            <a:r>
              <a:rPr lang="en-GB" sz="2400" dirty="0"/>
              <a:t>B</a:t>
            </a:r>
            <a:r>
              <a:rPr lang="en-GB" sz="2400" b="0" i="0" u="none" strike="noStrike" baseline="0" dirty="0"/>
              <a:t>agging often results in better models</a:t>
            </a:r>
            <a:r>
              <a:rPr lang="en-GB" sz="2400" dirty="0"/>
              <a:t> (</a:t>
            </a:r>
            <a:r>
              <a:rPr lang="en-GB" sz="2400" b="0" i="0" u="none" strike="noStrike" baseline="0" dirty="0"/>
              <a:t>it is generally preferred). </a:t>
            </a:r>
          </a:p>
          <a:p>
            <a:pPr algn="l"/>
            <a:r>
              <a:rPr lang="en-GB" sz="2400" b="0" i="0" u="none" strike="noStrike" baseline="0" dirty="0"/>
              <a:t>However, with spare time and CPU power you can use cross-validation</a:t>
            </a:r>
            <a:r>
              <a:rPr lang="en-GB" sz="2400" dirty="0"/>
              <a:t> </a:t>
            </a:r>
            <a:r>
              <a:rPr lang="en-GB" sz="2400" b="0" i="0" u="none" strike="noStrike" baseline="0" dirty="0"/>
              <a:t>to evaluate both bagging and pasting and select the one that works best.</a:t>
            </a:r>
            <a:endParaRPr lang="en-IN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DE885F-B48C-BD07-E701-2A525E92B6FB}"/>
              </a:ext>
            </a:extLst>
          </p:cNvPr>
          <p:cNvGrpSpPr/>
          <p:nvPr/>
        </p:nvGrpSpPr>
        <p:grpSpPr>
          <a:xfrm>
            <a:off x="888206" y="1882954"/>
            <a:ext cx="376920" cy="516240"/>
            <a:chOff x="888206" y="1882954"/>
            <a:chExt cx="37692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4B2F3C-F8DA-B69E-9E07-AEEA9B10AE57}"/>
                    </a:ext>
                  </a:extLst>
                </p14:cNvPr>
                <p14:cNvContentPartPr/>
                <p14:nvPr/>
              </p14:nvContentPartPr>
              <p14:xfrm>
                <a:off x="940406" y="1882954"/>
                <a:ext cx="324720" cy="36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4B2F3C-F8DA-B69E-9E07-AEEA9B10AE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766" y="1873954"/>
                  <a:ext cx="3423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BC881D-1374-DD0A-CDF2-8EF69CD36A9D}"/>
                    </a:ext>
                  </a:extLst>
                </p14:cNvPr>
                <p14:cNvContentPartPr/>
                <p14:nvPr/>
              </p14:nvContentPartPr>
              <p14:xfrm>
                <a:off x="888206" y="2015794"/>
                <a:ext cx="363600" cy="383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BC881D-1374-DD0A-CDF2-8EF69CD36A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9566" y="2007154"/>
                  <a:ext cx="381240" cy="40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6E262B-DE0E-68BE-9A9E-0687FBC5DD09}"/>
                  </a:ext>
                </a:extLst>
              </p14:cNvPr>
              <p14:cNvContentPartPr/>
              <p14:nvPr/>
            </p14:nvContentPartPr>
            <p14:xfrm>
              <a:off x="1071086" y="3576034"/>
              <a:ext cx="180000" cy="28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6E262B-DE0E-68BE-9A9E-0687FBC5DD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086" y="3567394"/>
                <a:ext cx="19764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6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4F18-EAD7-49A3-A5CD-9EBA1CA6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 Learning and Random Forests: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Voting Classifiers,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Bagging and Pasting,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Patches and Random Subspaces,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Random Forests,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Boosting,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8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4F41-239D-4544-96FC-FD437E5B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FFFF00"/>
                </a:highlight>
              </a:rPr>
              <a:t>Out-of-Bag</a:t>
            </a:r>
            <a:r>
              <a:rPr lang="en-IN" dirty="0"/>
              <a:t>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0D99-BD17-4C45-A563-65252628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 In bagging approach </a:t>
            </a:r>
            <a:r>
              <a:rPr lang="en-GB" u="sng" dirty="0"/>
              <a:t>some instances may be sampled several times </a:t>
            </a:r>
            <a:r>
              <a:rPr lang="en-GB" dirty="0"/>
              <a:t>for any given predictor, </a:t>
            </a:r>
            <a:r>
              <a:rPr lang="en-GB" u="sng" dirty="0"/>
              <a:t>while others may not be sampled </a:t>
            </a:r>
            <a:r>
              <a:rPr lang="en-GB" dirty="0"/>
              <a:t>at all.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By default a </a:t>
            </a:r>
            <a:r>
              <a:rPr lang="en-GB" dirty="0" err="1"/>
              <a:t>BaggingClassifier</a:t>
            </a:r>
            <a:r>
              <a:rPr lang="en-GB" dirty="0"/>
              <a:t> samples m training instances with replacement (bootstrap=True), where m is the size of the training set.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For example: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/>
              <a:t>This means that only about 63% of the training instances are sampled on average for each predictor.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/>
              <a:t>The remaining 37% of the training instances that are not sampled are called </a:t>
            </a:r>
            <a:r>
              <a:rPr lang="en-GB" dirty="0">
                <a:solidFill>
                  <a:srgbClr val="FF0000"/>
                </a:solidFill>
                <a:highlight>
                  <a:srgbClr val="00FF00"/>
                </a:highlight>
              </a:rPr>
              <a:t>out-of-bag (</a:t>
            </a:r>
            <a:r>
              <a:rPr lang="en-GB" dirty="0" err="1">
                <a:solidFill>
                  <a:srgbClr val="FF0000"/>
                </a:solidFill>
                <a:highlight>
                  <a:srgbClr val="00FF00"/>
                </a:highlight>
              </a:rPr>
              <a:t>oob</a:t>
            </a:r>
            <a:r>
              <a:rPr lang="en-GB" dirty="0">
                <a:solidFill>
                  <a:srgbClr val="FF0000"/>
                </a:solidFill>
                <a:highlight>
                  <a:srgbClr val="00FF00"/>
                </a:highlight>
              </a:rPr>
              <a:t>) </a:t>
            </a:r>
            <a:r>
              <a:rPr lang="en-GB" dirty="0">
                <a:solidFill>
                  <a:srgbClr val="FF0000"/>
                </a:solidFill>
              </a:rPr>
              <a:t>instances.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Note that they are not the same 37% for all predictors.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 set </a:t>
            </a:r>
            <a:r>
              <a:rPr lang="en-GB" dirty="0" err="1">
                <a:solidFill>
                  <a:srgbClr val="FF0000"/>
                </a:solidFill>
              </a:rPr>
              <a:t>oob_score</a:t>
            </a:r>
            <a:r>
              <a:rPr lang="en-GB" dirty="0">
                <a:solidFill>
                  <a:srgbClr val="FF0000"/>
                </a:solidFill>
              </a:rPr>
              <a:t>=True </a:t>
            </a:r>
            <a:r>
              <a:rPr lang="en-GB" dirty="0"/>
              <a:t>when creating a </a:t>
            </a:r>
            <a:r>
              <a:rPr lang="en-GB" dirty="0" err="1"/>
              <a:t>BaggingClassifier</a:t>
            </a:r>
            <a:r>
              <a:rPr lang="en-GB" dirty="0"/>
              <a:t> to request an automatic </a:t>
            </a:r>
            <a:r>
              <a:rPr lang="en-GB" dirty="0" err="1"/>
              <a:t>oob</a:t>
            </a:r>
            <a:r>
              <a:rPr lang="en-GB" dirty="0"/>
              <a:t> evaluation after training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C64BA3-6B99-9A85-E6DA-29DBAD09FA02}"/>
                  </a:ext>
                </a:extLst>
              </p14:cNvPr>
              <p14:cNvContentPartPr/>
              <p14:nvPr/>
            </p14:nvContentPartPr>
            <p14:xfrm>
              <a:off x="931766" y="1891954"/>
              <a:ext cx="472680" cy="31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C64BA3-6B99-9A85-E6DA-29DBAD09F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26" y="1883314"/>
                <a:ext cx="49032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EFF6914-EC9B-144F-F62B-3AC7A99C8C33}"/>
              </a:ext>
            </a:extLst>
          </p:cNvPr>
          <p:cNvGrpSpPr/>
          <p:nvPr/>
        </p:nvGrpSpPr>
        <p:grpSpPr>
          <a:xfrm>
            <a:off x="896846" y="3567394"/>
            <a:ext cx="452880" cy="577800"/>
            <a:chOff x="896846" y="3567394"/>
            <a:chExt cx="45288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381879-5F50-CCAC-982E-51B2CA4B9879}"/>
                    </a:ext>
                  </a:extLst>
                </p14:cNvPr>
                <p14:cNvContentPartPr/>
                <p14:nvPr/>
              </p14:nvContentPartPr>
              <p14:xfrm>
                <a:off x="983966" y="3567394"/>
                <a:ext cx="305280" cy="38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381879-5F50-CCAC-982E-51B2CA4B98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5326" y="3558754"/>
                  <a:ext cx="3229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2B5A44-9922-1F5B-06E8-1950EDBC06F9}"/>
                    </a:ext>
                  </a:extLst>
                </p14:cNvPr>
                <p14:cNvContentPartPr/>
                <p14:nvPr/>
              </p14:nvContentPartPr>
              <p14:xfrm>
                <a:off x="896846" y="3642634"/>
                <a:ext cx="452880" cy="502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2B5A44-9922-1F5B-06E8-1950EDBC06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206" y="3633994"/>
                  <a:ext cx="470520" cy="52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23CD99-BA1F-617C-95F9-FC60A0D77D6F}"/>
                  </a:ext>
                </a:extLst>
              </p14:cNvPr>
              <p14:cNvContentPartPr/>
              <p14:nvPr/>
            </p14:nvContentPartPr>
            <p14:xfrm>
              <a:off x="905486" y="2871154"/>
              <a:ext cx="444240" cy="34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23CD99-BA1F-617C-95F9-FC60A0D77D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6846" y="2862514"/>
                <a:ext cx="4618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72E83D-B2D5-98C6-12AD-D80A23E34B21}"/>
                  </a:ext>
                </a:extLst>
              </p14:cNvPr>
              <p14:cNvContentPartPr/>
              <p14:nvPr/>
            </p14:nvContentPartPr>
            <p14:xfrm>
              <a:off x="992606" y="5051674"/>
              <a:ext cx="372960" cy="326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72E83D-B2D5-98C6-12AD-D80A23E34B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3966" y="5043034"/>
                <a:ext cx="390600" cy="3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927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8244-3DD6-4283-89C9-D263EE34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Random Patches </a:t>
            </a:r>
            <a:r>
              <a:rPr lang="en-GB" dirty="0"/>
              <a:t>and </a:t>
            </a:r>
            <a:r>
              <a:rPr lang="en-GB" b="1" dirty="0">
                <a:highlight>
                  <a:srgbClr val="FFFF00"/>
                </a:highlight>
              </a:rPr>
              <a:t>Random Subspaces </a:t>
            </a:r>
            <a:endParaRPr lang="en-IN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BE46-E9F9-4912-92A3-13463B5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GB" dirty="0"/>
              <a:t>  The </a:t>
            </a:r>
            <a:r>
              <a:rPr lang="en-GB" dirty="0" err="1"/>
              <a:t>BaggingClassifier</a:t>
            </a:r>
            <a:r>
              <a:rPr lang="en-GB" dirty="0"/>
              <a:t> class supports </a:t>
            </a:r>
            <a:r>
              <a:rPr lang="en-GB" dirty="0">
                <a:highlight>
                  <a:srgbClr val="FFFF00"/>
                </a:highlight>
              </a:rPr>
              <a:t>sampling the features as well.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GB" dirty="0"/>
              <a:t>  This is controlled by </a:t>
            </a:r>
            <a:r>
              <a:rPr lang="en-GB" dirty="0">
                <a:solidFill>
                  <a:srgbClr val="00B050"/>
                </a:solidFill>
              </a:rPr>
              <a:t>two hyperparameters</a:t>
            </a:r>
            <a:r>
              <a:rPr lang="en-GB" dirty="0"/>
              <a:t>: </a:t>
            </a:r>
            <a:r>
              <a:rPr lang="en-GB" b="1" dirty="0" err="1">
                <a:solidFill>
                  <a:srgbClr val="FF0000"/>
                </a:solidFill>
                <a:highlight>
                  <a:srgbClr val="C0C0C0"/>
                </a:highlight>
              </a:rPr>
              <a:t>max_features</a:t>
            </a:r>
            <a:r>
              <a:rPr lang="en-GB" b="1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en-GB" dirty="0"/>
              <a:t>and </a:t>
            </a:r>
            <a:r>
              <a:rPr lang="en-GB" sz="2100" b="1" dirty="0" err="1">
                <a:solidFill>
                  <a:srgbClr val="FF0000"/>
                </a:solidFill>
                <a:highlight>
                  <a:srgbClr val="C0C0C0"/>
                </a:highlight>
              </a:rPr>
              <a:t>bootstrap_features</a:t>
            </a:r>
            <a:r>
              <a:rPr lang="en-GB" dirty="0"/>
              <a:t>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GB" dirty="0"/>
              <a:t>  They work the same way as </a:t>
            </a:r>
            <a:r>
              <a:rPr lang="en-GB" dirty="0" err="1"/>
              <a:t>max_samples</a:t>
            </a:r>
            <a:r>
              <a:rPr lang="en-GB" dirty="0"/>
              <a:t> and bootstrap, but for feature sampling instead of instance sampling.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GB" dirty="0"/>
              <a:t>  Thus, each predictor will be trained on a random subset of the input features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GB" dirty="0"/>
              <a:t>  Useful when you are dealing with high-dimensional inputs (such as images).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GB" sz="1700" dirty="0">
              <a:highlight>
                <a:srgbClr val="FFFF00"/>
              </a:highligh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700" dirty="0">
                <a:highlight>
                  <a:srgbClr val="FFFF00"/>
                </a:highlight>
              </a:rPr>
              <a:t>Sampling both </a:t>
            </a:r>
            <a:r>
              <a:rPr lang="en-GB" sz="1700" u="sng" dirty="0">
                <a:highlight>
                  <a:srgbClr val="FFFF00"/>
                </a:highlight>
              </a:rPr>
              <a:t>training instances </a:t>
            </a:r>
            <a:r>
              <a:rPr lang="en-GB" sz="1700" dirty="0">
                <a:highlight>
                  <a:srgbClr val="FFFF00"/>
                </a:highlight>
              </a:rPr>
              <a:t>and </a:t>
            </a:r>
            <a:r>
              <a:rPr lang="en-GB" sz="1600" u="sng" dirty="0">
                <a:highlight>
                  <a:srgbClr val="FFFF00"/>
                </a:highlight>
              </a:rPr>
              <a:t>features</a:t>
            </a:r>
            <a:r>
              <a:rPr lang="en-GB" sz="1700" dirty="0">
                <a:highlight>
                  <a:srgbClr val="FFFF00"/>
                </a:highlight>
              </a:rPr>
              <a:t> is called the </a:t>
            </a:r>
            <a:r>
              <a:rPr lang="en-GB" sz="1700" b="1" u="sng" dirty="0">
                <a:highlight>
                  <a:srgbClr val="FFFF00"/>
                </a:highlight>
              </a:rPr>
              <a:t>Random Patches method</a:t>
            </a:r>
            <a:r>
              <a:rPr lang="en-GB" sz="1700" dirty="0">
                <a:highlight>
                  <a:srgbClr val="FFFF00"/>
                </a:highlight>
              </a:rPr>
              <a:t>.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GB" sz="1700" dirty="0">
              <a:highlight>
                <a:srgbClr val="FFFF00"/>
              </a:highlight>
            </a:endParaRPr>
          </a:p>
          <a:p>
            <a:pPr marL="201168" lvl="1" indent="0">
              <a:buNone/>
            </a:pPr>
            <a:endParaRPr lang="en-GB" sz="19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Sampling features results in even </a:t>
            </a:r>
            <a:r>
              <a:rPr lang="en-GB" dirty="0">
                <a:solidFill>
                  <a:srgbClr val="FF0000"/>
                </a:solidFill>
              </a:rPr>
              <a:t>more predictor diversity, </a:t>
            </a:r>
            <a:r>
              <a:rPr lang="en-GB" dirty="0"/>
              <a:t>trading a bit </a:t>
            </a:r>
            <a:r>
              <a:rPr lang="en-GB" dirty="0">
                <a:solidFill>
                  <a:srgbClr val="FF0000"/>
                </a:solidFill>
              </a:rPr>
              <a:t>more bias for a lower variance.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C88E0-7456-43F5-A252-738CF621D07E}"/>
              </a:ext>
            </a:extLst>
          </p:cNvPr>
          <p:cNvSpPr txBox="1"/>
          <p:nvPr/>
        </p:nvSpPr>
        <p:spPr>
          <a:xfrm>
            <a:off x="4148666" y="178229"/>
            <a:ext cx="7007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242424"/>
                </a:solidFill>
                <a:latin typeface="sohne"/>
              </a:rPr>
              <a:t> Type 3 : </a:t>
            </a:r>
            <a:r>
              <a:rPr lang="en-US" b="1" i="1" dirty="0">
                <a:solidFill>
                  <a:srgbClr val="242424"/>
                </a:solidFill>
                <a:effectLst/>
                <a:latin typeface="sohne"/>
              </a:rPr>
              <a:t>Same algorithm on a diverse set of features &amp; Instances</a:t>
            </a: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  <a:p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BB18B5-1252-32DB-CAB0-E89797EA7477}"/>
                  </a:ext>
                </a:extLst>
              </p14:cNvPr>
              <p14:cNvContentPartPr/>
              <p14:nvPr/>
            </p14:nvContentPartPr>
            <p14:xfrm>
              <a:off x="4245206" y="304354"/>
              <a:ext cx="947520" cy="11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BB18B5-1252-32DB-CAB0-E89797EA7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206" y="196714"/>
                <a:ext cx="10551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7137FB-2206-C971-B6BB-5A41B6729A8D}"/>
                  </a:ext>
                </a:extLst>
              </p14:cNvPr>
              <p14:cNvContentPartPr/>
              <p14:nvPr/>
            </p14:nvContentPartPr>
            <p14:xfrm>
              <a:off x="4615286" y="2217034"/>
              <a:ext cx="2603520" cy="8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7137FB-2206-C971-B6BB-5A41B6729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6646" y="2208394"/>
                <a:ext cx="26211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9D2A60-3C81-0C98-17F9-154A5F0B485A}"/>
                  </a:ext>
                </a:extLst>
              </p14:cNvPr>
              <p14:cNvContentPartPr/>
              <p14:nvPr/>
            </p14:nvContentPartPr>
            <p14:xfrm>
              <a:off x="922766" y="3031714"/>
              <a:ext cx="399600" cy="27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9D2A60-3C81-0C98-17F9-154A5F0B48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766" y="3022714"/>
                <a:ext cx="4172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9105FD-F007-0467-F5B2-C320F5E1721E}"/>
                  </a:ext>
                </a:extLst>
              </p14:cNvPr>
              <p14:cNvContentPartPr/>
              <p14:nvPr/>
            </p14:nvContentPartPr>
            <p14:xfrm>
              <a:off x="1967846" y="3838834"/>
              <a:ext cx="6070320" cy="37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9105FD-F007-0467-F5B2-C320F5E172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8846" y="3829834"/>
                <a:ext cx="6087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7BF7F4-40AC-F99C-A4BD-62713B9CAF6A}"/>
                  </a:ext>
                </a:extLst>
              </p14:cNvPr>
              <p14:cNvContentPartPr/>
              <p14:nvPr/>
            </p14:nvContentPartPr>
            <p14:xfrm>
              <a:off x="6757646" y="4440754"/>
              <a:ext cx="1384560" cy="61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7BF7F4-40AC-F99C-A4BD-62713B9CAF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49006" y="4432114"/>
                <a:ext cx="14022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95038FD-0E2F-22E4-D1B1-5B5C51D01962}"/>
                  </a:ext>
                </a:extLst>
              </p14:cNvPr>
              <p14:cNvContentPartPr/>
              <p14:nvPr/>
            </p14:nvContentPartPr>
            <p14:xfrm>
              <a:off x="870566" y="4053034"/>
              <a:ext cx="592560" cy="523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95038FD-0E2F-22E4-D1B1-5B5C51D019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1566" y="4044034"/>
                <a:ext cx="6102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0F09F6-49B3-8F78-CC22-EEF3C54CAE28}"/>
                  </a:ext>
                </a:extLst>
              </p14:cNvPr>
              <p14:cNvContentPartPr/>
              <p14:nvPr/>
            </p14:nvContentPartPr>
            <p14:xfrm>
              <a:off x="949046" y="5304034"/>
              <a:ext cx="426600" cy="444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0F09F6-49B3-8F78-CC22-EEF3C54CAE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0406" y="5295394"/>
                <a:ext cx="4442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2F9646-AAE5-8432-070C-13B2DAAEC37E}"/>
                  </a:ext>
                </a:extLst>
              </p14:cNvPr>
              <p14:cNvContentPartPr/>
              <p14:nvPr/>
            </p14:nvContentPartPr>
            <p14:xfrm>
              <a:off x="870566" y="5319874"/>
              <a:ext cx="380880" cy="522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2F9646-AAE5-8432-070C-13B2DAAEC3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1566" y="5310874"/>
                <a:ext cx="398520" cy="53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C7CAC-B7AF-A48D-C577-4420FE421544}"/>
              </a:ext>
            </a:extLst>
          </p:cNvPr>
          <p:cNvGrpSpPr/>
          <p:nvPr/>
        </p:nvGrpSpPr>
        <p:grpSpPr>
          <a:xfrm>
            <a:off x="4493606" y="5665474"/>
            <a:ext cx="4991040" cy="73800"/>
            <a:chOff x="4493606" y="5665474"/>
            <a:chExt cx="499104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F273A8-8D6A-BD75-7E50-768047EE4E8B}"/>
                    </a:ext>
                  </a:extLst>
                </p14:cNvPr>
                <p14:cNvContentPartPr/>
                <p14:nvPr/>
              </p14:nvContentPartPr>
              <p14:xfrm>
                <a:off x="7558646" y="5702914"/>
                <a:ext cx="1926000" cy="3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F273A8-8D6A-BD75-7E50-768047EE4E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50006" y="5694274"/>
                  <a:ext cx="1943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342CDF-DE3E-1A18-5B08-B76294EF46AD}"/>
                    </a:ext>
                  </a:extLst>
                </p14:cNvPr>
                <p14:cNvContentPartPr/>
                <p14:nvPr/>
              </p14:nvContentPartPr>
              <p14:xfrm>
                <a:off x="4493606" y="5665474"/>
                <a:ext cx="1415520" cy="4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342CDF-DE3E-1A18-5B08-B76294EF46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84606" y="5656834"/>
                  <a:ext cx="14331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674F9F-A93B-24A1-7305-6B4B2404FC61}"/>
              </a:ext>
            </a:extLst>
          </p:cNvPr>
          <p:cNvGrpSpPr/>
          <p:nvPr/>
        </p:nvGrpSpPr>
        <p:grpSpPr>
          <a:xfrm>
            <a:off x="941252" y="3554774"/>
            <a:ext cx="348840" cy="415080"/>
            <a:chOff x="941252" y="3554774"/>
            <a:chExt cx="34884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E24663-08CA-4EDC-5697-1FEFFC7AA2F6}"/>
                    </a:ext>
                  </a:extLst>
                </p14:cNvPr>
                <p14:cNvContentPartPr/>
                <p14:nvPr/>
              </p14:nvContentPartPr>
              <p14:xfrm>
                <a:off x="941252" y="3554774"/>
                <a:ext cx="348840" cy="350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E24663-08CA-4EDC-5697-1FEFFC7AA2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2612" y="3546134"/>
                  <a:ext cx="3664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8F4FA3-DFEA-8F89-4DE9-F2842F7336BD}"/>
                    </a:ext>
                  </a:extLst>
                </p14:cNvPr>
                <p14:cNvContentPartPr/>
                <p14:nvPr/>
              </p14:nvContentPartPr>
              <p14:xfrm>
                <a:off x="950252" y="3656294"/>
                <a:ext cx="303120" cy="31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8F4FA3-DFEA-8F89-4DE9-F2842F7336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1252" y="3647294"/>
                  <a:ext cx="32076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4EE380-CD03-56D4-2233-AFA6C9386384}"/>
                  </a:ext>
                </a:extLst>
              </p14:cNvPr>
              <p14:cNvContentPartPr/>
              <p14:nvPr/>
            </p14:nvContentPartPr>
            <p14:xfrm>
              <a:off x="5816012" y="4480334"/>
              <a:ext cx="2217240" cy="671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4EE380-CD03-56D4-2233-AFA6C93863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07372" y="4471334"/>
                <a:ext cx="22348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40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7A61B-2359-43F6-ABE2-45A84B7F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68" y="269670"/>
            <a:ext cx="9965311" cy="5599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331053-217C-46F1-6BC9-39B71F21D91D}"/>
                  </a:ext>
                </a:extLst>
              </p14:cNvPr>
              <p14:cNvContentPartPr/>
              <p14:nvPr/>
            </p14:nvContentPartPr>
            <p14:xfrm>
              <a:off x="1602086" y="791794"/>
              <a:ext cx="2793240" cy="7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331053-217C-46F1-6BC9-39B71F21D9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086" y="782794"/>
                <a:ext cx="28108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55EAA8-2C9B-2287-4EF3-7A533CF1050A}"/>
                  </a:ext>
                </a:extLst>
              </p14:cNvPr>
              <p14:cNvContentPartPr/>
              <p14:nvPr/>
            </p14:nvContentPartPr>
            <p14:xfrm>
              <a:off x="1306166" y="1682794"/>
              <a:ext cx="542880" cy="51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55EAA8-2C9B-2287-4EF3-7A533CF105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7526" y="1673794"/>
                <a:ext cx="5605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1E46C5-B749-C5F9-45A1-8F265F6D7E4D}"/>
                  </a:ext>
                </a:extLst>
              </p14:cNvPr>
              <p14:cNvContentPartPr/>
              <p14:nvPr/>
            </p14:nvContentPartPr>
            <p14:xfrm>
              <a:off x="1314806" y="2560834"/>
              <a:ext cx="480600" cy="63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1E46C5-B749-C5F9-45A1-8F265F6D7E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6166" y="2552194"/>
                <a:ext cx="498240" cy="6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45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5BB8-39DF-4B42-A48C-0FA44F1E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00"/>
                </a:highlight>
                <a:latin typeface="Google Sans"/>
              </a:rPr>
              <a:t>Random Forest Algorithm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D729-AB7A-4BE9-8645-8EB2A180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supervised machine learning algorithm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Google Sans"/>
              </a:rPr>
              <a:t>that combines the output of multiple decision trees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to reach a single 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  algorithm works by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creating a forest of Decision Trees (DT)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during the training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itchFamily="2" charset="0"/>
              </a:rPr>
              <a:t>  </a:t>
            </a:r>
            <a:r>
              <a:rPr lang="en-US" u="sng" dirty="0">
                <a:solidFill>
                  <a:srgbClr val="FF0000"/>
                </a:solidFill>
                <a:latin typeface="Google Sans"/>
              </a:rPr>
              <a:t>Each tree is constructed using a random subset of the data 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to measure a </a:t>
            </a:r>
            <a:r>
              <a:rPr lang="en-US" b="1" dirty="0">
                <a:solidFill>
                  <a:srgbClr val="00B050"/>
                </a:solidFill>
                <a:latin typeface="Google Sans"/>
              </a:rPr>
              <a:t>random subset of   features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in each partition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The algorithm then outputs the prediction that the majority of trees in the forest select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   </a:t>
            </a:r>
            <a:r>
              <a:rPr lang="en-US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The algorithm is an extension of the bagging method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, which combines multiple models to improve accuracy and stability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A4A6A4-77BB-5AA0-983E-81BC87BE904A}"/>
                  </a:ext>
                </a:extLst>
              </p14:cNvPr>
              <p14:cNvContentPartPr/>
              <p14:nvPr/>
            </p14:nvContentPartPr>
            <p14:xfrm>
              <a:off x="983966" y="3745234"/>
              <a:ext cx="331560" cy="32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A4A6A4-77BB-5AA0-983E-81BC87BE9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326" y="3736594"/>
                <a:ext cx="349200" cy="3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34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u="sng" dirty="0"/>
              <a:t>A Random Forest is </a:t>
            </a:r>
            <a:r>
              <a:rPr lang="en-US" sz="3200" u="sng" dirty="0">
                <a:solidFill>
                  <a:srgbClr val="00B050"/>
                </a:solidFill>
              </a:rPr>
              <a:t>an ensemble of Decision Trees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generally trained via the bagging method (or sometimes pasting</a:t>
            </a:r>
            <a:r>
              <a:rPr lang="en-US" sz="3200" dirty="0"/>
              <a:t>), typically with </a:t>
            </a:r>
            <a:r>
              <a:rPr lang="en-US" sz="3200" dirty="0" err="1"/>
              <a:t>max_samples</a:t>
            </a:r>
            <a:r>
              <a:rPr lang="en-US" sz="3200" dirty="0"/>
              <a:t> set to the size of the training set.</a:t>
            </a:r>
          </a:p>
          <a:p>
            <a:endParaRPr lang="en-US" sz="2200" dirty="0"/>
          </a:p>
          <a:p>
            <a:r>
              <a:rPr lang="en-IN" sz="3200" dirty="0"/>
              <a:t>Use the </a:t>
            </a:r>
            <a:r>
              <a:rPr lang="en-IN" sz="3200" dirty="0" err="1">
                <a:highlight>
                  <a:srgbClr val="FFFF00"/>
                </a:highlight>
              </a:rPr>
              <a:t>RandomForestClassifier</a:t>
            </a:r>
            <a:r>
              <a:rPr lang="en-IN" sz="3200" dirty="0"/>
              <a:t> </a:t>
            </a:r>
            <a:r>
              <a:rPr lang="en-US" sz="3200" dirty="0"/>
              <a:t>class, which is more convenient and optimized for Decision Trees</a:t>
            </a:r>
          </a:p>
          <a:p>
            <a:endParaRPr lang="en-US" sz="2200" dirty="0"/>
          </a:p>
          <a:p>
            <a:r>
              <a:rPr lang="en-US" sz="3200" dirty="0"/>
              <a:t>Similarly, there is a </a:t>
            </a:r>
            <a:r>
              <a:rPr lang="en-US" sz="3200" dirty="0" err="1">
                <a:highlight>
                  <a:srgbClr val="FFFF00"/>
                </a:highlight>
              </a:rPr>
              <a:t>RandomForestRegressor</a:t>
            </a:r>
            <a:r>
              <a:rPr lang="en-US" sz="3200" dirty="0"/>
              <a:t> class for regression tasks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542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Random Forest. Random Forest is an ensemble machine… | by Deniz Gunay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2" y="192186"/>
            <a:ext cx="8026156" cy="492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DFE5F-0BD5-429E-9DD4-899717CAD93F}"/>
              </a:ext>
            </a:extLst>
          </p:cNvPr>
          <p:cNvSpPr txBox="1"/>
          <p:nvPr/>
        </p:nvSpPr>
        <p:spPr>
          <a:xfrm>
            <a:off x="1312332" y="5407429"/>
            <a:ext cx="9843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Random forests are widely used for classification and regression functions, which are known for their ability to handle complex data, reduce overfitting, and provide reliable forecasts in different environments.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C705CE-1DC1-D768-35F7-6045F582D006}"/>
                  </a:ext>
                </a:extLst>
              </p14:cNvPr>
              <p14:cNvContentPartPr/>
              <p14:nvPr/>
            </p14:nvContentPartPr>
            <p14:xfrm>
              <a:off x="2707286" y="3509434"/>
              <a:ext cx="1840320" cy="88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C705CE-1DC1-D768-35F7-6045F582D0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8646" y="3500434"/>
                <a:ext cx="185796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AD42BA-75DB-C769-7815-3D77E53601B9}"/>
                  </a:ext>
                </a:extLst>
              </p14:cNvPr>
              <p14:cNvContentPartPr/>
              <p14:nvPr/>
            </p14:nvContentPartPr>
            <p14:xfrm>
              <a:off x="4303652" y="3314654"/>
              <a:ext cx="1733040" cy="125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AD42BA-75DB-C769-7815-3D77E53601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4652" y="3306014"/>
                <a:ext cx="1750680" cy="12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96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Extra-Trees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When you are growing a tree in a Random Forest, </a:t>
            </a:r>
            <a:r>
              <a:rPr lang="en-US" u="sng" dirty="0">
                <a:solidFill>
                  <a:srgbClr val="FF0000"/>
                </a:solidFill>
              </a:rPr>
              <a:t>at each node only a random subset of the features is considered for splitting</a:t>
            </a:r>
          </a:p>
          <a:p>
            <a:r>
              <a:rPr lang="en-US" dirty="0"/>
              <a:t>It is possible to </a:t>
            </a:r>
            <a:r>
              <a:rPr lang="en-US" u="sng" dirty="0"/>
              <a:t>make trees even more random </a:t>
            </a:r>
            <a:r>
              <a:rPr lang="en-US" dirty="0">
                <a:solidFill>
                  <a:srgbClr val="FF0000"/>
                </a:solidFill>
              </a:rPr>
              <a:t>by also using random thresholds for each feature rather than searching for the best possible thresholds</a:t>
            </a:r>
          </a:p>
          <a:p>
            <a:r>
              <a:rPr lang="en-US" dirty="0"/>
              <a:t>A forest of such extremely random trees is called an </a:t>
            </a:r>
            <a:r>
              <a:rPr lang="en-US" i="1" dirty="0">
                <a:solidFill>
                  <a:srgbClr val="00B050"/>
                </a:solidFill>
              </a:rPr>
              <a:t>Extremely Randomized Trees </a:t>
            </a:r>
            <a:r>
              <a:rPr lang="en-US" dirty="0">
                <a:solidFill>
                  <a:srgbClr val="00B050"/>
                </a:solidFill>
              </a:rPr>
              <a:t>ensemble</a:t>
            </a:r>
            <a:r>
              <a:rPr lang="en-US" dirty="0"/>
              <a:t>(or </a:t>
            </a:r>
            <a:r>
              <a:rPr lang="en-US" i="1" dirty="0">
                <a:solidFill>
                  <a:srgbClr val="FF0000"/>
                </a:solidFill>
              </a:rPr>
              <a:t>Extra-Trees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Trades more bias for a lower variance</a:t>
            </a:r>
            <a:r>
              <a:rPr lang="en-US" dirty="0"/>
              <a:t>. </a:t>
            </a:r>
          </a:p>
          <a:p>
            <a:r>
              <a:rPr lang="en-US" dirty="0"/>
              <a:t>It also makes Extra-Trees much faster to train than regular Random Forests since finding the best possible threshold for each feature at every node is one of the most time-consuming tasks of growing a tree.</a:t>
            </a:r>
          </a:p>
          <a:p>
            <a:r>
              <a:rPr lang="en-US" dirty="0"/>
              <a:t>How to?</a:t>
            </a:r>
          </a:p>
          <a:p>
            <a:pPr lvl="1"/>
            <a:r>
              <a:rPr lang="en-US" dirty="0"/>
              <a:t>Create an Extra-Trees classifier using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ExtraTreesClassifier</a:t>
            </a:r>
            <a:r>
              <a:rPr lang="en-US" dirty="0"/>
              <a:t> </a:t>
            </a:r>
            <a:r>
              <a:rPr lang="en-IN" dirty="0"/>
              <a:t>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A2741D-9930-D1ED-8D40-D6ECE814E57E}"/>
                  </a:ext>
                </a:extLst>
              </p14:cNvPr>
              <p14:cNvContentPartPr/>
              <p14:nvPr/>
            </p14:nvContentPartPr>
            <p14:xfrm>
              <a:off x="957686" y="1776394"/>
              <a:ext cx="469800" cy="42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A2741D-9930-D1ED-8D40-D6ECE814E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046" y="1767754"/>
                <a:ext cx="4874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C5AA94-842E-A139-FA00-7B576A844C7D}"/>
                  </a:ext>
                </a:extLst>
              </p14:cNvPr>
              <p14:cNvContentPartPr/>
              <p14:nvPr/>
            </p14:nvContentPartPr>
            <p14:xfrm>
              <a:off x="931766" y="2519434"/>
              <a:ext cx="316440" cy="38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C5AA94-842E-A139-FA00-7B576A844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126" y="2510794"/>
                <a:ext cx="334080" cy="40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D3C1BA9-566A-A67A-6C83-D8DE2AC2CFA8}"/>
              </a:ext>
            </a:extLst>
          </p:cNvPr>
          <p:cNvGrpSpPr/>
          <p:nvPr/>
        </p:nvGrpSpPr>
        <p:grpSpPr>
          <a:xfrm>
            <a:off x="842580" y="3015168"/>
            <a:ext cx="509400" cy="620640"/>
            <a:chOff x="722966" y="3315754"/>
            <a:chExt cx="50940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160E4D-6293-EF0F-E934-A0AE722D3FB8}"/>
                    </a:ext>
                  </a:extLst>
                </p14:cNvPr>
                <p14:cNvContentPartPr/>
                <p14:nvPr/>
              </p14:nvContentPartPr>
              <p14:xfrm>
                <a:off x="722966" y="3315754"/>
                <a:ext cx="500040" cy="511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160E4D-6293-EF0F-E934-A0AE722D3F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3966" y="3307114"/>
                  <a:ext cx="5176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F4101D-407A-CCE0-E998-438FBDB05C2E}"/>
                    </a:ext>
                  </a:extLst>
                </p14:cNvPr>
                <p14:cNvContentPartPr/>
                <p14:nvPr/>
              </p14:nvContentPartPr>
              <p14:xfrm>
                <a:off x="722966" y="3646594"/>
                <a:ext cx="509400" cy="289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F4101D-407A-CCE0-E998-438FBDB05C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966" y="3637954"/>
                  <a:ext cx="52704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7B1ACD-AD02-17D1-B1BF-7A88AEFF57A4}"/>
              </a:ext>
            </a:extLst>
          </p:cNvPr>
          <p:cNvGrpSpPr/>
          <p:nvPr/>
        </p:nvGrpSpPr>
        <p:grpSpPr>
          <a:xfrm>
            <a:off x="992606" y="4105200"/>
            <a:ext cx="491760" cy="933840"/>
            <a:chOff x="992606" y="4105200"/>
            <a:chExt cx="491760" cy="9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D687F3-19D9-58A1-41B0-226DDE69859D}"/>
                    </a:ext>
                  </a:extLst>
                </p14:cNvPr>
                <p14:cNvContentPartPr/>
                <p14:nvPr/>
              </p14:nvContentPartPr>
              <p14:xfrm>
                <a:off x="1018526" y="4105200"/>
                <a:ext cx="317520" cy="41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D687F3-19D9-58A1-41B0-226DDE6985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9886" y="4096560"/>
                  <a:ext cx="3351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B0687-6062-7150-1313-2393C243361C}"/>
                    </a:ext>
                  </a:extLst>
                </p14:cNvPr>
                <p14:cNvContentPartPr/>
                <p14:nvPr/>
              </p14:nvContentPartPr>
              <p14:xfrm>
                <a:off x="992606" y="4613160"/>
                <a:ext cx="491760" cy="425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B0687-6062-7150-1313-2393C24336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3966" y="4604160"/>
                  <a:ext cx="509400" cy="44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296BB1-F5A9-9B0C-58D3-6D446FF1B549}"/>
                  </a:ext>
                </a:extLst>
              </p14:cNvPr>
              <p14:cNvContentPartPr/>
              <p14:nvPr/>
            </p14:nvContentPartPr>
            <p14:xfrm>
              <a:off x="3814286" y="4850400"/>
              <a:ext cx="3330000" cy="27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296BB1-F5A9-9B0C-58D3-6D446FF1B5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05646" y="4841760"/>
                <a:ext cx="334764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71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 helps to measure the relative importance of each feature.</a:t>
            </a:r>
          </a:p>
          <a:p>
            <a:r>
              <a:rPr lang="en-IN" dirty="0"/>
              <a:t>By </a:t>
            </a:r>
            <a:r>
              <a:rPr lang="en-US" dirty="0"/>
              <a:t>looking at how much the tree nodes that use that feature reduce impurity on average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Scikit</a:t>
            </a:r>
            <a:r>
              <a:rPr lang="en-US" dirty="0">
                <a:highlight>
                  <a:srgbClr val="FFFF00"/>
                </a:highlight>
              </a:rPr>
              <a:t>-Learn</a:t>
            </a:r>
            <a:r>
              <a:rPr lang="en-US" dirty="0"/>
              <a:t> computes this score automatically for each feature after training, then it scales the results so that the sum of all </a:t>
            </a:r>
            <a:r>
              <a:rPr lang="en-US" dirty="0" err="1"/>
              <a:t>importances</a:t>
            </a:r>
            <a:r>
              <a:rPr lang="en-US" dirty="0"/>
              <a:t> is equal to 1. </a:t>
            </a:r>
          </a:p>
          <a:p>
            <a:pPr lvl="1"/>
            <a:r>
              <a:rPr lang="en-US" dirty="0"/>
              <a:t>You can access the result using </a:t>
            </a:r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 err="1">
                <a:highlight>
                  <a:srgbClr val="FFFF00"/>
                </a:highlight>
              </a:rPr>
              <a:t>feature_importances</a:t>
            </a:r>
            <a:r>
              <a:rPr lang="en-US" dirty="0">
                <a:highlight>
                  <a:srgbClr val="FFFF00"/>
                </a:highlight>
              </a:rPr>
              <a:t>_ variable.</a:t>
            </a:r>
          </a:p>
          <a:p>
            <a:r>
              <a:rPr lang="en-US" dirty="0"/>
              <a:t>Random Forests are very handy to get a quick understanding of what features matter, in particular if you need to perform feature selection.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2001AF-E08C-3D4A-2629-33A147CFF648}"/>
                  </a:ext>
                </a:extLst>
              </p14:cNvPr>
              <p14:cNvContentPartPr/>
              <p14:nvPr/>
            </p14:nvContentPartPr>
            <p14:xfrm>
              <a:off x="1184126" y="2142120"/>
              <a:ext cx="7751880" cy="2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2001AF-E08C-3D4A-2629-33A147CFF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126" y="2133120"/>
                <a:ext cx="776952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C955E92-911F-BAE9-D030-25B7071FD7C9}"/>
              </a:ext>
            </a:extLst>
          </p:cNvPr>
          <p:cNvGrpSpPr/>
          <p:nvPr/>
        </p:nvGrpSpPr>
        <p:grpSpPr>
          <a:xfrm>
            <a:off x="896846" y="3613440"/>
            <a:ext cx="392760" cy="470160"/>
            <a:chOff x="896846" y="3613440"/>
            <a:chExt cx="39276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D55AE8-2E67-F074-4029-0B8E09EA42E5}"/>
                    </a:ext>
                  </a:extLst>
                </p14:cNvPr>
                <p14:cNvContentPartPr/>
                <p14:nvPr/>
              </p14:nvContentPartPr>
              <p14:xfrm>
                <a:off x="966326" y="3613440"/>
                <a:ext cx="297360" cy="317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D55AE8-2E67-F074-4029-0B8E09EA42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7686" y="3604800"/>
                  <a:ext cx="315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02E597-0678-8582-1B9A-654F83BE0400}"/>
                    </a:ext>
                  </a:extLst>
                </p14:cNvPr>
                <p14:cNvContentPartPr/>
                <p14:nvPr/>
              </p14:nvContentPartPr>
              <p14:xfrm>
                <a:off x="896846" y="3778320"/>
                <a:ext cx="392760" cy="30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02E597-0678-8582-1B9A-654F83BE04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206" y="3769320"/>
                  <a:ext cx="410400" cy="32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28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Boosting </a:t>
            </a:r>
            <a:r>
              <a:rPr lang="en-US" dirty="0"/>
              <a:t>(</a:t>
            </a:r>
            <a:r>
              <a:rPr lang="en-US" i="1" dirty="0"/>
              <a:t>hypothesis boosting</a:t>
            </a:r>
            <a:r>
              <a:rPr lang="en-US" dirty="0"/>
              <a:t>) refers to any Ensemble method that can combine several weak learners into a strong learner.</a:t>
            </a:r>
          </a:p>
          <a:p>
            <a:r>
              <a:rPr lang="en-US" dirty="0"/>
              <a:t>The general idea of most boosting methods is to train predictors sequentially, each trying to correct its predecessor.</a:t>
            </a:r>
          </a:p>
          <a:p>
            <a:r>
              <a:rPr lang="en-US" dirty="0"/>
              <a:t>There are many boosting methods available, but the most popular are </a:t>
            </a:r>
            <a:r>
              <a:rPr lang="en-US" i="1" dirty="0" err="1"/>
              <a:t>AdaBoost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Adaptive Boosting</a:t>
            </a:r>
            <a:r>
              <a:rPr lang="en-US" dirty="0"/>
              <a:t>) and </a:t>
            </a:r>
            <a:r>
              <a:rPr lang="en-US" i="1" dirty="0"/>
              <a:t>Gradient Boosting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1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3A05-E35A-4F72-B56A-4690A74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latin typeface="+mn-lt"/>
              </a:rPr>
              <a:t>AdaBoost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F829-9159-41F3-A260-5F0C2146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u="none" strike="noStrike" baseline="0" dirty="0"/>
              <a:t>A way for a new predictor to correct its predecessor by paying a bit more attention to the training instances that the predecessor underfitted. </a:t>
            </a:r>
          </a:p>
          <a:p>
            <a:pPr algn="l"/>
            <a:r>
              <a:rPr lang="en-GB" b="0" i="0" u="none" strike="noStrike" baseline="0" dirty="0"/>
              <a:t>This results in new predictors focusing more and more on the hard cases. </a:t>
            </a:r>
          </a:p>
        </p:txBody>
      </p:sp>
    </p:spTree>
    <p:extLst>
      <p:ext uri="{BB962C8B-B14F-4D97-AF65-F5344CB8AC3E}">
        <p14:creationId xmlns:p14="http://schemas.microsoft.com/office/powerpoint/2010/main" val="284267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CDED-32B9-9948-81D7-CCE8107A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1064"/>
          </a:xfrm>
        </p:spPr>
        <p:txBody>
          <a:bodyPr/>
          <a:lstStyle/>
          <a:p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35C6-11F7-D607-849E-C5578AA0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94933"/>
            <a:ext cx="10417387" cy="41571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MinionPro"/>
              </a:rPr>
              <a:t>  If a complex question is asked to thousands of random people, then aggregate their answers.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200" dirty="0">
              <a:effectLst/>
              <a:latin typeface="MinionPro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MinionPro"/>
              </a:rPr>
              <a:t>   In many cases you will find that this </a:t>
            </a:r>
            <a:r>
              <a:rPr lang="en-IN" sz="1800" dirty="0">
                <a:solidFill>
                  <a:srgbClr val="FF0000"/>
                </a:solidFill>
                <a:effectLst/>
                <a:latin typeface="MinionPro"/>
              </a:rPr>
              <a:t>aggregated answer is better </a:t>
            </a:r>
            <a:r>
              <a:rPr lang="en-IN" sz="1800" dirty="0">
                <a:effectLst/>
                <a:latin typeface="MinionPro"/>
              </a:rPr>
              <a:t>than an expert’s answer.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300" dirty="0">
              <a:effectLst/>
              <a:latin typeface="MinionPro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MinionPro"/>
              </a:rPr>
              <a:t>   This is called the </a:t>
            </a:r>
            <a:r>
              <a:rPr lang="en-IN" sz="1800" i="1" u="sng" dirty="0">
                <a:solidFill>
                  <a:srgbClr val="00B0F0"/>
                </a:solidFill>
                <a:effectLst/>
                <a:latin typeface="MinionPro"/>
              </a:rPr>
              <a:t>wisdom of the crowd</a:t>
            </a:r>
            <a:r>
              <a:rPr lang="en-IN" sz="1800" dirty="0">
                <a:effectLst/>
                <a:latin typeface="MinionPro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200" dirty="0">
              <a:latin typeface="MinionPro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MinionPro"/>
              </a:rPr>
              <a:t>  </a:t>
            </a:r>
            <a:r>
              <a:rPr lang="en-IN" sz="1700" dirty="0">
                <a:effectLst/>
                <a:latin typeface="MinionPro"/>
              </a:rPr>
              <a:t>Similarly, if you </a:t>
            </a:r>
            <a:r>
              <a:rPr lang="en-IN" sz="1700" dirty="0">
                <a:solidFill>
                  <a:srgbClr val="C00000"/>
                </a:solidFill>
                <a:effectLst/>
                <a:latin typeface="MinionPro"/>
              </a:rPr>
              <a:t>aggregate the predictions of a group of predictors </a:t>
            </a:r>
            <a:r>
              <a:rPr lang="en-IN" sz="1700" dirty="0">
                <a:effectLst/>
                <a:latin typeface="MinionPro"/>
              </a:rPr>
              <a:t>(such as classifiers or regressors), you will often get  </a:t>
            </a:r>
          </a:p>
          <a:p>
            <a:pPr marL="0" indent="0">
              <a:buNone/>
            </a:pPr>
            <a:r>
              <a:rPr lang="en-IN" sz="1700" dirty="0">
                <a:effectLst/>
                <a:latin typeface="MinionPro"/>
              </a:rPr>
              <a:t>      better predictions than with the best individual predictor. </a:t>
            </a:r>
          </a:p>
          <a:p>
            <a:pPr marL="0" indent="0">
              <a:buNone/>
            </a:pPr>
            <a:endParaRPr lang="en-IN" sz="1600" dirty="0">
              <a:effectLst/>
              <a:latin typeface="MinionPro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MinionPro"/>
              </a:rPr>
              <a:t> A group of predictors is called an </a:t>
            </a:r>
            <a:r>
              <a:rPr lang="en-IN" sz="1800" b="1" i="1" u="sng" dirty="0">
                <a:solidFill>
                  <a:srgbClr val="7030A0"/>
                </a:solidFill>
                <a:effectLst/>
                <a:latin typeface="MinionPro"/>
              </a:rPr>
              <a:t>ensemble</a:t>
            </a:r>
            <a:r>
              <a:rPr lang="en-IN" sz="1800" dirty="0">
                <a:effectLst/>
                <a:latin typeface="MinionPro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MinionPro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MinionPro"/>
              </a:rPr>
              <a:t> thus, this technique is called </a:t>
            </a:r>
            <a:r>
              <a:rPr lang="en-IN" sz="1800" b="1" i="1" u="sng" dirty="0">
                <a:effectLst/>
                <a:latin typeface="MinionPro"/>
              </a:rPr>
              <a:t>Ensemble Learning</a:t>
            </a:r>
            <a:r>
              <a:rPr lang="en-IN" sz="1800" dirty="0">
                <a:effectLst/>
                <a:latin typeface="MinionPro"/>
              </a:rPr>
              <a:t>, and an Ensemble Learning algorithm is called an </a:t>
            </a:r>
            <a:r>
              <a:rPr lang="en-IN" sz="1800" b="1" i="1" u="sng" dirty="0">
                <a:latin typeface="MinionPro"/>
              </a:rPr>
              <a:t>Ensemble method</a:t>
            </a:r>
            <a:r>
              <a:rPr lang="en-IN" sz="1800" dirty="0">
                <a:effectLst/>
                <a:latin typeface="MinionPro"/>
              </a:rPr>
              <a:t>. </a:t>
            </a:r>
            <a:endParaRPr lang="en-IN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BDF26F-56A1-6120-3960-51A4E1F856B2}"/>
                  </a:ext>
                </a:extLst>
              </p14:cNvPr>
              <p14:cNvContentPartPr/>
              <p14:nvPr/>
            </p14:nvContentPartPr>
            <p14:xfrm>
              <a:off x="4493606" y="2663794"/>
              <a:ext cx="4434480" cy="6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BDF26F-56A1-6120-3960-51A4E1F85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4606" y="2655154"/>
                <a:ext cx="4452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72DE13-47BC-8B6D-4F33-63B200074A5C}"/>
                  </a:ext>
                </a:extLst>
              </p14:cNvPr>
              <p14:cNvContentPartPr/>
              <p14:nvPr/>
            </p14:nvContentPartPr>
            <p14:xfrm>
              <a:off x="2803766" y="3369754"/>
              <a:ext cx="20862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72DE13-47BC-8B6D-4F33-63B200074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5126" y="3361114"/>
                <a:ext cx="2103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F2E468-BF37-68AB-C49A-A8D3310385FD}"/>
                  </a:ext>
                </a:extLst>
              </p14:cNvPr>
              <p14:cNvContentPartPr/>
              <p14:nvPr/>
            </p14:nvContentPartPr>
            <p14:xfrm>
              <a:off x="949046" y="3660634"/>
              <a:ext cx="434520" cy="428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F2E468-BF37-68AB-C49A-A8D3310385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0406" y="3651634"/>
                <a:ext cx="4521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BB0E14-E8FA-7212-2677-EBC1AB223051}"/>
                  </a:ext>
                </a:extLst>
              </p14:cNvPr>
              <p14:cNvContentPartPr/>
              <p14:nvPr/>
            </p14:nvContentPartPr>
            <p14:xfrm>
              <a:off x="4090766" y="4736674"/>
              <a:ext cx="1214280" cy="489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BB0E14-E8FA-7212-2677-EBC1AB2230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2126" y="4728034"/>
                <a:ext cx="12319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E0B674-2C85-4B0E-3565-808EC8C0A881}"/>
                  </a:ext>
                </a:extLst>
              </p14:cNvPr>
              <p14:cNvContentPartPr/>
              <p14:nvPr/>
            </p14:nvContentPartPr>
            <p14:xfrm>
              <a:off x="1018526" y="4729114"/>
              <a:ext cx="408600" cy="40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E0B674-2C85-4B0E-3565-808EC8C0A8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9886" y="4720114"/>
                <a:ext cx="4262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1F8BE5-8B61-9F0D-2B24-6F8D512A1B63}"/>
                  </a:ext>
                </a:extLst>
              </p14:cNvPr>
              <p14:cNvContentPartPr/>
              <p14:nvPr/>
            </p14:nvContentPartPr>
            <p14:xfrm>
              <a:off x="3796646" y="5817034"/>
              <a:ext cx="1590120" cy="9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1F8BE5-8B61-9F0D-2B24-6F8D512A1B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87646" y="5808394"/>
                <a:ext cx="160776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6AAF00-CCAC-2301-3876-5BC89BB3FA3D}"/>
              </a:ext>
            </a:extLst>
          </p:cNvPr>
          <p:cNvSpPr txBox="1"/>
          <p:nvPr/>
        </p:nvSpPr>
        <p:spPr>
          <a:xfrm>
            <a:off x="7789816" y="433970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Ensemble: a group of items viewed as a whole rather than individually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931099-94C3-205C-A780-6F031EA2061E}"/>
                  </a:ext>
                </a:extLst>
              </p14:cNvPr>
              <p14:cNvContentPartPr/>
              <p14:nvPr/>
            </p14:nvContentPartPr>
            <p14:xfrm>
              <a:off x="2238206" y="5050594"/>
              <a:ext cx="697320" cy="10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931099-94C3-205C-A780-6F031EA206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29206" y="5041594"/>
                <a:ext cx="71496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49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7769-6321-40FC-8736-8DBD2D82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i="0" u="none" strike="noStrike" baseline="0" dirty="0">
                <a:latin typeface="+mn-lt"/>
              </a:rPr>
              <a:t>Example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8ACC-CEEF-48ED-B570-2848E7BD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pPr algn="l"/>
            <a:r>
              <a:rPr lang="en-GB" sz="1800" b="0" i="0" u="none" strike="noStrike" baseline="0" dirty="0"/>
              <a:t>To build an AdaBoost classifier, a first base classifier (such as a Decision Tree) is trained and used to make predictions on the training set. </a:t>
            </a:r>
          </a:p>
          <a:p>
            <a:pPr algn="l"/>
            <a:r>
              <a:rPr lang="en-GB" sz="1800" b="0" i="0" u="none" strike="noStrike" baseline="0" dirty="0"/>
              <a:t>The relative weight of misclassified training instances is then increased. </a:t>
            </a:r>
          </a:p>
          <a:p>
            <a:pPr algn="l"/>
            <a:r>
              <a:rPr lang="en-GB" sz="1800" b="0" i="0" u="none" strike="noStrike" baseline="0" dirty="0"/>
              <a:t>A second classifier is trained using the updated weights and again it makes predictions on the training set, weights are updated, and so 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6FB0A-7DF6-41F8-B6F6-A8A48D8C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67" y="3039533"/>
            <a:ext cx="5100120" cy="29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7EA4-69D2-41C9-85E8-2E372FD8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u="none" strike="noStrike" baseline="0" dirty="0"/>
              <a:t>Gradient Boosting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FF344-20D7-420C-9DC8-752FF46D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Boosting works by sequentially adding predictors to an ensemble, each one correcting its predecessor. </a:t>
            </a:r>
          </a:p>
          <a:p>
            <a:r>
              <a:rPr lang="en-GB" dirty="0"/>
              <a:t>However, instead of tweaking the instance weights at every iteration like AdaBoost does, this method tries to fit the new predictor to the residual errors made by the previous predictor.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66" y="448407"/>
            <a:ext cx="7330788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8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D579-A4C4-4C26-8DE7-C91BAE46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0" i="0" u="none" strike="noStrike" baseline="0" dirty="0"/>
              <a:t>Stacking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6B3B-50AF-40F7-B5B6-C9C6CEA1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u="none" strike="noStrike" baseline="0" dirty="0">
                <a:solidFill>
                  <a:srgbClr val="000000"/>
                </a:solidFill>
              </a:rPr>
              <a:t>Stacking (</a:t>
            </a:r>
            <a:r>
              <a:rPr lang="en-GB" b="0" u="none" strike="noStrike" baseline="0" dirty="0"/>
              <a:t>stacked generalization</a:t>
            </a:r>
            <a:r>
              <a:rPr lang="en-GB" b="0" u="none" strike="noStrike" baseline="0" dirty="0">
                <a:solidFill>
                  <a:srgbClr val="000000"/>
                </a:solidFill>
              </a:rPr>
              <a:t>).</a:t>
            </a:r>
          </a:p>
          <a:p>
            <a:pPr algn="l"/>
            <a:r>
              <a:rPr lang="en-GB" dirty="0"/>
              <a:t>I</a:t>
            </a:r>
            <a:r>
              <a:rPr lang="en-GB" b="0" u="none" strike="noStrike" baseline="0" dirty="0"/>
              <a:t>dea: </a:t>
            </a:r>
          </a:p>
          <a:p>
            <a:pPr algn="l"/>
            <a:r>
              <a:rPr lang="en-GB" b="0" u="none" strike="noStrike" baseline="0" dirty="0">
                <a:solidFill>
                  <a:srgbClr val="000000"/>
                </a:solidFill>
              </a:rPr>
              <a:t>instead of using trivial functions (such as hard voting) to aggregate the </a:t>
            </a:r>
            <a:r>
              <a:rPr lang="en-GB" b="0" u="none" strike="noStrike" baseline="0" dirty="0"/>
              <a:t>predictions of all predictors in an ensemble, train a model to perform the aggregation.</a:t>
            </a:r>
          </a:p>
          <a:p>
            <a:pPr algn="l"/>
            <a:r>
              <a:rPr lang="en-GB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92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blender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common approach is to use a hold-out set.</a:t>
            </a:r>
          </a:p>
          <a:p>
            <a:r>
              <a:rPr lang="en-US" dirty="0"/>
              <a:t>First, the training set is split into two subsets. </a:t>
            </a:r>
          </a:p>
          <a:p>
            <a:r>
              <a:rPr lang="en-US" dirty="0"/>
              <a:t>The first subset is used to train the predictors in the first layer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008" y="2618144"/>
            <a:ext cx="4419983" cy="276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05472" y="5609465"/>
            <a:ext cx="238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latin typeface="MinionPro-It"/>
              </a:rPr>
              <a:t>Training the first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97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1AFBA-2821-4843-AEA7-185900DD17CA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https://towardsdatascience.com/overview-ensemble-learning-made-simple-d4ac0d13cb96</a:t>
            </a:r>
          </a:p>
        </p:txBody>
      </p:sp>
    </p:spTree>
    <p:extLst>
      <p:ext uri="{BB962C8B-B14F-4D97-AF65-F5344CB8AC3E}">
        <p14:creationId xmlns:p14="http://schemas.microsoft.com/office/powerpoint/2010/main" val="144857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2DCFFC-C8C9-4389-9FCF-C965925F978C}"/>
              </a:ext>
            </a:extLst>
          </p:cNvPr>
          <p:cNvSpPr txBox="1">
            <a:spLocks/>
          </p:cNvSpPr>
          <p:nvPr/>
        </p:nvSpPr>
        <p:spPr>
          <a:xfrm>
            <a:off x="902789" y="1916228"/>
            <a:ext cx="4034971" cy="38575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</a:t>
            </a:r>
            <a:r>
              <a:rPr lang="en-US" b="1" i="1" u="sng" dirty="0"/>
              <a:t>popular Ensemble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Boosting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Forests and others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87B2-4079-4E38-937D-4528C18C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43" y="1011981"/>
            <a:ext cx="7193957" cy="44362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1A6376-83F7-2185-D003-F36B80702A1E}"/>
                  </a:ext>
                </a:extLst>
              </p14:cNvPr>
              <p14:cNvContentPartPr/>
              <p14:nvPr/>
            </p14:nvContentPartPr>
            <p14:xfrm>
              <a:off x="7802006" y="983314"/>
              <a:ext cx="2361960" cy="74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1A6376-83F7-2185-D003-F36B80702A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3006" y="974314"/>
                <a:ext cx="23796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FF112A-6131-BAC1-2712-A15AD3BCC3D5}"/>
                  </a:ext>
                </a:extLst>
              </p14:cNvPr>
              <p14:cNvContentPartPr/>
              <p14:nvPr/>
            </p14:nvContentPartPr>
            <p14:xfrm>
              <a:off x="5878166" y="4563154"/>
              <a:ext cx="381960" cy="27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FF112A-6131-BAC1-2712-A15AD3BCC3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9166" y="4554154"/>
                <a:ext cx="3996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8E0DA5-C630-5DA2-A739-602B80C21D94}"/>
                  </a:ext>
                </a:extLst>
              </p14:cNvPr>
              <p14:cNvContentPartPr/>
              <p14:nvPr/>
            </p14:nvContentPartPr>
            <p14:xfrm>
              <a:off x="7367486" y="4719034"/>
              <a:ext cx="356400" cy="423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8E0DA5-C630-5DA2-A739-602B80C21D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8486" y="4710394"/>
                <a:ext cx="374040" cy="44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C7715-9BB4-62E8-BBBE-2D753DDC604A}"/>
              </a:ext>
            </a:extLst>
          </p:cNvPr>
          <p:cNvGrpSpPr/>
          <p:nvPr/>
        </p:nvGrpSpPr>
        <p:grpSpPr>
          <a:xfrm>
            <a:off x="8778326" y="4623994"/>
            <a:ext cx="1428840" cy="429480"/>
            <a:chOff x="8778326" y="4623994"/>
            <a:chExt cx="142884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F4BA4E-AFE0-3FC6-7EA8-7AAD5234DFA9}"/>
                    </a:ext>
                  </a:extLst>
                </p14:cNvPr>
                <p14:cNvContentPartPr/>
                <p14:nvPr/>
              </p14:nvContentPartPr>
              <p14:xfrm>
                <a:off x="8778326" y="4640914"/>
                <a:ext cx="280800" cy="412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F4BA4E-AFE0-3FC6-7EA8-7AAD5234DF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69326" y="4632274"/>
                  <a:ext cx="2984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6589A1-03C8-14AD-F05F-ED3B20876060}"/>
                    </a:ext>
                  </a:extLst>
                </p14:cNvPr>
                <p14:cNvContentPartPr/>
                <p14:nvPr/>
              </p14:nvContentPartPr>
              <p14:xfrm>
                <a:off x="9823406" y="4623994"/>
                <a:ext cx="3837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6589A1-03C8-14AD-F05F-ED3B208760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14406" y="4614994"/>
                  <a:ext cx="401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D6A103-17D4-5C19-ED4B-8920050157AD}"/>
                  </a:ext>
                </a:extLst>
              </p14:cNvPr>
              <p14:cNvContentPartPr/>
              <p14:nvPr/>
            </p14:nvContentPartPr>
            <p14:xfrm>
              <a:off x="11173046" y="4555594"/>
              <a:ext cx="646560" cy="34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D6A103-17D4-5C19-ED4B-8920050157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64406" y="4546954"/>
                <a:ext cx="66420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E7A92D1-372C-FCA0-9BFD-8C30E8C215BA}"/>
              </a:ext>
            </a:extLst>
          </p:cNvPr>
          <p:cNvGrpSpPr/>
          <p:nvPr/>
        </p:nvGrpSpPr>
        <p:grpSpPr>
          <a:xfrm>
            <a:off x="4694126" y="699274"/>
            <a:ext cx="814320" cy="711360"/>
            <a:chOff x="4694126" y="699274"/>
            <a:chExt cx="814320" cy="71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E62403-B95D-406C-D30F-08788F30D07F}"/>
                    </a:ext>
                  </a:extLst>
                </p14:cNvPr>
                <p14:cNvContentPartPr/>
                <p14:nvPr/>
              </p14:nvContentPartPr>
              <p14:xfrm>
                <a:off x="4737326" y="834274"/>
                <a:ext cx="474840" cy="37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E62403-B95D-406C-D30F-08788F30D0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28326" y="825274"/>
                  <a:ext cx="492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4B6673-0BF5-F43A-9D32-52D87BCFB430}"/>
                    </a:ext>
                  </a:extLst>
                </p14:cNvPr>
                <p14:cNvContentPartPr/>
                <p14:nvPr/>
              </p14:nvContentPartPr>
              <p14:xfrm>
                <a:off x="4694126" y="699274"/>
                <a:ext cx="814320" cy="71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4B6673-0BF5-F43A-9D32-52D87BCFB4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85126" y="690634"/>
                  <a:ext cx="831960" cy="72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973D42-E576-08FF-F9BA-397A06539558}"/>
                  </a:ext>
                </a:extLst>
              </p14:cNvPr>
              <p14:cNvContentPartPr/>
              <p14:nvPr/>
            </p14:nvContentPartPr>
            <p14:xfrm>
              <a:off x="566006" y="1803034"/>
              <a:ext cx="235080" cy="267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973D42-E576-08FF-F9BA-397A065395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7366" y="1794394"/>
                <a:ext cx="2527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34F187-332A-FCBF-5C29-BCFA5C204440}"/>
                  </a:ext>
                </a:extLst>
              </p14:cNvPr>
              <p14:cNvContentPartPr/>
              <p14:nvPr/>
            </p14:nvContentPartPr>
            <p14:xfrm>
              <a:off x="504806" y="1699714"/>
              <a:ext cx="561600" cy="56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34F187-332A-FCBF-5C29-BCFA5C2044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5806" y="1690714"/>
                <a:ext cx="579240" cy="5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B0263-1BE5-4A7C-AE44-DB60CE7CE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71403"/>
            <a:ext cx="6096000" cy="35589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373E99-4850-8A45-132A-8E5966D654EB}"/>
              </a:ext>
            </a:extLst>
          </p:cNvPr>
          <p:cNvSpPr txBox="1"/>
          <p:nvPr/>
        </p:nvSpPr>
        <p:spPr>
          <a:xfrm>
            <a:off x="309878" y="1769239"/>
            <a:ext cx="56083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you have trained a few classifiers, each of it achieving individual accuracy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Example:  a Logistic Regression classifier,  an SVM classifier,  a Random Forest classifier,   a K-Nearest Neighbors classifier, and others</a:t>
            </a:r>
            <a:endParaRPr lang="en-IN" sz="1400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Based on our goal (Regression/Classification) we 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source-serif-pro"/>
              </a:rPr>
              <a:t>choose a set of diverse models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source-serif-pro"/>
              </a:rPr>
              <a:t>train them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u="sng" dirty="0">
                <a:solidFill>
                  <a:srgbClr val="0070C0"/>
                </a:solidFill>
                <a:effectLst/>
                <a:latin typeface="source-serif-pro"/>
              </a:rPr>
              <a:t>aggregate the results of these models and come to a conclusion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. This is done using </a:t>
            </a:r>
            <a:r>
              <a:rPr lang="en-US" b="1" i="0" u="sng" dirty="0">
                <a:solidFill>
                  <a:srgbClr val="242424"/>
                </a:solidFill>
                <a:effectLst/>
                <a:highlight>
                  <a:srgbClr val="00FFFF"/>
                </a:highlight>
                <a:latin typeface="source-serif-pro"/>
              </a:rPr>
              <a:t>voting classifiers</a:t>
            </a:r>
            <a:r>
              <a:rPr lang="en-US" b="0" i="0" u="sng" dirty="0">
                <a:solidFill>
                  <a:srgbClr val="242424"/>
                </a:solidFill>
                <a:effectLst/>
                <a:highlight>
                  <a:srgbClr val="00FFFF"/>
                </a:highlight>
                <a:latin typeface="source-serif-pr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Minion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MinionPro"/>
              </a:rPr>
              <a:t>This increases the chance that they will make very different types of errors, improving the ensemble’s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MinionPro"/>
            </a:endParaRP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6B3FB8-B0EE-4329-9AF4-73EA33134DE8}"/>
              </a:ext>
            </a:extLst>
          </p:cNvPr>
          <p:cNvSpPr txBox="1">
            <a:spLocks/>
          </p:cNvSpPr>
          <p:nvPr/>
        </p:nvSpPr>
        <p:spPr>
          <a:xfrm>
            <a:off x="2018749" y="504649"/>
            <a:ext cx="6981318" cy="6909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000" b="1" dirty="0"/>
              <a:t>Type  1</a:t>
            </a:r>
            <a:r>
              <a:rPr lang="en-IN" sz="5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 </a:t>
            </a:r>
            <a:r>
              <a:rPr lang="en-IN" sz="5000" b="1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Voting Classifiers </a:t>
            </a:r>
            <a:r>
              <a:rPr lang="en-IN" sz="5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5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5000" b="1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A diverse set of Algorithms</a:t>
            </a:r>
          </a:p>
          <a:p>
            <a:r>
              <a:rPr lang="en-US" sz="4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4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(</a:t>
            </a:r>
            <a:r>
              <a:rPr lang="en-US" sz="4500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different algorithms trained on the same instances.)</a:t>
            </a:r>
            <a:endParaRPr lang="en-IN" sz="4500" u="sng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E3BC0C-8A68-A4D8-A5F0-C6A0C75CB242}"/>
                  </a:ext>
                </a:extLst>
              </p14:cNvPr>
              <p14:cNvContentPartPr/>
              <p14:nvPr/>
            </p14:nvContentPartPr>
            <p14:xfrm>
              <a:off x="348206" y="2554354"/>
              <a:ext cx="229680" cy="27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E3BC0C-8A68-A4D8-A5F0-C6A0C75CB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206" y="2545714"/>
                <a:ext cx="2473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F4CBFB-31F9-E5E7-362C-5E4038588252}"/>
                  </a:ext>
                </a:extLst>
              </p14:cNvPr>
              <p14:cNvContentPartPr/>
              <p14:nvPr/>
            </p14:nvContentPartPr>
            <p14:xfrm>
              <a:off x="7123406" y="5651794"/>
              <a:ext cx="1480320" cy="1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F4CBFB-31F9-E5E7-362C-5E40385882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4766" y="5642794"/>
                <a:ext cx="1497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767509-7EC1-0DD6-8301-C17628435278}"/>
                  </a:ext>
                </a:extLst>
              </p14:cNvPr>
              <p14:cNvContentPartPr/>
              <p14:nvPr/>
            </p14:nvContentPartPr>
            <p14:xfrm>
              <a:off x="7114766" y="2686834"/>
              <a:ext cx="170640" cy="73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767509-7EC1-0DD6-8301-C176284352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6126" y="2678194"/>
                <a:ext cx="1882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87083B-B33C-6069-C3E1-47363451335E}"/>
                  </a:ext>
                </a:extLst>
              </p14:cNvPr>
              <p14:cNvContentPartPr/>
              <p14:nvPr/>
            </p14:nvContentPartPr>
            <p14:xfrm>
              <a:off x="8177126" y="2751274"/>
              <a:ext cx="227880" cy="35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87083B-B33C-6069-C3E1-4736345133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68126" y="2742274"/>
                <a:ext cx="245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333756-AECD-E140-A767-358411D30BC6}"/>
                  </a:ext>
                </a:extLst>
              </p14:cNvPr>
              <p14:cNvContentPartPr/>
              <p14:nvPr/>
            </p14:nvContentPartPr>
            <p14:xfrm>
              <a:off x="9701006" y="2680714"/>
              <a:ext cx="281160" cy="6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333756-AECD-E140-A767-358411D30B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92366" y="2671714"/>
                <a:ext cx="2988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F50F70-23F8-DB64-632A-0286ED92D61D}"/>
                  </a:ext>
                </a:extLst>
              </p14:cNvPr>
              <p14:cNvContentPartPr/>
              <p14:nvPr/>
            </p14:nvContentPartPr>
            <p14:xfrm>
              <a:off x="11382206" y="3483154"/>
              <a:ext cx="64728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F50F70-23F8-DB64-632A-0286ED92D6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73206" y="3474154"/>
                <a:ext cx="664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A6E2A81-C064-3017-5381-55BF9E1A5901}"/>
                  </a:ext>
                </a:extLst>
              </p14:cNvPr>
              <p14:cNvContentPartPr/>
              <p14:nvPr/>
            </p14:nvContentPartPr>
            <p14:xfrm>
              <a:off x="522446" y="4147714"/>
              <a:ext cx="482040" cy="30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A6E2A81-C064-3017-5381-55BF9E1A59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806" y="4139074"/>
                <a:ext cx="4996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9B9AC5-6B68-96E7-CFD6-5225B5159404}"/>
                  </a:ext>
                </a:extLst>
              </p14:cNvPr>
              <p14:cNvContentPartPr/>
              <p14:nvPr/>
            </p14:nvContentPartPr>
            <p14:xfrm>
              <a:off x="348206" y="4789954"/>
              <a:ext cx="262800" cy="241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9B9AC5-6B68-96E7-CFD6-5225B51594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9206" y="4780954"/>
                <a:ext cx="28044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37BB2C6-35EB-F181-ED13-9A62DBF1CBC0}"/>
              </a:ext>
            </a:extLst>
          </p:cNvPr>
          <p:cNvGrpSpPr/>
          <p:nvPr/>
        </p:nvGrpSpPr>
        <p:grpSpPr>
          <a:xfrm>
            <a:off x="775166" y="5206834"/>
            <a:ext cx="4642920" cy="53640"/>
            <a:chOff x="775166" y="5206834"/>
            <a:chExt cx="4642920" cy="5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3D4CA5-F5F7-E5F3-DE1B-4D960A6B1AD3}"/>
                    </a:ext>
                  </a:extLst>
                </p14:cNvPr>
                <p14:cNvContentPartPr/>
                <p14:nvPr/>
              </p14:nvContentPartPr>
              <p14:xfrm>
                <a:off x="775166" y="5232394"/>
                <a:ext cx="1949040" cy="28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3D4CA5-F5F7-E5F3-DE1B-4D960A6B1A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6166" y="5223394"/>
                  <a:ext cx="1966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A64E3D-C89E-1FD6-CC04-8954986440A2}"/>
                    </a:ext>
                  </a:extLst>
                </p14:cNvPr>
                <p14:cNvContentPartPr/>
                <p14:nvPr/>
              </p14:nvContentPartPr>
              <p14:xfrm>
                <a:off x="3074126" y="5206834"/>
                <a:ext cx="2343960" cy="5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A64E3D-C89E-1FD6-CC04-8954986440A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486" y="5198194"/>
                  <a:ext cx="236160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37CB5B-6747-14A4-A77D-45773374C8FA}"/>
                  </a:ext>
                </a:extLst>
              </p14:cNvPr>
              <p14:cNvContentPartPr/>
              <p14:nvPr/>
            </p14:nvContentPartPr>
            <p14:xfrm>
              <a:off x="722966" y="5538394"/>
              <a:ext cx="522720" cy="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37CB5B-6747-14A4-A77D-45773374C8F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3966" y="5529754"/>
                <a:ext cx="54036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79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B56C08-4327-4515-8CC3-F1D83E28B1EB}"/>
              </a:ext>
            </a:extLst>
          </p:cNvPr>
          <p:cNvSpPr txBox="1"/>
          <p:nvPr/>
        </p:nvSpPr>
        <p:spPr>
          <a:xfrm>
            <a:off x="1066800" y="1838960"/>
            <a:ext cx="9897533" cy="338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Ensemble learning is </a:t>
            </a:r>
            <a:r>
              <a:rPr lang="en-US" dirty="0"/>
              <a:t>a ML technique that </a:t>
            </a:r>
            <a:r>
              <a:rPr lang="en-US" dirty="0">
                <a:solidFill>
                  <a:srgbClr val="FF0000"/>
                </a:solidFill>
              </a:rPr>
              <a:t>combines the predictions of multiple models </a:t>
            </a:r>
            <a:r>
              <a:rPr lang="en-US" dirty="0"/>
              <a:t>to improve the overall accuracy and performance of a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Google Sans"/>
              </a:rPr>
              <a:t>multiple models are trained </a:t>
            </a:r>
            <a:r>
              <a:rPr lang="en-US" b="0" i="0" u="sng" dirty="0">
                <a:solidFill>
                  <a:srgbClr val="00B0F0"/>
                </a:solidFill>
                <a:effectLst/>
                <a:latin typeface="Google Sans"/>
              </a:rPr>
              <a:t>to solve the same problem 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and their </a:t>
            </a:r>
            <a:r>
              <a:rPr lang="en-US" b="0" i="0" u="sng" dirty="0">
                <a:solidFill>
                  <a:srgbClr val="00B0F0"/>
                </a:solidFill>
                <a:effectLst/>
                <a:latin typeface="Google Sans"/>
              </a:rPr>
              <a:t>predictions are combined 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to produce a final prediction.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45D7E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highlight>
                  <a:srgbClr val="C0C0C0"/>
                </a:highlight>
                <a:latin typeface="Google Sans"/>
              </a:rPr>
              <a:t>use </a:t>
            </a:r>
            <a:r>
              <a:rPr lang="en-US" b="0" i="0" dirty="0">
                <a:solidFill>
                  <a:srgbClr val="C00000"/>
                </a:solidFill>
                <a:effectLst/>
                <a:highlight>
                  <a:srgbClr val="C0C0C0"/>
                </a:highlight>
                <a:latin typeface="Google Sans"/>
              </a:rPr>
              <a:t>voting strategies </a:t>
            </a:r>
            <a:r>
              <a:rPr lang="en-US" b="0" i="0" dirty="0">
                <a:solidFill>
                  <a:srgbClr val="545D7E"/>
                </a:solidFill>
                <a:effectLst/>
                <a:highlight>
                  <a:srgbClr val="C0C0C0"/>
                </a:highlight>
                <a:latin typeface="Google Sans"/>
              </a:rPr>
              <a:t>to determine the overall outcome.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545D7E"/>
              </a:solidFill>
              <a:effectLst/>
              <a:latin typeface="Google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The goal is to achieve </a:t>
            </a:r>
            <a:r>
              <a:rPr lang="en-US" dirty="0">
                <a:solidFill>
                  <a:srgbClr val="00B0F0"/>
                </a:solidFill>
                <a:latin typeface="Google Sans"/>
              </a:rPr>
              <a:t>better performance than any single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 </a:t>
            </a:r>
            <a:r>
              <a:rPr lang="en-US" b="0" i="0" u="sng" dirty="0">
                <a:solidFill>
                  <a:srgbClr val="545D7E"/>
                </a:solidFill>
                <a:effectLst/>
                <a:latin typeface="Google Sans"/>
              </a:rPr>
              <a:t>help address challenges like </a:t>
            </a:r>
            <a:r>
              <a:rPr lang="en-US" u="sng" dirty="0">
                <a:solidFill>
                  <a:srgbClr val="C00000"/>
                </a:solidFill>
                <a:latin typeface="Google Sans"/>
              </a:rPr>
              <a:t>overfitting, underfitting, and excessive variance</a:t>
            </a:r>
            <a:r>
              <a:rPr lang="en-US" b="0" i="0" u="sng" dirty="0">
                <a:solidFill>
                  <a:srgbClr val="545D7E"/>
                </a:solidFill>
                <a:effectLst/>
                <a:latin typeface="Google 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 It can also improve the robustness of the system.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932528-DEC8-4276-BC2B-D86C030C2B25}"/>
              </a:ext>
            </a:extLst>
          </p:cNvPr>
          <p:cNvSpPr txBox="1">
            <a:spLocks/>
          </p:cNvSpPr>
          <p:nvPr/>
        </p:nvSpPr>
        <p:spPr>
          <a:xfrm>
            <a:off x="1066800" y="6647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Ensemble Learning 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also known as </a:t>
            </a: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00"/>
                </a:highlight>
                <a:latin typeface="Google Sans"/>
              </a:rPr>
              <a:t>committee-based learning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.)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3B6292-B51C-A8F4-BEE6-4B8095968487}"/>
                  </a:ext>
                </a:extLst>
              </p14:cNvPr>
              <p14:cNvContentPartPr/>
              <p14:nvPr/>
            </p14:nvContentPartPr>
            <p14:xfrm>
              <a:off x="1018526" y="1798714"/>
              <a:ext cx="438120" cy="35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3B6292-B51C-A8F4-BEE6-4B80959684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886" y="1789714"/>
                <a:ext cx="4557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5202E8-DC28-5707-0B26-95E4D851FC30}"/>
                  </a:ext>
                </a:extLst>
              </p14:cNvPr>
              <p14:cNvContentPartPr/>
              <p14:nvPr/>
            </p14:nvContentPartPr>
            <p14:xfrm>
              <a:off x="1131926" y="3519154"/>
              <a:ext cx="322920" cy="20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5202E8-DC28-5707-0B26-95E4D851FC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926" y="3510154"/>
                <a:ext cx="340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709833-9BB9-D10A-9D4F-5276BBDCB8BF}"/>
                  </a:ext>
                </a:extLst>
              </p14:cNvPr>
              <p14:cNvContentPartPr/>
              <p14:nvPr/>
            </p14:nvContentPartPr>
            <p14:xfrm>
              <a:off x="1071086" y="4441114"/>
              <a:ext cx="254520" cy="23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709833-9BB9-D10A-9D4F-5276BBDCB8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086" y="4432474"/>
                <a:ext cx="27216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7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2862-52DA-4078-8912-DB26F9EC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E185-6FC2-445C-A361-63D2DF16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414" y="4656034"/>
            <a:ext cx="3161453" cy="1084997"/>
          </a:xfrm>
        </p:spPr>
        <p:txBody>
          <a:bodyPr/>
          <a:lstStyle/>
          <a:p>
            <a:r>
              <a:rPr lang="en-US" dirty="0">
                <a:latin typeface="MinionPro"/>
              </a:rPr>
              <a:t>final prediction is made by combining the predictions of multiple individual models</a:t>
            </a:r>
            <a:endParaRPr lang="en-IN" dirty="0">
              <a:latin typeface="MinionPro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C2B93-9456-451E-82FA-CCD710C5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603"/>
            <a:ext cx="6979920" cy="53063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8ABB7CB-01F0-6296-D301-2DC26FBB40BF}"/>
              </a:ext>
            </a:extLst>
          </p:cNvPr>
          <p:cNvGrpSpPr/>
          <p:nvPr/>
        </p:nvGrpSpPr>
        <p:grpSpPr>
          <a:xfrm>
            <a:off x="905486" y="751834"/>
            <a:ext cx="735840" cy="668160"/>
            <a:chOff x="905486" y="751834"/>
            <a:chExt cx="73584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4B2DF1-6B94-3EA9-7B43-80066A1D066A}"/>
                    </a:ext>
                  </a:extLst>
                </p14:cNvPr>
                <p14:cNvContentPartPr/>
                <p14:nvPr/>
              </p14:nvContentPartPr>
              <p14:xfrm>
                <a:off x="1027166" y="751834"/>
                <a:ext cx="368640" cy="448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4B2DF1-6B94-3EA9-7B43-80066A1D06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8526" y="742834"/>
                  <a:ext cx="3862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0BAEF4-125C-EE16-8186-8159E64D0229}"/>
                    </a:ext>
                  </a:extLst>
                </p14:cNvPr>
                <p14:cNvContentPartPr/>
                <p14:nvPr/>
              </p14:nvContentPartPr>
              <p14:xfrm>
                <a:off x="905486" y="822034"/>
                <a:ext cx="735840" cy="59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0BAEF4-125C-EE16-8186-8159E64D02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6846" y="813034"/>
                  <a:ext cx="753480" cy="61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橢圓 14">
            <a:extLst>
              <a:ext uri="{FF2B5EF4-FFF2-40B4-BE49-F238E27FC236}">
                <a16:creationId xmlns:a16="http://schemas.microsoft.com/office/drawing/2014/main" id="{D5659302-E4DC-45FD-A592-3C2E532EFAF5}"/>
              </a:ext>
            </a:extLst>
          </p:cNvPr>
          <p:cNvSpPr/>
          <p:nvPr/>
        </p:nvSpPr>
        <p:spPr>
          <a:xfrm>
            <a:off x="880200" y="1885320"/>
            <a:ext cx="2194560" cy="9144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A46-5879-B752-1252-2F93070E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IN" sz="4000" b="1" dirty="0">
                <a:highlight>
                  <a:srgbClr val="FFFF00"/>
                </a:highlight>
              </a:rPr>
              <a:t>Voting Types </a:t>
            </a:r>
            <a:r>
              <a:rPr lang="en-IN" sz="4000" b="1" dirty="0"/>
              <a:t>– Hard Voting and Soft Voting 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FF1C2-F9D4-32DC-EBF5-ABF7DC50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98" y="2277815"/>
            <a:ext cx="4230261" cy="3623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50DC8-18E4-E8C1-2984-D946B84FF4B2}"/>
              </a:ext>
            </a:extLst>
          </p:cNvPr>
          <p:cNvSpPr txBox="1"/>
          <p:nvPr/>
        </p:nvSpPr>
        <p:spPr>
          <a:xfrm>
            <a:off x="7596554" y="5387926"/>
            <a:ext cx="28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Voting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70192-FB6D-4ED9-96AE-E166C2762569}"/>
              </a:ext>
            </a:extLst>
          </p:cNvPr>
          <p:cNvSpPr txBox="1"/>
          <p:nvPr/>
        </p:nvSpPr>
        <p:spPr>
          <a:xfrm>
            <a:off x="5962357" y="215163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better classifier aggregates the predictions of each classifier and predicts the class that gets the most votes.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>
                <a:solidFill>
                  <a:srgbClr val="C00000"/>
                </a:solidFill>
              </a:rPr>
              <a:t>majority-vote classifier </a:t>
            </a:r>
            <a:r>
              <a:rPr lang="en-US" dirty="0"/>
              <a:t>is called a </a:t>
            </a:r>
            <a:r>
              <a:rPr lang="en-US" i="1" dirty="0">
                <a:solidFill>
                  <a:srgbClr val="C00000"/>
                </a:solidFill>
              </a:rPr>
              <a:t>hard-voting</a:t>
            </a:r>
            <a:r>
              <a:rPr lang="en-US" i="1" dirty="0"/>
              <a:t> </a:t>
            </a:r>
            <a:r>
              <a:rPr lang="en-US" dirty="0"/>
              <a:t>classifier.</a:t>
            </a:r>
          </a:p>
          <a:p>
            <a:endParaRPr lang="en-US" dirty="0"/>
          </a:p>
          <a:p>
            <a:r>
              <a:rPr lang="en-US" u="sng" dirty="0">
                <a:solidFill>
                  <a:srgbClr val="0070C0"/>
                </a:solidFill>
              </a:rPr>
              <a:t>Voting classifier achieves a higher accuracy than the best classifier in the ensemble. 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8B33FA-5D9B-C75D-EEBF-50D5D2CF31CE}"/>
              </a:ext>
            </a:extLst>
          </p:cNvPr>
          <p:cNvGrpSpPr/>
          <p:nvPr/>
        </p:nvGrpSpPr>
        <p:grpSpPr>
          <a:xfrm>
            <a:off x="5843606" y="3173914"/>
            <a:ext cx="2559600" cy="455760"/>
            <a:chOff x="5843606" y="3173914"/>
            <a:chExt cx="25596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343CA37-861C-329A-02FE-324364DD149B}"/>
                    </a:ext>
                  </a:extLst>
                </p14:cNvPr>
                <p14:cNvContentPartPr/>
                <p14:nvPr/>
              </p14:nvContentPartPr>
              <p14:xfrm>
                <a:off x="5860886" y="3173914"/>
                <a:ext cx="190080" cy="352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343CA37-861C-329A-02FE-324364DD14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51886" y="3164914"/>
                  <a:ext cx="2077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274406-E06D-3DB2-098A-261DE3AD07D9}"/>
                    </a:ext>
                  </a:extLst>
                </p14:cNvPr>
                <p14:cNvContentPartPr/>
                <p14:nvPr/>
              </p14:nvContentPartPr>
              <p14:xfrm>
                <a:off x="5843606" y="3229354"/>
                <a:ext cx="290880" cy="40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274406-E06D-3DB2-098A-261DE3AD07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34606" y="3220714"/>
                  <a:ext cx="3085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05B722-395E-0F5C-334B-5654751AD2A9}"/>
                    </a:ext>
                  </a:extLst>
                </p14:cNvPr>
                <p14:cNvContentPartPr/>
                <p14:nvPr/>
              </p14:nvContentPartPr>
              <p14:xfrm>
                <a:off x="6548846" y="3569554"/>
                <a:ext cx="1854360" cy="2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05B722-395E-0F5C-334B-5654751AD2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39846" y="3560554"/>
                  <a:ext cx="18720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E58214-6E31-1069-47E0-BAFD16F45B6D}"/>
                  </a:ext>
                </a:extLst>
              </p14:cNvPr>
              <p14:cNvContentPartPr/>
              <p14:nvPr/>
            </p14:nvContentPartPr>
            <p14:xfrm>
              <a:off x="5860886" y="3829474"/>
              <a:ext cx="306000" cy="321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E58214-6E31-1069-47E0-BAFD16F45B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1886" y="3820474"/>
                <a:ext cx="3236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D569BE-99A8-A40F-85F1-41D59B5CC28E}"/>
                  </a:ext>
                </a:extLst>
              </p14:cNvPr>
              <p14:cNvContentPartPr/>
              <p14:nvPr/>
            </p14:nvContentPartPr>
            <p14:xfrm>
              <a:off x="2151086" y="5948074"/>
              <a:ext cx="1599120" cy="44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D569BE-99A8-A40F-85F1-41D59B5CC2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2086" y="5939074"/>
                <a:ext cx="161676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F2A4DD2-03A2-A6E1-634E-B8219382C27B}"/>
              </a:ext>
            </a:extLst>
          </p:cNvPr>
          <p:cNvGrpSpPr/>
          <p:nvPr/>
        </p:nvGrpSpPr>
        <p:grpSpPr>
          <a:xfrm>
            <a:off x="1009886" y="2782954"/>
            <a:ext cx="502920" cy="673560"/>
            <a:chOff x="1009886" y="2782954"/>
            <a:chExt cx="50292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593BAB-6F1D-CB5B-BCEA-A85B874888D0}"/>
                    </a:ext>
                  </a:extLst>
                </p14:cNvPr>
                <p14:cNvContentPartPr/>
                <p14:nvPr/>
              </p14:nvContentPartPr>
              <p14:xfrm>
                <a:off x="1009886" y="2782954"/>
                <a:ext cx="411480" cy="42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593BAB-6F1D-CB5B-BCEA-A85B874888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1246" y="2774314"/>
                  <a:ext cx="4291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CC647F-A273-9963-6CA2-4F45F454EA53}"/>
                    </a:ext>
                  </a:extLst>
                </p14:cNvPr>
                <p14:cNvContentPartPr/>
                <p14:nvPr/>
              </p14:nvContentPartPr>
              <p14:xfrm>
                <a:off x="1018526" y="3096874"/>
                <a:ext cx="494280" cy="35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CC647F-A273-9963-6CA2-4F45F454EA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9886" y="3088234"/>
                  <a:ext cx="51192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25C6E9-B5C0-D34A-A36E-5A497A41BFF9}"/>
                  </a:ext>
                </a:extLst>
              </p14:cNvPr>
              <p14:cNvContentPartPr/>
              <p14:nvPr/>
            </p14:nvContentPartPr>
            <p14:xfrm>
              <a:off x="3901046" y="3657034"/>
              <a:ext cx="146520" cy="26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25C6E9-B5C0-D34A-A36E-5A497A41BF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92406" y="3648394"/>
                <a:ext cx="1641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447B9E-18B5-47CC-E20E-97660DBE5D24}"/>
                  </a:ext>
                </a:extLst>
              </p14:cNvPr>
              <p14:cNvContentPartPr/>
              <p14:nvPr/>
            </p14:nvContentPartPr>
            <p14:xfrm>
              <a:off x="3894206" y="2916874"/>
              <a:ext cx="857520" cy="45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447B9E-18B5-47CC-E20E-97660DBE5D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85566" y="2908234"/>
                <a:ext cx="87516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83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EC94-25E2-41A9-9192-C6FC6E73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 Learning - </a:t>
            </a:r>
            <a:r>
              <a:rPr lang="en-IN" dirty="0"/>
              <a:t>Voting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25C2-7604-408D-A857-225E3170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01" y="1737360"/>
            <a:ext cx="11013732" cy="402336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Hard Voting </a:t>
            </a:r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– </a:t>
            </a:r>
            <a:r>
              <a:rPr lang="en-US" dirty="0"/>
              <a:t>also known as </a:t>
            </a:r>
            <a:r>
              <a:rPr lang="en-US" dirty="0">
                <a:highlight>
                  <a:srgbClr val="FFFF00"/>
                </a:highlight>
              </a:rPr>
              <a:t>majority voting</a:t>
            </a:r>
            <a:endParaRPr lang="en-IN" b="1" i="0" dirty="0">
              <a:solidFill>
                <a:srgbClr val="242424"/>
              </a:solidFill>
              <a:effectLst/>
              <a:highlight>
                <a:srgbClr val="FFFF00"/>
              </a:highlight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  </a:t>
            </a:r>
            <a:r>
              <a:rPr lang="en-IN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source-serif-pro"/>
              </a:rPr>
              <a:t>Each classifier </a:t>
            </a:r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 the ensemble makes its </a:t>
            </a:r>
            <a:r>
              <a:rPr lang="en-IN" b="1" dirty="0">
                <a:solidFill>
                  <a:srgbClr val="C00000"/>
                </a:solidFill>
                <a:highlight>
                  <a:srgbClr val="FFFFFF"/>
                </a:highlight>
                <a:latin typeface="source-serif-pro"/>
              </a:rPr>
              <a:t>own prediction </a:t>
            </a:r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 each sample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  The final prediction is the class label that 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source-serif-pro"/>
              </a:rPr>
              <a:t>receives the majority of votes </a:t>
            </a:r>
            <a:r>
              <a:rPr lang="en-US" b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from the individual classifiers.</a:t>
            </a:r>
            <a:endParaRPr lang="en-IN" b="1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3B1240-D1AA-45C0-93D6-8899ACE8023E}"/>
              </a:ext>
            </a:extLst>
          </p:cNvPr>
          <p:cNvSpPr txBox="1">
            <a:spLocks/>
          </p:cNvSpPr>
          <p:nvPr/>
        </p:nvSpPr>
        <p:spPr>
          <a:xfrm>
            <a:off x="1043093" y="3335866"/>
            <a:ext cx="9245892" cy="30649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Each classifier predicts a class label for a given sample.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 label that appears most frequently </a:t>
            </a:r>
            <a:r>
              <a:rPr lang="en-US" dirty="0"/>
              <a:t>among the predictions is selected as the final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For example, if 4 classifiers whose predictions are 1,1,2,1 then the ensemble’s prediction will be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if classifiers are independent, then the ensemble can perform better than the individual low performing classifiers.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But they are trained on the same data</a:t>
            </a:r>
            <a:endParaRPr lang="en-IN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4DC476-5B91-8550-3848-44CE6D21C4BE}"/>
                  </a:ext>
                </a:extLst>
              </p14:cNvPr>
              <p14:cNvContentPartPr/>
              <p14:nvPr/>
            </p14:nvContentPartPr>
            <p14:xfrm>
              <a:off x="896846" y="3677194"/>
              <a:ext cx="412920" cy="46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4DC476-5B91-8550-3848-44CE6D21C4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206" y="3668194"/>
                <a:ext cx="4305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893A75-F90B-58C9-CF02-373DC0F3906B}"/>
                  </a:ext>
                </a:extLst>
              </p14:cNvPr>
              <p14:cNvContentPartPr/>
              <p14:nvPr/>
            </p14:nvContentPartPr>
            <p14:xfrm>
              <a:off x="836006" y="3817954"/>
              <a:ext cx="533880" cy="45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893A75-F90B-58C9-CF02-373DC0F390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006" y="3809314"/>
                <a:ext cx="55152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143009-7C8F-096C-EFA7-65F09E0610AD}"/>
                  </a:ext>
                </a:extLst>
              </p14:cNvPr>
              <p14:cNvContentPartPr/>
              <p14:nvPr/>
            </p14:nvContentPartPr>
            <p14:xfrm>
              <a:off x="922766" y="4549114"/>
              <a:ext cx="382320" cy="36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143009-7C8F-096C-EFA7-65F09E0610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4126" y="4540474"/>
                <a:ext cx="399960" cy="3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65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</TotalTime>
  <Words>2194</Words>
  <Application>Microsoft Office PowerPoint</Application>
  <PresentationFormat>Widescreen</PresentationFormat>
  <Paragraphs>210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Google Sans</vt:lpstr>
      <vt:lpstr>MinionPro</vt:lpstr>
      <vt:lpstr>MinionPro-It</vt:lpstr>
      <vt:lpstr>montserrat</vt:lpstr>
      <vt:lpstr>Nunito</vt:lpstr>
      <vt:lpstr>Roboto</vt:lpstr>
      <vt:lpstr>sohne</vt:lpstr>
      <vt:lpstr>source-serif-pro</vt:lpstr>
      <vt:lpstr>Times New Roman</vt:lpstr>
      <vt:lpstr>Wingdings</vt:lpstr>
      <vt:lpstr>Retrospect</vt:lpstr>
      <vt:lpstr>UNIT 4 </vt:lpstr>
      <vt:lpstr>PowerPoint Presentation</vt:lpstr>
      <vt:lpstr>Ensemble Learning</vt:lpstr>
      <vt:lpstr>PowerPoint Presentation</vt:lpstr>
      <vt:lpstr>PowerPoint Presentation</vt:lpstr>
      <vt:lpstr>PowerPoint Presentation</vt:lpstr>
      <vt:lpstr>PowerPoint Presentation</vt:lpstr>
      <vt:lpstr>Voting Types – Hard Voting and Soft Voting </vt:lpstr>
      <vt:lpstr>Ensemble Learning - Voting Types</vt:lpstr>
      <vt:lpstr>Soft Voting</vt:lpstr>
      <vt:lpstr>PowerPoint Presentation</vt:lpstr>
      <vt:lpstr>PowerPoint Presentation</vt:lpstr>
      <vt:lpstr>Bagging and Pasting</vt:lpstr>
      <vt:lpstr>Bagging and Pasting</vt:lpstr>
      <vt:lpstr>PowerPoint Presentation</vt:lpstr>
      <vt:lpstr>Bagging and Pasting</vt:lpstr>
      <vt:lpstr>PowerPoint Presentation</vt:lpstr>
      <vt:lpstr>PowerPoint Presentation</vt:lpstr>
      <vt:lpstr>PowerPoint Presentation</vt:lpstr>
      <vt:lpstr>Out-of-Bag Evaluation </vt:lpstr>
      <vt:lpstr>Random Patches and Random Subspaces </vt:lpstr>
      <vt:lpstr>PowerPoint Presentation</vt:lpstr>
      <vt:lpstr>Random Forest Algorithm</vt:lpstr>
      <vt:lpstr>Random Forests</vt:lpstr>
      <vt:lpstr>PowerPoint Presentation</vt:lpstr>
      <vt:lpstr>Extra-Trees</vt:lpstr>
      <vt:lpstr>Feature Importance</vt:lpstr>
      <vt:lpstr>Boosting</vt:lpstr>
      <vt:lpstr>AdaBoost</vt:lpstr>
      <vt:lpstr>Example</vt:lpstr>
      <vt:lpstr>Gradient Boosting</vt:lpstr>
      <vt:lpstr>PowerPoint Presentation</vt:lpstr>
      <vt:lpstr>Stacking</vt:lpstr>
      <vt:lpstr>Training the blender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Raj Sah</cp:lastModifiedBy>
  <cp:revision>35</cp:revision>
  <dcterms:created xsi:type="dcterms:W3CDTF">2024-06-04T10:46:21Z</dcterms:created>
  <dcterms:modified xsi:type="dcterms:W3CDTF">2024-12-10T02:30:50Z</dcterms:modified>
</cp:coreProperties>
</file>