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2" r:id="rId19"/>
    <p:sldId id="283" r:id="rId20"/>
    <p:sldId id="273" r:id="rId21"/>
    <p:sldId id="274" r:id="rId22"/>
    <p:sldId id="275" r:id="rId23"/>
    <p:sldId id="276" r:id="rId24"/>
    <p:sldId id="277" r:id="rId25"/>
    <p:sldId id="278" r:id="rId26"/>
    <p:sldId id="279" r:id="rId27"/>
    <p:sldId id="280" r:id="rId28"/>
    <p:sldId id="281"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cZ/dNM4QMAySApksv1yLlmnRF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85" d="100"/>
          <a:sy n="85"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12.983"/>
    </inkml:context>
    <inkml:brush xml:id="br0">
      <inkml:brushProperty name="width" value="0.05" units="cm"/>
      <inkml:brushProperty name="height" value="0.05" units="cm"/>
      <inkml:brushProperty name="color" value="#E71224"/>
    </inkml:brush>
  </inkml:definitions>
  <inkml:trace contextRef="#ctx0" brushRef="#br0">0 2042 24575,'171'322'0,"27"57"0,-179-330 0,-15-37 0,0-1 0,12 23 0,-16-34 0,0 1 0,0-1 0,0 1 0,1-1 0,-1 1 0,0-1 0,1 1 0,-1-1 0,0 1 0,1-1 0,-1 0 0,1 1 0,-1-1 0,1 0 0,-1 1 0,0-1 0,1 0 0,-1 0 0,1 1 0,0-1 0,-1 0 0,1 0 0,-1 0 0,1 0 0,-1 0 0,2 1 0,-1-2 0,0 1 0,0-1 0,0 0 0,0 1 0,-1-1 0,1 0 0,0 0 0,0 1 0,0-1 0,0 0 0,-1 0 0,1 0 0,-1 0 0,1 0 0,0 0 0,0-1 0,13-27 0,0-1 0,10-34 0,2-9 0,65-164 0,296-713-2898,62 20 1030,-420 875 1720,38-68 81,107-153 1,-116 209 2066,-53 59-7144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3.762"/>
    </inkml:context>
    <inkml:brush xml:id="br0">
      <inkml:brushProperty name="width" value="0.05" units="cm"/>
      <inkml:brushProperty name="height" value="0.05" units="cm"/>
      <inkml:brushProperty name="color" value="#E71224"/>
    </inkml:brush>
  </inkml:definitions>
  <inkml:trace contextRef="#ctx0" brushRef="#br0">0 497 24575,'2'9'0,"0"-1"0,0 0 0,0 0 0,1 0 0,0 0 0,1 0 0,0-1 0,0 1 0,9 10 0,-3-1 0,14 29 0,-19-34 0,1-1 0,-1 0 0,2 0 0,-1-1 0,2 1 0,-1-2 0,1 1 0,13 12 0,-17-20 0,-1 0 0,1 0 0,0-1 0,0 1 0,-1-1 0,1 0 0,0 0 0,0 0 0,0 0 0,0-1 0,1 0 0,-1 1 0,0-1 0,0-1 0,0 1 0,0-1 0,0 1 0,0-1 0,5-2 0,8-3 0,0-1 0,-1 0 0,18-11 0,276-183 0,-135 82 0,-78 57 0,324-203 0,-396 251-116,3-3-300,1 1-1,33-13 1,-48 25-6410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7.609"/>
    </inkml:context>
    <inkml:brush xml:id="br0">
      <inkml:brushProperty name="width" value="0.05" units="cm"/>
      <inkml:brushProperty name="height" value="0.05" units="cm"/>
      <inkml:brushProperty name="color" value="#008C3A"/>
    </inkml:brush>
  </inkml:definitions>
  <inkml:trace contextRef="#ctx0" brushRef="#br0">1 1041 24575,'273'-35'0,"21"-5"-882,96-13-2647,1197-179-803,167-22 3558,118 61-483,-1132 126 2052,-91-16 1444,-325 36 2610,-193 35-3403,199 6-1,-323 6-1640,1 0 0,-1-1 0,1 1 0,-1-1 0,0-1 0,9-2 0,11-6-6631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8.995"/>
    </inkml:context>
    <inkml:brush xml:id="br0">
      <inkml:brushProperty name="width" value="0.05" units="cm"/>
      <inkml:brushProperty name="height" value="0.05" units="cm"/>
      <inkml:brushProperty name="color" value="#008C3A"/>
    </inkml:brush>
  </inkml:definitions>
  <inkml:trace contextRef="#ctx0" brushRef="#br0">1 866 24575,'2'22'0,"1"1"0,1-2 0,1 1 0,1 0 0,13 31 0,-19-53 0,15 41 0,30 57 0,-44-96 0,0 0 0,0 1 0,0-1 0,0 0 0,1 0 0,-1 0 0,1 0 0,0 0 0,0-1 0,-1 1 0,1 0 0,0-1 0,0 1 0,1-1 0,-1 0 0,0 0 0,0 0 0,1 0 0,-1 0 0,0 0 0,1-1 0,-1 1 0,1-1 0,-1 1 0,1-1 0,-1 0 0,1 0 0,-1 0 0,1 0 0,-1-1 0,1 1 0,-1-1 0,0 1 0,1-1 0,-1 0 0,0 0 0,3-2 0,9-4 0,-1-2 0,0 1 0,-1-2 0,1 0 0,10-11 0,-9 7 0,345-318-237,243-210-672,-330 343 882,-204 162-303,-58 30-6358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40.165"/>
    </inkml:context>
    <inkml:brush xml:id="br0">
      <inkml:brushProperty name="width" value="0.05" units="cm"/>
      <inkml:brushProperty name="height" value="0.05" units="cm"/>
      <inkml:brushProperty name="color" value="#008C3A"/>
    </inkml:brush>
  </inkml:definitions>
  <inkml:trace contextRef="#ctx0" brushRef="#br0">0 1 24575,'81'0'0,"115"8"0,117 8 0,70 8-5378,32 6 5378,-7-3 0,-23-6 0,-38-2 0,-53-5 0,-59-4 290,-53-4-290,-53-4 1139,-45-1-1139,-27-1 0,-20-1 0,-11 0 2720,-11 0-9682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5T07:13:44.69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1 453,'35'-3,"1"-1,0-1,-1-3,36-11,-25 6,-16 5,462-112,-345 91,209-13,199-31,-205 17,97 6,-84 28,2 23,-119 2,-39 1,383 59,-155-4,-1-1,-408-54,60 11,0-4,89 0,2007-13,-1444 2,-261-12,47-1,-484 9,-25-1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5T07:13:47.46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26,'339'1,"377"-3,-403-10,105-1,3882 14,-4177 5,123 21,-94-8,76 13,-102-13,175 5,-192-24,314 13,-228-5,-116-7,134 19,-127-7,104 3,89-14,-233-2,179 12,-26 0,507-11,-335-2,-120 14,-26 0,-150-13,-23 0,0 1,75 13,73 11,-144-19,106-2,-140-4,1-1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13.323"/>
    </inkml:context>
    <inkml:brush xml:id="br0">
      <inkml:brushProperty name="width" value="0.05" units="cm"/>
      <inkml:brushProperty name="height" value="0.05" units="cm"/>
      <inkml:brushProperty name="color" value="#E71224"/>
    </inkml:brush>
  </inkml:definitions>
  <inkml:trace contextRef="#ctx0" brushRef="#br0">1 0 24575,'599'26'0,"2"-1"0,-513-21 0,96 17 0,-100-10 0,110 2 0,-110-14 0,-1 4 0,119 18 0,-119-8 0,126 3 0,87-16 0,-117-3 0,60 2 0,263 3 0,-150 35 0,-224-19 0,167 2 0,1240-22 0,-872 3 0,-628 1 0,0 2 0,0 2 0,52 15 0,-79-19 0,56 19-1365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18.551"/>
    </inkml:context>
    <inkml:brush xml:id="br0">
      <inkml:brushProperty name="width" value="0.05" units="cm"/>
      <inkml:brushProperty name="height" value="0.05" units="cm"/>
      <inkml:brushProperty name="color" value="#E71224"/>
    </inkml:brush>
  </inkml:definitions>
  <inkml:trace contextRef="#ctx0" brushRef="#br0">0 53 24575,'142'1'0,"521"-21"0,-20-14 0,0 35 0,-235 2 0,1331-3-1365,-1719 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21.130"/>
    </inkml:context>
    <inkml:brush xml:id="br0">
      <inkml:brushProperty name="width" value="0.05" units="cm"/>
      <inkml:brushProperty name="height" value="0.05" units="cm"/>
      <inkml:brushProperty name="color" value="#E71224"/>
    </inkml:brush>
  </inkml:definitions>
  <inkml:trace contextRef="#ctx0" brushRef="#br0">1 401 24575,'349'1'0,"380"-3"0,-630-3 0,0-4 0,0-4 0,-1-5 0,-1-4 0,172-63 0,-205 62 0,64-25 0,198-47 0,-139 64 0,-119 21 0,-32 4 0,61-2 0,-59 8 0,349-14 0,162 2 0,-342 14 0,-187-2 0,36-1 0,0 3 0,106 17 0,155 42 0,152 36 0,158 64 0,-435-119 0,58 17 0,-42 1 0,2-9 0,251 27 0,-305-64-158,178-9 0,-229-6-891,-85 1-5777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23.466"/>
    </inkml:context>
    <inkml:brush xml:id="br0">
      <inkml:brushProperty name="width" value="0.05" units="cm"/>
      <inkml:brushProperty name="height" value="0.05" units="cm"/>
      <inkml:brushProperty name="color" value="#E71224"/>
    </inkml:brush>
  </inkml:definitions>
  <inkml:trace contextRef="#ctx0" brushRef="#br0">0 1 24575,'298'13'0,"-56"-1"0,809-9 0,-541-6 0,7 3-1365,-496 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25.542"/>
    </inkml:context>
    <inkml:brush xml:id="br0">
      <inkml:brushProperty name="width" value="0.05" units="cm"/>
      <inkml:brushProperty name="height" value="0.05" units="cm"/>
      <inkml:brushProperty name="color" value="#E71224"/>
    </inkml:brush>
  </inkml:definitions>
  <inkml:trace contextRef="#ctx0" brushRef="#br0">1 960 24575,'6'8'0,"0"0"0,0 0 0,-1 0 0,0 1 0,6 16 0,7 11 0,-16-34 0,4 10 0,1-1 0,1-1 0,-1 1 0,2-1 0,9 10 0,-15-18 0,-1 0 0,0 0 0,1-1 0,-1 1 0,1 0 0,0-1 0,-1 1 0,1-1 0,0 0 0,0 0 0,0 0 0,0-1 0,0 1 0,0-1 0,0 1 0,0-1 0,0 0 0,0 0 0,0 0 0,0-1 0,0 1 0,0-1 0,0 0 0,0 1 0,0-1 0,0-1 0,0 1 0,3-2 0,11-8 0,0-1 0,0 0 0,-1-1 0,18-20 0,0 1 0,404-388 0,-84 78 0,-346 335 0,201-177 0,-183 162-75,-12 11-247,0-1-1,1 2 1,17-10-1,-20 14-6503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5.245"/>
    </inkml:context>
    <inkml:brush xml:id="br0">
      <inkml:brushProperty name="width" value="0.05" units="cm"/>
      <inkml:brushProperty name="height" value="0.05" units="cm"/>
      <inkml:brushProperty name="color" value="#E71224"/>
    </inkml:brush>
  </inkml:definitions>
  <inkml:trace contextRef="#ctx0" brushRef="#br0">0 463 24575,'3'4'0,"0"-1"0,-1 1 0,1 0 0,-1-1 0,0 1 0,0 0 0,-1 0 0,1 1 0,1 5 0,-3-8 0,1 1 0,-1-1 0,1 1 0,0-1 0,-1 1 0,1-1 0,0 0 0,1 1 0,-1-1 0,0 0 0,1 0 0,-1 0 0,1 0 0,0 0 0,-1 0 0,1 0 0,0-1 0,0 1 0,0-1 0,0 1 0,1-1 0,-1 0 0,0 0 0,1 0 0,-1 0 0,0 0 0,1 0 0,-1-1 0,5 1 0,-4-1 0,0 0 0,0 0 0,0 0 0,1 0 0,-1-1 0,0 0 0,0 1 0,0-1 0,0 0 0,0-1 0,0 1 0,0 0 0,-1-1 0,5-2 0,37-33 0,-24 18 0,316-318 0,-285 281 0,-39 43-227,0 1-1,0 0 1,1 0-1,0 2 1,30-19-1,-26 20-6598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28.940"/>
    </inkml:context>
    <inkml:brush xml:id="br0">
      <inkml:brushProperty name="width" value="0.05" units="cm"/>
      <inkml:brushProperty name="height" value="0.05" units="cm"/>
      <inkml:brushProperty name="color" value="#E71224"/>
    </inkml:brush>
  </inkml:definitions>
  <inkml:trace contextRef="#ctx0" brushRef="#br0">0 27 24575,'462'1'0,"507"-3"0,-598-10 0,128-2 0,-464 15-1365,-7-1-5461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31.561"/>
    </inkml:context>
    <inkml:brush xml:id="br0">
      <inkml:brushProperty name="width" value="0.05" units="cm"/>
      <inkml:brushProperty name="height" value="0.05" units="cm"/>
      <inkml:brushProperty name="color" value="#E71224"/>
    </inkml:brush>
  </inkml:definitions>
  <inkml:trace contextRef="#ctx0" brushRef="#br0">1 0 24575,'981'20'0,"-364"16"0,-492-23 0,224 29 0,-195-3-402,-127-31-561,0 0-5863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33.978"/>
    </inkml:context>
    <inkml:brush xml:id="br0">
      <inkml:brushProperty name="width" value="0.05" units="cm"/>
      <inkml:brushProperty name="height" value="0.05" units="cm"/>
      <inkml:brushProperty name="color" value="#E71224"/>
    </inkml:brush>
  </inkml:definitions>
  <inkml:trace contextRef="#ctx0" brushRef="#br0">0 973 24575,'2'12'0,"0"1"0,1-1 0,0 1 0,1-1 0,0 0 0,9 16 0,-3-3 0,-8-21 0,0 0 0,0 0 0,0 0 0,0 0 0,1 0 0,0 0 0,-1-1 0,1 1 0,1-1 0,-1 0 0,8 6 0,-10-8 0,1 0 0,0 0 0,-1 0 0,1-1 0,0 1 0,0-1 0,0 1 0,0-1 0,0 1 0,0-1 0,0 0 0,0 0 0,0 0 0,0 0 0,-1 0 0,1-1 0,0 1 0,0-1 0,0 1 0,0-1 0,0 1 0,0-1 0,-1 0 0,1 0 0,0 0 0,-1 0 0,1 0 0,-1 0 0,4-3 0,12-15 0,0 0 0,-1 0 0,-1-2 0,14-23 0,13-19 0,71-87 0,232-238 0,-275 327 0,2 3 0,98-60 0,9-6 0,-161 110-89,-11 8-94,0 0 1,0 1 0,0 0 0,1 0-1,0 1 1,10-4 0,0 3-6644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0.538"/>
    </inkml:context>
    <inkml:brush xml:id="br0">
      <inkml:brushProperty name="width" value="0.05" units="cm"/>
      <inkml:brushProperty name="height" value="0.05" units="cm"/>
      <inkml:brushProperty name="color" value="#E71224"/>
    </inkml:brush>
  </inkml:definitions>
  <inkml:trace contextRef="#ctx0" brushRef="#br0">1 224 24575,'836'2'-2,"928"-4"-160,-575-26-657,-543-15 69,-7 0 13,-342 30 655,866-54-593,-468 38 3902,-650 29-4592,-25 0-5461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1.751"/>
    </inkml:context>
    <inkml:brush xml:id="br0">
      <inkml:brushProperty name="width" value="0.05" units="cm"/>
      <inkml:brushProperty name="height" value="0.05" units="cm"/>
      <inkml:brushProperty name="color" value="#E71224"/>
    </inkml:brush>
  </inkml:definitions>
  <inkml:trace contextRef="#ctx0" brushRef="#br0">1 184 24575,'512'-17'-399,"-246"5"-1331,1080-66 1502,-986 54 357,775-20 2099,-1128 45-2501,0-1 0,0-1 0,0 0 0,10-2 0,-3-2-6553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3.885"/>
    </inkml:context>
    <inkml:brush xml:id="br0">
      <inkml:brushProperty name="width" value="0.05" units="cm"/>
      <inkml:brushProperty name="height" value="0.05" units="cm"/>
      <inkml:brushProperty name="color" value="#E71224"/>
    </inkml:brush>
  </inkml:definitions>
  <inkml:trace contextRef="#ctx0" brushRef="#br0">1 349 24575,'368'-29'0,"14"-2"-1319,105-12-3958,212-23 3922,910-72 1240,-809 107 1040,-500 22 4512,-182 8-5098,-100 1-7165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5.089"/>
    </inkml:context>
    <inkml:brush xml:id="br0">
      <inkml:brushProperty name="width" value="0.05" units="cm"/>
      <inkml:brushProperty name="height" value="0.05" units="cm"/>
      <inkml:brushProperty name="color" value="#E71224"/>
    </inkml:brush>
  </inkml:definitions>
  <inkml:trace contextRef="#ctx0" brushRef="#br0">1 308 24575,'482'-38'-65,"-264"24"-1074,175-15-3679,62-4 3613,71-8 1205,1519-80-3827,12 94 4156,-1987 30 113,-40-1 2971,59-3 1,-77-3-3698,-6-1-4167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6.961"/>
    </inkml:context>
    <inkml:brush xml:id="br0">
      <inkml:brushProperty name="width" value="0.05" units="cm"/>
      <inkml:brushProperty name="height" value="0.05" units="cm"/>
      <inkml:brushProperty name="color" value="#E71224"/>
    </inkml:brush>
  </inkml:definitions>
  <inkml:trace contextRef="#ctx0" brushRef="#br0">1 444 24575,'1'19'0,"2"-1"0,0 1 0,1-1 0,1 0 0,12 29 0,-2-2 0,2 6 0,2 7 0,-2 2 0,10 67 0,-26-124 0,-1 1 0,0-1 0,1 0 0,0 0 0,0 1 0,0-1 0,0 0 0,1 0 0,-1 0 0,1 0 0,0 0 0,-1-1 0,1 1 0,1 0 0,-1-1 0,3 3 0,-3-3 0,1-1 0,-1 0 0,1 1 0,-1-1 0,1 0 0,-1 0 0,1 0 0,0-1 0,0 1 0,-1-1 0,1 1 0,0-1 0,0 0 0,0 0 0,4-1 0,2-1 0,0 0 0,0 0 0,0-1 0,-1 0 0,1-1 0,-1 0 0,0 0 0,0-1 0,0 0 0,8-7 0,129-120 0,-40 33 0,45-32 0,6 7 0,172-105 0,-256 184 0,142-78 0,-208 120 26,0-1 1,0 0-1,0 0 0,9-10 0,11-7-1522,-13 13-5330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49.987"/>
    </inkml:context>
    <inkml:brush xml:id="br0">
      <inkml:brushProperty name="width" value="0.05" units="cm"/>
      <inkml:brushProperty name="height" value="0.05" units="cm"/>
      <inkml:brushProperty name="color" value="#E71224"/>
    </inkml:brush>
  </inkml:definitions>
  <inkml:trace contextRef="#ctx0" brushRef="#br0">1 2 24575,'448'9'-132,"-95"1"-1322,1183-19-417,-483-2 1531,-227 12 2772,-807-1-9258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51.156"/>
    </inkml:context>
    <inkml:brush xml:id="br0">
      <inkml:brushProperty name="width" value="0.05" units="cm"/>
      <inkml:brushProperty name="height" value="0.05" units="cm"/>
      <inkml:brushProperty name="color" value="#E71224"/>
    </inkml:brush>
  </inkml:definitions>
  <inkml:trace contextRef="#ctx0" brushRef="#br0">1 1 24575,'3245'0'-1365,"-3226"0"-5461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6.560"/>
    </inkml:context>
    <inkml:brush xml:id="br0">
      <inkml:brushProperty name="width" value="0.05" units="cm"/>
      <inkml:brushProperty name="height" value="0.05" units="cm"/>
      <inkml:brushProperty name="color" value="#E71224"/>
    </inkml:brush>
  </inkml:definitions>
  <inkml:trace contextRef="#ctx0" brushRef="#br0">0 1 24575,'1448'0'-1365,"-1428"0"-5461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53.062"/>
    </inkml:context>
    <inkml:brush xml:id="br0">
      <inkml:brushProperty name="width" value="0.05" units="cm"/>
      <inkml:brushProperty name="height" value="0.05" units="cm"/>
      <inkml:brushProperty name="color" value="#E71224"/>
    </inkml:brush>
  </inkml:definitions>
  <inkml:trace contextRef="#ctx0" brushRef="#br0">1 275 24575,'579'-35'-1499,"937"-53"-5226,-805 50 6783,1055-48 1296,-1558 82 4428,-206 4-5806,0-1 0,1 1 0,-1 0 0,1-1 0,-1 0 0,0 1 0,1-1 0,-1 0 1,0 0-1,0 0 0,0-1 0,0 1 0,3-2 0,5-8-6802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54.602"/>
    </inkml:context>
    <inkml:brush xml:id="br0">
      <inkml:brushProperty name="width" value="0.05" units="cm"/>
      <inkml:brushProperty name="height" value="0.05" units="cm"/>
      <inkml:brushProperty name="color" value="#E71224"/>
    </inkml:brush>
  </inkml:definitions>
  <inkml:trace contextRef="#ctx0" brushRef="#br0">1 102 24575,'215'-5'0,"14"-1"-522,721-24-3677,3-9 3688,-826 33 920,240-9-725,-124 16 3903,-230-1-10226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4:57.081"/>
    </inkml:context>
    <inkml:brush xml:id="br0">
      <inkml:brushProperty name="width" value="0.05" units="cm"/>
      <inkml:brushProperty name="height" value="0.05" units="cm"/>
      <inkml:brushProperty name="color" value="#E71224"/>
    </inkml:brush>
  </inkml:definitions>
  <inkml:trace contextRef="#ctx0" brushRef="#br0">0 641 24575,'2'20'0,"1"0"0,1-1 0,1 1 0,0-1 0,10 23 0,0-3 0,11 36 0,-25-73 0,-1 0 0,1 0 0,-1 0 0,1 0 0,0 0 0,-1 0 0,1 0 0,0 0 0,0 0 0,0-1 0,1 1 0,-1 0 0,0-1 0,1 1 0,-1-1 0,1 1 0,0-1 0,-1 1 0,1-1 0,0 0 0,0 0 0,-1 0 0,1 0 0,0 0 0,0-1 0,0 1 0,0 0 0,1-1 0,-1 0 0,0 1 0,0-1 0,0 0 0,4 0 0,1-1 0,1-1 0,-1 0 0,0 0 0,0 0 0,0-1 0,0 0 0,0 0 0,9-7 0,170-126 0,-85 58 0,667-519 0,-714 544 124,-20 17-1613,-23 26-5337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5:04.490"/>
    </inkml:context>
    <inkml:brush xml:id="br0">
      <inkml:brushProperty name="width" value="0.05" units="cm"/>
      <inkml:brushProperty name="height" value="0.05" units="cm"/>
      <inkml:brushProperty name="color" value="#E71224"/>
    </inkml:brush>
  </inkml:definitions>
  <inkml:trace contextRef="#ctx0" brushRef="#br0">1 1 24575,'501'24'0,"-178"-4"0,99-15 0,-85-3 0,93 35 0,-5 0 0,-236-25 0,15 0 0,394-11 0,-314-2 0,-39-12 0,10 1 0,-206 12-1365,-28 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5:09.470"/>
    </inkml:context>
    <inkml:brush xml:id="br0">
      <inkml:brushProperty name="width" value="0.05" units="cm"/>
      <inkml:brushProperty name="height" value="0.05" units="cm"/>
      <inkml:brushProperty name="color" value="#E71224"/>
    </inkml:brush>
  </inkml:definitions>
  <inkml:trace contextRef="#ctx0" brushRef="#br0">1 311 24575,'195'-24'0,"25"-2"0,869-78-7386,562 29 6873,-1486 72 1106,349-9-748,-177-9 2910,-106-8 1752,-187 22-4317,-22 3-1546,-3-2-5470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5:10.830"/>
    </inkml:context>
    <inkml:brush xml:id="br0">
      <inkml:brushProperty name="width" value="0.05" units="cm"/>
      <inkml:brushProperty name="height" value="0.05" units="cm"/>
      <inkml:brushProperty name="color" value="#E71224"/>
    </inkml:brush>
  </inkml:definitions>
  <inkml:trace contextRef="#ctx0" brushRef="#br0">1 0 24575,'436'32'-3,"-267"-14"-134,477 36-170,251 26 119,-850-75 215,18 3 176,1-3-1,130-7 1,-192 2-354,0-1-1,0 0 0,0 0 0,0 0 1,0 0-1,-1-1 0,1 0 1,6-3-1,4-6-6674</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5:12.776"/>
    </inkml:context>
    <inkml:brush xml:id="br0">
      <inkml:brushProperty name="width" value="0.05" units="cm"/>
      <inkml:brushProperty name="height" value="0.05" units="cm"/>
      <inkml:brushProperty name="color" value="#E71224"/>
    </inkml:brush>
  </inkml:definitions>
  <inkml:trace contextRef="#ctx0" brushRef="#br0">3 345 24575,'-2'47'0,"2"44"0,0-82 0,1-1 0,0 0 0,1 0 0,0 0 0,0-1 0,1 1 0,-1 0 0,7 10 0,-8-17 0,0 1 0,0 0 0,0-1 0,1 1 0,-1-1 0,0 0 0,1 1 0,-1-1 0,1 0 0,0 0 0,-1 0 0,1 0 0,0 0 0,0 0 0,0 0 0,-1-1 0,1 1 0,0-1 0,0 1 0,0-1 0,0 0 0,0 0 0,0 0 0,0 0 0,0 0 0,0 0 0,0 0 0,0-1 0,0 1 0,-1-1 0,1 0 0,0 1 0,0-1 0,0 0 0,1-1 0,10-5 0,-1 0 0,-1 0 0,1-1 0,9-10 0,-6 7 0,431-330 0,-407 310 0,1-2 0,52-32 0,-39 21-1365,-41 37-5461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7.955"/>
    </inkml:context>
    <inkml:brush xml:id="br0">
      <inkml:brushProperty name="width" value="0.05" units="cm"/>
      <inkml:brushProperty name="height" value="0.05" units="cm"/>
      <inkml:brushProperty name="color" value="#E71224"/>
    </inkml:brush>
  </inkml:definitions>
  <inkml:trace contextRef="#ctx0" brushRef="#br0">1 0 24575,'200'15'0,"-114"-6"0,394 23 0,-165 15 0,-267-36 67,69 27-1,8 1-1564,-103-33-5328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9.511"/>
    </inkml:context>
    <inkml:brush xml:id="br0">
      <inkml:brushProperty name="width" value="0.05" units="cm"/>
      <inkml:brushProperty name="height" value="0.05" units="cm"/>
      <inkml:brushProperty name="color" value="#E71224"/>
    </inkml:brush>
  </inkml:definitions>
  <inkml:trace contextRef="#ctx0" brushRef="#br0">1 0 24575,'55'3'0,"110"20"0,-108-13 0,99 5 0,-66-14 0,162 7 0,427 8 0,-522-17 0,-120 2 0,59 11 0,-58-6 0,51 2 0,-81-8 0,1 1 0,-1 0 0,0 1 0,0 0 0,0 0 0,0 0 0,0 1 0,0 1 0,11 6 0,-7-6-1365,-2-3-5461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0:10.685"/>
    </inkml:context>
    <inkml:brush xml:id="br0">
      <inkml:brushProperty name="width" value="0.05" units="cm"/>
      <inkml:brushProperty name="height" value="0.05" units="cm"/>
      <inkml:brushProperty name="color" value="#E71224"/>
    </inkml:brush>
  </inkml:definitions>
  <inkml:trace contextRef="#ctx0" brushRef="#br0">0 583 24575,'3'1'0,"-1"-1"0,1 1 0,0-1 0,-1 1 0,1 0 0,-1 0 0,1 0 0,-1 0 0,0 1 0,1-1 0,-1 1 0,3 2 0,28 27 0,-15-14 0,-17-16 0,17 15 0,0 0 0,2-1 0,0-1 0,0-1 0,33 15 0,-48-27 0,0 0 0,0 0 0,0 0 0,0 0 0,0-1 0,0 0 0,0 0 0,0 0 0,0-1 0,0 0 0,0 0 0,0 0 0,0 0 0,0-1 0,0 0 0,-1 0 0,1 0 0,-1-1 0,5-2 0,10-8 0,0-1 0,32-31 0,-34 30 0,49-51 0,64-83 0,-45 49 0,192-218-1365,-266 305-5461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0:11.885"/>
    </inkml:context>
    <inkml:brush xml:id="br0">
      <inkml:brushProperty name="width" value="0.05" units="cm"/>
      <inkml:brushProperty name="height" value="0.05" units="cm"/>
      <inkml:brushProperty name="color" value="#E71224"/>
    </inkml:brush>
  </inkml:definitions>
  <inkml:trace contextRef="#ctx0" brushRef="#br0">0 492 24575,'1'3'0,"0"0"0,0-1 0,0 1 0,0 0 0,0 0 0,0 0 0,1-1 0,0 1 0,-1-1 0,4 4 0,3 6 0,16 31 0,-11-17 0,26 36 0,-35-56 0,1 0 0,0 0 0,0-1 0,0 1 0,1-1 0,0 0 0,0-1 0,0 0 0,0 0 0,14 7 0,-17-10 0,1 0 0,-1-1 0,0 1 0,1-1 0,-1 1 0,1-1 0,-1 0 0,0 0 0,1-1 0,-1 1 0,1-1 0,-1 0 0,0 0 0,1 0 0,-1 0 0,6-3 0,5-4 0,-1 1 0,20-17 0,-20 14 0,224-174 0,87-62 0,-251 195-103,205-131-1159,-255 170-5564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0:13.228"/>
    </inkml:context>
    <inkml:brush xml:id="br0">
      <inkml:brushProperty name="width" value="0.05" units="cm"/>
      <inkml:brushProperty name="height" value="0.05" units="cm"/>
      <inkml:brushProperty name="color" value="#E71224"/>
    </inkml:brush>
  </inkml:definitions>
  <inkml:trace contextRef="#ctx0" brushRef="#br0">0 842 24575,'1'4'0,"1"-1"0,-1 1 0,0-1 0,1 1 0,0-1 0,-1 0 0,2 0 0,-1 0 0,0 0 0,0 0 0,4 2 0,5 10 0,-9-12 0,-1 0 0,1-1 0,0 1 0,0-1 0,0 1 0,0-1 0,0 1 0,1-1 0,-1 0 0,1 0 0,-1-1 0,1 1 0,0 0 0,0-1 0,0 1 0,0-1 0,0 0 0,0 0 0,0 0 0,0-1 0,0 1 0,0-1 0,1 0 0,-1 1 0,0-1 0,0-1 0,0 1 0,1 0 0,-1-1 0,5-1 0,5-3 0,-1-1 0,0 0 0,0-1 0,0 0 0,19-17 0,-19 15 0,528-431 0,-273 213 0,-198 166-47,-41 35-282,0 2-1,1 0 1,62-36-1,-74 52-6496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0:14.522"/>
    </inkml:context>
    <inkml:brush xml:id="br0">
      <inkml:brushProperty name="width" value="0.05" units="cm"/>
      <inkml:brushProperty name="height" value="0.05" units="cm"/>
      <inkml:brushProperty name="color" value="#E71224"/>
    </inkml:brush>
  </inkml:definitions>
  <inkml:trace contextRef="#ctx0" brushRef="#br0">1 536 24575,'0'5'0,"1"-1"0,0 0 0,0 0 0,0 0 0,1 0 0,0 0 0,0 0 0,0-1 0,2 5 0,5 8 0,36 67 0,-40-75 0,1 0 0,-1 0 0,2-1 0,-1 1 0,1-1 0,0-1 0,12 10 0,-18-16 0,1 1 0,-1 0 0,0-1 0,1 1 0,-1-1 0,1 1 0,-1-1 0,1 0 0,-1 1 0,1-1 0,-1 0 0,1 0 0,-1 0 0,0 0 0,1 0 0,-1-1 0,1 1 0,-1 0 0,1-1 0,-1 1 0,1-1 0,-1 1 0,0-1 0,1 0 0,-1 0 0,2-1 0,3-2 0,-1-1 0,1 0 0,-1-1 0,6-6 0,-2 1 0,211-236 0,142-153 0,-308 356-1365,-42 34-5461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0:15.928"/>
    </inkml:context>
    <inkml:brush xml:id="br0">
      <inkml:brushProperty name="width" value="0.05" units="cm"/>
      <inkml:brushProperty name="height" value="0.05" units="cm"/>
      <inkml:brushProperty name="color" value="#E71224"/>
    </inkml:brush>
  </inkml:definitions>
  <inkml:trace contextRef="#ctx0" brushRef="#br0">1 740 24575,'1'21'0,"2"0"0,1 0 0,1 0 0,0-1 0,14 34 0,1 3 0,-15-37 0,-2-8 0,0 0 0,1-1 0,0 1 0,1-1 0,7 12 0,-11-22 0,0 1 0,0 0 0,0-1 0,0 1 0,1 0 0,-1-1 0,1 0 0,-1 1 0,1-1 0,-1 0 0,1 0 0,0 0 0,0 0 0,-1 0 0,1 0 0,0 0 0,0-1 0,0 1 0,0 0 0,0-1 0,0 0 0,0 0 0,0 1 0,0-1 0,0 0 0,0-1 0,0 1 0,0 0 0,0 0 0,0-1 0,0 0 0,0 1 0,0-1 0,0 0 0,-1 0 0,1 0 0,2-1 0,15-10 0,0-2 0,-1 0 0,-1 0 0,0-2 0,15-18 0,-1 2 0,266-249 0,338-245 0,-491 409-1365,-130 105-5461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15.147"/>
    </inkml:context>
    <inkml:brush xml:id="br0">
      <inkml:brushProperty name="width" value="0.05" units="cm"/>
      <inkml:brushProperty name="height" value="0.05" units="cm"/>
      <inkml:brushProperty name="color" value="#E71224"/>
    </inkml:brush>
  </inkml:definitions>
  <inkml:trace contextRef="#ctx0" brushRef="#br0">0 2309 24575,'33'34'0,"-2"3"0,-2 0 0,25 42 0,64 127 0,-86-147 0,140 295 0,-172-354 0,0 1 0,0 0 0,0 0 0,1 0 0,-1 0 0,0 0 0,1 0 0,-1 0 0,0 0 0,1-1 0,-1 1 0,1 0 0,0 0 0,-1-1 0,1 1 0,-1 0 0,1-1 0,0 1 0,0-1 0,-1 1 0,1-1 0,0 1 0,0-1 0,0 1 0,0-1 0,0 0 0,-1 1 0,1-1 0,0 0 0,0 0 0,0 0 0,0 0 0,0 1 0,0-2 0,0 1 0,0 0 0,0 0 0,0 0 0,0 0 0,-1 0 0,1-1 0,0 1 0,0 0 0,0-1 0,0 1 0,0-1 0,1 0 0,5-5 0,0 0 0,0 0 0,-1-1 0,9-11 0,-12 14 0,220-288-1,-98 123-469,89-110-1417,1131-1358-3660,-1007 1234 5011,-151 182 2962,-183 217-2109,0-1-1,0 0 1,-1 0-1,0-1 1,0 1-1,0-1 1,-1 1-1,1-1 1,-1 0-1,-1 0 1,2-8-1,-2 6-6290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3:43.504"/>
    </inkml:context>
    <inkml:brush xml:id="br0">
      <inkml:brushProperty name="width" value="0.05" units="cm"/>
      <inkml:brushProperty name="height" value="0.05" units="cm"/>
      <inkml:brushProperty name="color" value="#E71224"/>
    </inkml:brush>
  </inkml:definitions>
  <inkml:trace contextRef="#ctx0" brushRef="#br0">1 159 24575,'504'-23'0,"-261"7"0,1268-45-681,-938 36 679,-163 6 0,189 14 684,-572 5-679,22-4-1368,-29-2-5461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3:45.221"/>
    </inkml:context>
    <inkml:brush xml:id="br0">
      <inkml:brushProperty name="width" value="0.05" units="cm"/>
      <inkml:brushProperty name="height" value="0.05" units="cm"/>
      <inkml:brushProperty name="color" value="#E71224"/>
    </inkml:brush>
  </inkml:definitions>
  <inkml:trace contextRef="#ctx0" brushRef="#br0">1 0 24575,'1885'0'-3683,"-625"0"6001,-1241 0-9144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3:46.967"/>
    </inkml:context>
    <inkml:brush xml:id="br0">
      <inkml:brushProperty name="width" value="0.05" units="cm"/>
      <inkml:brushProperty name="height" value="0.05" units="cm"/>
      <inkml:brushProperty name="color" value="#E71224"/>
    </inkml:brush>
  </inkml:definitions>
  <inkml:trace contextRef="#ctx0" brushRef="#br0">0 285 24575,'111'-4'0,"-50"-1"0,138-6-478,149-7-424,873-56-2129,-441 27 3244,17-2 7,-290-5 3596,-438 46-3654,-23 5-119,-34 3-395,0 0 0,0-1 0,21-4 0,-19-1-6474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3:48.47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3:49.174"/>
    </inkml:context>
    <inkml:brush xml:id="br0">
      <inkml:brushProperty name="width" value="0.05" units="cm"/>
      <inkml:brushProperty name="height" value="0.05" units="cm"/>
      <inkml:brushProperty name="color" value="#E71224"/>
    </inkml:brush>
  </inkml:definitions>
  <inkml:trace contextRef="#ctx0" brushRef="#br0">1 114 24575,'591'-28'-10,"-395"14"-158,1748-45-1006,-828 61 2526,-1105-2-1693,1-1 0,-1 0-1,21-6 1,-12 1-6485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33.926"/>
    </inkml:context>
    <inkml:brush xml:id="br0">
      <inkml:brushProperty name="width" value="0.05" units="cm"/>
      <inkml:brushProperty name="height" value="0.05" units="cm"/>
      <inkml:brushProperty name="color" value="#E71224"/>
    </inkml:brush>
  </inkml:definitions>
  <inkml:trace contextRef="#ctx0" brushRef="#br0">0 664 24575,'3'4'0,"0"0"0,0 1 0,0 0 0,0-1 0,-1 1 0,0 0 0,0 0 0,1 7 0,13 26 0,-14-34 0,0 0 0,1 0 0,0 0 0,0 0 0,1 0 0,-1-1 0,0 1 0,8 4 0,-9-7 0,1 0 0,-1 0 0,1 0 0,-1 0 0,1 0 0,0 0 0,-1-1 0,1 1 0,0-1 0,-1 0 0,1 0 0,0 0 0,-1 0 0,1-1 0,0 1 0,-1-1 0,1 1 0,3-2 0,15-6 0,0-2 0,-1 0 0,37-24 0,-11 5 0,19-11 0,87-70 0,51-63 0,-96 79 0,124-106 0,-157 150 103,-32 23-1571,-29 18-5358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35.575"/>
    </inkml:context>
    <inkml:brush xml:id="br0">
      <inkml:brushProperty name="width" value="0.05" units="cm"/>
      <inkml:brushProperty name="height" value="0.05" units="cm"/>
      <inkml:brushProperty name="color" value="#E71224"/>
    </inkml:brush>
  </inkml:definitions>
  <inkml:trace contextRef="#ctx0" brushRef="#br0">0 299 24575,'1'10'0,"0"-1"0,1 0 0,0 0 0,4 12 0,2 9 0,-6-20 0,1 1 0,0-1 0,0 1 0,1-1 0,10 19 0,-12-27 0,-1 1 0,1-1 0,0 0 0,-1 0 0,1 0 0,0 0 0,0 0 0,0 0 0,1 0 0,-1-1 0,0 1 0,1-1 0,-1 1 0,1-1 0,-1 0 0,1 0 0,0 0 0,-1-1 0,1 1 0,0-1 0,0 1 0,-1-1 0,1 0 0,0 0 0,0 0 0,0 0 0,-1-1 0,6 0 0,1-2 0,-1 0 0,1 0 0,-1-1 0,0 0 0,0 0 0,0-1 0,0 0 0,8-7 0,55-56 0,-17 17 0,11-4-113,74-66 354,-114 97-614,-2-1 0,0-2-1,24-35 1,-34 40-6453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38.257"/>
    </inkml:context>
    <inkml:brush xml:id="br0">
      <inkml:brushProperty name="width" value="0.05" units="cm"/>
      <inkml:brushProperty name="height" value="0.05" units="cm"/>
      <inkml:brushProperty name="color" value="#E71224"/>
    </inkml:brush>
  </inkml:definitions>
  <inkml:trace contextRef="#ctx0" brushRef="#br0">0 53 24575,'589'0'0,"-546"3"0,0 1 0,58 14 0,-51-8 0,56 3 0,41-4 0,284 10 0,564-20 0,-770 14 0,-5 0 0,1122-14 0,-1239-3 0,162-30 0,-157 17 0,127-4 0,-65 10 0,200-38 0,-342 44 0,44-2 0,1 2 0,87 7 0,-43 0 0,14-2 0,156 19 0,144 14 0,4-33 0,-179-3 0,367 3 0,-597 2 0,-1 0 0,33 8 0,-40-5 0,-1-2 0,1 0 0,0-2 0,0 0 0,0 0 0,29-4 0,-27-5-1365,-4-3-5461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41.496"/>
    </inkml:context>
    <inkml:brush xml:id="br0">
      <inkml:brushProperty name="width" value="0.05" units="cm"/>
      <inkml:brushProperty name="height" value="0.05" units="cm"/>
      <inkml:brushProperty name="color" value="#E71224"/>
    </inkml:brush>
  </inkml:definitions>
  <inkml:trace contextRef="#ctx0" brushRef="#br0">0 0 24575,'3208'0'0,"-3128"3"0,-1 4 0,89 19 0,-102-13 0,97 15 0,-78-13-1365,-59-11-5461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43.701"/>
    </inkml:context>
    <inkml:brush xml:id="br0">
      <inkml:brushProperty name="width" value="0.05" units="cm"/>
      <inkml:brushProperty name="height" value="0.05" units="cm"/>
      <inkml:brushProperty name="color" value="#E71224"/>
    </inkml:brush>
  </inkml:definitions>
  <inkml:trace contextRef="#ctx0" brushRef="#br0">1 1092 24575,'6'0'0,"0"-1"0,-1 0 0,1 0 0,0 0 0,0-1 0,-1 0 0,1 0 0,-1-1 0,1 1 0,-1-1 0,0 0 0,0-1 0,5-3 0,8-9 0,31-34 0,-37 37 0,394-392 0,19-17 0,-315 307 0,-100 105-46,15-13-1273,-12 17-5507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23.702"/>
    </inkml:context>
    <inkml:brush xml:id="br0">
      <inkml:brushProperty name="width" value="0.05" units="cm"/>
      <inkml:brushProperty name="height" value="0.05" units="cm"/>
      <inkml:brushProperty name="color" value="#E71224"/>
    </inkml:brush>
  </inkml:definitions>
  <inkml:trace contextRef="#ctx0" brushRef="#br0">0 77 24575,'9'0'0,"10"0"0,20-4 0,16-2 0,6 1 0,2 0 0,-1-2 0,-7 0 0,-5-4 0,-6 1 0,-7 1 0,-1 3 0,-2 3 0,-3 1 0,-2 1 0,-3 1 0,-4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45.231"/>
    </inkml:context>
    <inkml:brush xml:id="br0">
      <inkml:brushProperty name="width" value="0.05" units="cm"/>
      <inkml:brushProperty name="height" value="0.05" units="cm"/>
      <inkml:brushProperty name="color" value="#E71224"/>
    </inkml:brush>
  </inkml:definitions>
  <inkml:trace contextRef="#ctx0" brushRef="#br0">1 0 24575,'1330'29'-208,"-333"-8"416,-992-22-313,-1 1 0,1 0 0,-1 1 0,1-1 0,0 1 0,-1 0 0,1 0 0,-1 1 0,0-1 0,1 1 0,-1 0 0,4 2 0,6 7-6721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50.190"/>
    </inkml:context>
    <inkml:brush xml:id="br0">
      <inkml:brushProperty name="width" value="0.05" units="cm"/>
      <inkml:brushProperty name="height" value="0.05" units="cm"/>
      <inkml:brushProperty name="color" value="#E71224"/>
    </inkml:brush>
  </inkml:definitions>
  <inkml:trace contextRef="#ctx0" brushRef="#br0">0 581 24575,'1'11'0,"0"0"0,1 0 0,0 0 0,1-1 0,0 1 0,1 0 0,0-1 0,0 0 0,11 16 0,-12-21 0,1 0 0,-1 0 0,1-1 0,0 1 0,0-1 0,0 0 0,1 0 0,-1-1 0,7 4 0,-9-5 0,1-1 0,0 0 0,0 0 0,0 0 0,0 0 0,0 0 0,0 0 0,0-1 0,0 1 0,0-1 0,0 0 0,1 0 0,-1 0 0,0-1 0,0 1 0,0-1 0,5-1 0,2-3 0,-1-1 0,-1 0 0,1 0 0,-1-1 0,0 0 0,-1 0 0,1 0 0,11-18 0,2 2 0,178-186 0,79-85 0,-252 265-341,2 1 0,1 1-1,41-29 1,-53 44-6485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52.099"/>
    </inkml:context>
    <inkml:brush xml:id="br0">
      <inkml:brushProperty name="width" value="0.05" units="cm"/>
      <inkml:brushProperty name="height" value="0.05" units="cm"/>
      <inkml:brushProperty name="color" value="#E71224"/>
    </inkml:brush>
  </inkml:definitions>
  <inkml:trace contextRef="#ctx0" brushRef="#br0">1 103 24575,'38'0'0,"72"-13"0,60-4 0,34 1 0,13 3 0,-15-1-1684,-27 3 1684,-41 3 0,-33 2 546,-31 3-546,-22 2 278,-16 0-278,-8 2 0,-5-1 0,-5 1-7331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6:53.348"/>
    </inkml:context>
    <inkml:brush xml:id="br0">
      <inkml:brushProperty name="width" value="0.05" units="cm"/>
      <inkml:brushProperty name="height" value="0.05" units="cm"/>
      <inkml:brushProperty name="color" value="#E71224"/>
    </inkml:brush>
  </inkml:definitions>
  <inkml:trace contextRef="#ctx0" brushRef="#br0">1 77 24575,'136'1'0,"494"-6"0,-1-30 0,-504 20 0,150-6 0,-260 21 0,33-2 0,0 3 0,-1 2 0,1 3 0,73 16 0,-98-15-455,2-2 0,45 4 0,-46-8-6371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8:12.631"/>
    </inkml:context>
    <inkml:brush xml:id="br0">
      <inkml:brushProperty name="width" value="0.05" units="cm"/>
      <inkml:brushProperty name="height" value="0.05" units="cm"/>
      <inkml:brushProperty name="color" value="#E71224"/>
    </inkml:brush>
  </inkml:definitions>
  <inkml:trace contextRef="#ctx0" brushRef="#br0">1 648 24575,'1'1'0,"0"0"0,0-1 0,0 1 0,-1 0 0,1-1 0,0 1 0,0 0 0,0 0 0,-1 0 0,1 0 0,0 0 0,-1 0 0,1 0 0,-1 0 0,1 0 0,-1 0 0,1 0 0,-1 0 0,0 0 0,0 1 0,1-1 0,-1 2 0,1 2 0,49 124 0,-30-84 0,16 59 0,-12-32 0,4 23 0,-28-94 0,1 0 0,-1 1 0,0-1 0,0 0 0,1 1 0,-1-1 0,1 0 0,-1 0 0,1 1 0,0-1 0,-1 0 0,1 0 0,0 0 0,0 0 0,0 0 0,0 0 0,0 0 0,2 2 0,-3-3 0,1 0 0,0 0 0,0 0 0,0 0 0,-1 0 0,1 0 0,0 0 0,0 0 0,0 0 0,-1 0 0,1 0 0,0-1 0,0 1 0,-1 0 0,1-1 0,0 1 0,0 0 0,-1-1 0,1 1 0,0-1 0,-1 1 0,2-2 0,3-3 0,0-1 0,0 1 0,0-1 0,-1-1 0,5-8 0,174-278 0,-134 226 0,2 3 0,73-70 0,-118 129 0,346-326 0,-317 304 0,1 1 0,76-40 0,-52 33 0,-36 17-32,-16 11-235,0 0 1,0 0-1,1 1 1,13-5-1,-4 4-6559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8:14.352"/>
    </inkml:context>
    <inkml:brush xml:id="br0">
      <inkml:brushProperty name="width" value="0.05" units="cm"/>
      <inkml:brushProperty name="height" value="0.05" units="cm"/>
      <inkml:brushProperty name="color" value="#E71224"/>
    </inkml:brush>
  </inkml:definitions>
  <inkml:trace contextRef="#ctx0" brushRef="#br0">0 573 24575,'2'11'0,"0"0"0,0 0 0,1 0 0,1 0 0,0 0 0,8 16 0,-6-14 0,102 243 0,-106-252 0,-1-1 0,1 1 0,0-1 0,0 1 0,0-1 0,0 1 0,1-1 0,-1 0 0,1 0 0,0-1 0,0 1 0,0 0 0,3 2 0,-3-5 0,-1 1 0,0 0 0,1-1 0,-1 1 0,0-1 0,1 1 0,-1-1 0,1 0 0,-1 0 0,0 0 0,1-1 0,-1 1 0,1-1 0,-1 1 0,0-1 0,1 0 0,-1 1 0,0-1 0,0-1 0,0 1 0,1 0 0,2-3 0,63-42 0,95-85 0,-37 28 0,206-127 0,15 20 0,-87 55 0,-237 140-119,-4 3-59,0 0 0,1 0 0,0 2 0,0 1 0,1 0 0,28-6 0,-31 12-6648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8:19.218"/>
    </inkml:context>
    <inkml:brush xml:id="br0">
      <inkml:brushProperty name="width" value="0.05" units="cm"/>
      <inkml:brushProperty name="height" value="0.05" units="cm"/>
      <inkml:brushProperty name="color" value="#E71224"/>
    </inkml:brush>
  </inkml:definitions>
  <inkml:trace contextRef="#ctx0" brushRef="#br0">0 730 24575,'1'10'0,"1"0"0,-1 0 0,2 0 0,-1 0 0,2-1 0,6 17 0,-4-14 0,-1 1 0,6 26 0,-8-18 0,2 0 0,1 0 0,0 0 0,2 0 0,0-1 0,15 26 0,-17-35 0,0-1 0,0 0 0,0-1 0,1 1 0,0-1 0,10 10 0,-15-17 0,-1-1 0,1 1 0,0-1 0,-1 0 0,1 0 0,0 0 0,0 0 0,0 0 0,0 0 0,0 0 0,0-1 0,0 1 0,0-1 0,0 1 0,0-1 0,0 0 0,0 0 0,0 0 0,0 0 0,0 0 0,0-1 0,1 1 0,-1 0 0,0-1 0,0 0 0,0 1 0,0-1 0,-1 0 0,1 0 0,0 0 0,0 0 0,0 0 0,-1-1 0,1 1 0,1-3 0,77-61 0,92-56 0,96-43 0,62-42 0,-260 158 0,302-220 0,-179 119 0,-137 111 56,-39 28-530,0-1 1,27-24-1,-34 24-6352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38:21.138"/>
    </inkml:context>
    <inkml:brush xml:id="br0">
      <inkml:brushProperty name="width" value="0.05" units="cm"/>
      <inkml:brushProperty name="height" value="0.05" units="cm"/>
      <inkml:brushProperty name="color" value="#E71224"/>
    </inkml:brush>
  </inkml:definitions>
  <inkml:trace contextRef="#ctx0" brushRef="#br0">0 954 24575,'2'18'0,"1"-1"0,0 1 0,1-1 0,1 0 0,1-1 0,14 32 0,-12-29 0,4 5 0,0 0 0,24 33 0,-36-56 0,0 0 0,1-1 0,0 1 0,-1 0 0,1 0 0,0 0 0,-1 0 0,1-1 0,0 1 0,0 0 0,-1-1 0,1 1 0,0 0 0,0-1 0,0 1 0,0-1 0,0 1 0,0-1 0,0 0 0,0 0 0,0 1 0,0-1 0,0 0 0,0 0 0,0 0 0,0 0 0,0 0 0,0 0 0,1 0 0,-1 0 0,0-1 0,0 1 0,0 0 0,0-1 0,0 1 0,0 0 0,0-1 0,-1 1 0,1-1 0,0 0 0,0 1 0,0-1 0,0 0 0,-1 1 0,1-1 0,0 0 0,-1 0 0,1 0 0,0-1 0,6-7 0,0-1 0,-1 0 0,9-19 0,-9 16 0,41-69 0,97-131 0,80-63 0,-169 210 0,314-348 0,-281 320-1365,-76 81-5461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20.827"/>
    </inkml:context>
    <inkml:brush xml:id="br0">
      <inkml:brushProperty name="width" value="0.05" units="cm"/>
      <inkml:brushProperty name="height" value="0.05" units="cm"/>
      <inkml:brushProperty name="color" value="#E71224"/>
    </inkml:brush>
  </inkml:definitions>
  <inkml:trace contextRef="#ctx0" brushRef="#br0">1 0 24575,'52'3'0,"0"1"0,73 17 0,-28-4 0,866 153 0,-894-156 0,0-4 0,122 5 0,-167-15 36,-1 2 0,27 6-1,5 0-1507,-34-6-5354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23.825"/>
    </inkml:context>
    <inkml:brush xml:id="br0">
      <inkml:brushProperty name="width" value="0.05" units="cm"/>
      <inkml:brushProperty name="height" value="0.05" units="cm"/>
      <inkml:brushProperty name="color" value="#E71224"/>
    </inkml:brush>
  </inkml:definitions>
  <inkml:trace contextRef="#ctx0" brushRef="#br0">1 832 24575,'1'13'0,"1"1"0,1-1 0,0 1 0,1-1 0,1 0 0,0 0 0,7 13 0,10 28 0,-17-36 0,-1 1 0,-1-1 0,2 27 0,-3-19 0,-2-24 0,0-1 0,0 0 0,0 1 0,0-1 0,0 0 0,0 1 0,1-1 0,-1 0 0,0 1 0,1-1 0,-1 0 0,1 0 0,-1 1 0,1-1 0,-1 0 0,1 0 0,0 0 0,0 0 0,0 0 0,0 0 0,-1 0 0,1 0 0,0 0 0,1 0 0,-1-1 0,0 1 0,0 0 0,0-1 0,0 1 0,1-1 0,-1 1 0,0-1 0,0 1 0,1-1 0,-1 0 0,0 0 0,1 0 0,-1 1 0,0-1 0,1-1 0,-1 1 0,0 0 0,1 0 0,-1 0 0,0-1 0,1 1 0,0-1 0,10-4 0,-1 0 0,-1 0 0,1-1 0,15-12 0,-8 6 0,136-91 0,202-178 0,119-157 0,-181 175 0,-276 248-1365,-1 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25.659"/>
    </inkml:context>
    <inkml:brush xml:id="br0">
      <inkml:brushProperty name="width" value="0.05" units="cm"/>
      <inkml:brushProperty name="height" value="0.05" units="cm"/>
      <inkml:brushProperty name="color" value="#E71224"/>
    </inkml:brush>
  </inkml:definitions>
  <inkml:trace contextRef="#ctx0" brushRef="#br0">1 227 24575,'23'-1'0,"-1"-2"0,1-1 0,38-11 0,-42 9 0,301-100 0,-106 30 0,-196 71-227,0 1-1,1 1 1,-1 1-1,1 1 1,30 1-1,-28 0-6598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26.011"/>
    </inkml:context>
    <inkml:brush xml:id="br0">
      <inkml:brushProperty name="width" value="0.05" units="cm"/>
      <inkml:brushProperty name="height" value="0.05" units="cm"/>
      <inkml:brushProperty name="color" value="#E71224"/>
    </inkml:brush>
  </inkml:definitions>
  <inkml:trace contextRef="#ctx0" brushRef="#br0">0 251 24575,'348'-25'0,"-5"-30"0,-29 4 0,414-20 0,-393 48 0,128-3 0,902 28 0,-1050 21 0,-104-3 0,694 61 0,-843-74 0,485 52 0,104-48 0,-394-14 0,-76 3-1365,-160 0-5461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28.600"/>
    </inkml:context>
    <inkml:brush xml:id="br0">
      <inkml:brushProperty name="width" value="0.05" units="cm"/>
      <inkml:brushProperty name="height" value="0.05" units="cm"/>
      <inkml:brushProperty name="color" value="#E71224"/>
    </inkml:brush>
  </inkml:definitions>
  <inkml:trace contextRef="#ctx0" brushRef="#br0">1 587 24575,'1'9'0,"0"0"0,1-1 0,0 1 0,0 0 0,1-1 0,0 1 0,0-1 0,1 0 0,1 0 0,-1-1 0,1 1 0,0-1 0,12 13 0,-7-8 0,-1 1 0,0 0 0,10 22 0,-14-26 0,0 1 0,0 0 0,1-1 0,0 0 0,0 0 0,13 12 0,-17-19 0,-1 0 0,1 0 0,0-1 0,0 1 0,0-1 0,0 1 0,0-1 0,1 0 0,-1 0 0,0 0 0,0 0 0,1 0 0,-1 0 0,1-1 0,-1 1 0,1-1 0,-1 0 0,0 1 0,1-1 0,-1 0 0,1-1 0,-1 1 0,1 0 0,-1-1 0,1 1 0,-1-1 0,1 0 0,-1 0 0,0 0 0,0 0 0,1 0 0,-1 0 0,0-1 0,0 1 0,2-3 0,43-39 0,47-54 0,45-41 0,293-266 0,-285 262 0,-141 137-8,-1 1 0,1 0 0,0 1-1,0 0 1,0-1 0,10-2 0,3-2-1300,-5 1-5518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32.290"/>
    </inkml:context>
    <inkml:brush xml:id="br0">
      <inkml:brushProperty name="width" value="0.05" units="cm"/>
      <inkml:brushProperty name="height" value="0.05" units="cm"/>
      <inkml:brushProperty name="color" value="#E71224"/>
    </inkml:brush>
  </inkml:definitions>
  <inkml:trace contextRef="#ctx0" brushRef="#br0">1 1233 24575,'0'19'0,"2"0"0,1 0 0,0-1 0,1 1 0,9 23 0,41 90 0,-27-70 0,20 85 0,-28-82 0,-15-61 0,2-10 0,3-13 0,-9 18 0,12-27 0,2-1 0,0 2 0,26-37 0,65-74 0,141-138-382,20 15-720,-196 194 1094,726-669-26,-676 622 189,-108 102-6975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2:34.677"/>
    </inkml:context>
    <inkml:brush xml:id="br0">
      <inkml:brushProperty name="width" value="0.05" units="cm"/>
      <inkml:brushProperty name="height" value="0.05" units="cm"/>
      <inkml:brushProperty name="color" value="#E71224"/>
    </inkml:brush>
  </inkml:definitions>
  <inkml:trace contextRef="#ctx0" brushRef="#br0">1 987 24575,'1'17'0,"2"-1"0,0 0 0,1 0 0,0 0 0,2 0 0,6 15 0,-1-4 0,7 23 0,7 15 0,-2 1 0,19 98 0,-36-134 0,14 39 0,-9-32 0,-4 18 0,-7-48 0,0 0 0,1 0 0,0 0 0,0 0 0,0-1 0,1 1 0,0-1 0,0 1 0,0-1 0,5 8 0,-7-14 0,0 0 0,1 0 0,-1 0 0,1 0 0,-1 0 0,1 0 0,-1 0 0,1 0 0,-1 0 0,1 0 0,-1 0 0,0-1 0,1 1 0,-1 0 0,1 0 0,-1 0 0,0-1 0,1 1 0,-1 0 0,1 0 0,-1-1 0,0 1 0,1 0 0,-1-1 0,0 1 0,0 0 0,1-1 0,-1 1 0,0-1 0,0 1 0,0 0 0,1-1 0,-1 1 0,0-1 0,0 0 0,11-18 0,48-91 17,144-197 1,99-69-889,-241 304 366,489-574 236,-504 596 254,-21 22 828,27-35-1,7-6-2177,-50 59-5461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07.360"/>
    </inkml:context>
    <inkml:brush xml:id="br0">
      <inkml:brushProperty name="width" value="0.05" units="cm"/>
      <inkml:brushProperty name="height" value="0.05" units="cm"/>
      <inkml:brushProperty name="color" value="#E71224"/>
    </inkml:brush>
  </inkml:definitions>
  <inkml:trace contextRef="#ctx0" brushRef="#br0">1 447 24575,'0'8'0,"1"-1"0,0 1 0,0-1 0,1 1 0,-1-1 0,2 0 0,-1 0 0,8 13 0,2 1 0,21 29 0,4 6 0,-31-46 0,-1 0 0,2 0 0,-1-1 0,2 1 0,13 13 0,-19-21 0,0 0 0,1 0 0,-1-1 0,1 1 0,-1 0 0,1-1 0,0 0 0,-1 0 0,1 0 0,0 0 0,0 0 0,0 0 0,0-1 0,0 1 0,-1-1 0,1 0 0,0 0 0,0 0 0,0 0 0,0 0 0,0-1 0,0 0 0,0 1 0,0-1 0,0 0 0,-1 0 0,1-1 0,3-1 0,14-10 0,0-1 0,0-1 0,-1-1 0,27-30 0,22-18 0,25-6 0,166-95 0,-111 75 0,-19 14 0,76-51 0,-161 96-1365,-30 25-5461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14.593"/>
    </inkml:context>
    <inkml:brush xml:id="br0">
      <inkml:brushProperty name="width" value="0.05" units="cm"/>
      <inkml:brushProperty name="height" value="0.05" units="cm"/>
      <inkml:brushProperty name="color" value="#E71224"/>
    </inkml:brush>
  </inkml:definitions>
  <inkml:trace contextRef="#ctx0" brushRef="#br0">0 582 24575,'51'89'0,"67"89"0,-102-155 0,-12-17 0,1 0 0,-1 0 0,1 0 0,0-1 0,1 0 0,9 8 0,-13-12 0,0 0 0,0 0 0,0 0 0,0 0 0,0 0 0,0 0 0,0 0 0,0-1 0,1 1 0,-1-1 0,0 0 0,0 0 0,1 0 0,-1 0 0,0 0 0,0 0 0,1 0 0,-1-1 0,0 1 0,0-1 0,0 0 0,0 1 0,0-1 0,0 0 0,0 0 0,3-2 0,22-17 0,0-2 0,-2-1 0,42-48 0,-5 7 0,131-134 0,-83 75 0,160-143 0,-162 147-1365,-98 107-5461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19.748"/>
    </inkml:context>
    <inkml:brush xml:id="br0">
      <inkml:brushProperty name="width" value="0.05" units="cm"/>
      <inkml:brushProperty name="height" value="0.05" units="cm"/>
      <inkml:brushProperty name="color" value="#E71224"/>
    </inkml:brush>
  </inkml:definitions>
  <inkml:trace contextRef="#ctx0" brushRef="#br0">0 1 24575,'113'-1'0,"588"25"0,205 83 0,-607-74 0,-25-4 0,283 4 0,-495-32 0,182 10 0,86 1 0,-259-13-1365,-44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22.523"/>
    </inkml:context>
    <inkml:brush xml:id="br0">
      <inkml:brushProperty name="width" value="0.05" units="cm"/>
      <inkml:brushProperty name="height" value="0.05" units="cm"/>
      <inkml:brushProperty name="color" value="#E71224"/>
    </inkml:brush>
  </inkml:definitions>
  <inkml:trace contextRef="#ctx0" brushRef="#br0">0 41 24575,'110'4'0,"136"25"0,-132-13 0,343 52 0,7 2 0,0-31 0,315-39 0,-350-3 0,537 3 0,-880-4 0,133-25 0,-92 10 0,170-13 0,-91 11 0,363-29 0,183 29 0,-517 23 0,298-17 0,264-36 0,-153 40 0,-428 13 0,100 24 0,-11 0 0,268-28 0,144 3 0,-168 46 0,-436-34 0,82 10 0,626 44 0,-124-98 0,-433 0 0,656-74 0,-625 96 0,-283 8-102,1 0 0,0-1 0,-1-1 0,0 0 0,0-1-1,0 0 1,14-7 0,-17 8-446,10-5-6278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25.435"/>
    </inkml:context>
    <inkml:brush xml:id="br0">
      <inkml:brushProperty name="width" value="0.05" units="cm"/>
      <inkml:brushProperty name="height" value="0.05" units="cm"/>
      <inkml:brushProperty name="color" value="#E71224"/>
    </inkml:brush>
  </inkml:definitions>
  <inkml:trace contextRef="#ctx0" brushRef="#br0">0 730 24575,'1'14'0,"1"0"0,0 0 0,0 0 0,1-1 0,1 1 0,1-1 0,0 0 0,0 0 0,1 0 0,11 15 0,-9-13 0,21 38 0,43 60 0,-71-112 0,-1 1 0,1-1 0,0 0 0,0 1 0,0-1 0,0 0 0,0 0 0,1 1 0,-1-1 0,0 0 0,0 0 0,1 0 0,-1 0 0,1-1 0,-1 1 0,1 0 0,-1-1 0,1 1 0,-1-1 0,1 1 0,0-1 0,-1 0 0,1 1 0,-1-1 0,1 0 0,0 0 0,-1 0 0,1 0 0,0-1 0,-1 1 0,1 0 0,0-1 0,-1 1 0,1-1 0,-1 0 0,1 1 0,2-3 0,3-2 0,-1-1 0,1 0 0,-1 0 0,-1 0 0,11-15 0,-11 15 0,144-178 0,316-301 0,-198 229 0,-247 236-455,-2-1 0,23-34 0,-33 43-6371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27.586"/>
    </inkml:context>
    <inkml:brush xml:id="br0">
      <inkml:brushProperty name="width" value="0.05" units="cm"/>
      <inkml:brushProperty name="height" value="0.05" units="cm"/>
      <inkml:brushProperty name="color" value="#E71224"/>
    </inkml:brush>
  </inkml:definitions>
  <inkml:trace contextRef="#ctx0" brushRef="#br0">0 621 24575,'2'13'0,"0"-1"0,1 1 0,0 0 0,0-1 0,2 0 0,0 0 0,9 18 0,18 25 0,-20-36 0,0 0 0,-2 1 0,0 1 0,-1 0 0,-1 0 0,9 36 0,-17-50 0,2 1 0,-1 0 0,1-1 0,0 1 0,1-1 0,0 1 0,5 10 0,-6-17 0,-1 1 0,1 0 0,-1-1 0,1 1 0,-1-1 0,1 1 0,0-1 0,0 0 0,-1 0 0,1 0 0,0 0 0,0 0 0,0 0 0,0 0 0,0-1 0,1 1 0,-1-1 0,0 0 0,0 1 0,0-1 0,0 0 0,0 0 0,1 0 0,-1-1 0,0 1 0,0 0 0,0-1 0,0 0 0,0 1 0,0-1 0,4-2 0,17-7 0,-1-2 0,0 0 0,-1-2 0,0 0 0,24-22 0,-13 11 0,166-132 0,197-147 0,173-122 0,-525 391-1365,-30 25-5461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27.746"/>
    </inkml:context>
    <inkml:brush xml:id="br0">
      <inkml:brushProperty name="width" value="0.05" units="cm"/>
      <inkml:brushProperty name="height" value="0.05" units="cm"/>
      <inkml:brushProperty name="color" value="#E71224"/>
    </inkml:brush>
  </inkml:definitions>
  <inkml:trace contextRef="#ctx0" brushRef="#br0">1 246 24575,'10'-1'0,"0"0"0,-1-1 0,1 0 0,0 0 0,10-4 0,20-5 0,41-6 0,230-38 0,-273 52 0,-30 3 0,0-1 0,0 0 0,0 0 0,0 0 0,0-1 0,0 0 0,0 0 0,-1-1 0,1 0 0,-1-1 0,13-7 0,-6 3 0,0 0 0,1 1 0,0 0 0,0 1 0,32-8 0,-28 9 0,0-1 0,0-1 0,28-14 0,-10 2-1365,-20 13-5461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28.958"/>
    </inkml:context>
    <inkml:brush xml:id="br0">
      <inkml:brushProperty name="width" value="0.05" units="cm"/>
      <inkml:brushProperty name="height" value="0.05" units="cm"/>
      <inkml:brushProperty name="color" value="#E71224"/>
    </inkml:brush>
  </inkml:definitions>
  <inkml:trace contextRef="#ctx0" brushRef="#br0">1 276 24575,'1766'-15'-1300,"-1588"11"1325,253-7 149,-3-29-56,-330 26-152,863-143 1051,-888 144-1358,-1 3 0,2 3-1,86 3 1,-141 4-6485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30.773"/>
    </inkml:context>
    <inkml:brush xml:id="br0">
      <inkml:brushProperty name="width" value="0.05" units="cm"/>
      <inkml:brushProperty name="height" value="0.05" units="cm"/>
      <inkml:brushProperty name="color" value="#E71224"/>
    </inkml:brush>
  </inkml:definitions>
  <inkml:trace contextRef="#ctx0" brushRef="#br0">1 281 24575,'192'-20'0,"38"-5"0,-28 3-74,1237-123-3050,16 76 505,-609 96 6813,-771-25-3289,-51-3-786,0 1 1,0 2 0,0 0 0,0 2-1,44 12 1,-122-6-120,-90 3-22,-173-7 0,186-6-229,-246 1-1025,-1060 30 898,629 50-726,734-72 1084,-149 20-23,-233 21 3111,363-49-4385,72-1-5509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34.212"/>
    </inkml:context>
    <inkml:brush xml:id="br0">
      <inkml:brushProperty name="width" value="0.05" units="cm"/>
      <inkml:brushProperty name="height" value="0.05" units="cm"/>
      <inkml:brushProperty name="color" value="#E71224"/>
    </inkml:brush>
  </inkml:definitions>
  <inkml:trace contextRef="#ctx0" brushRef="#br0">1 0 24575,'106'5'0,"210"39"0,-244-31 0,107 18 0,567 83 0,41-45 0,-696-60 0,126 30 0,-137-21 0,1-4 0,100 4 0,-122-17 0,355 24 0,-48 2 0,2-28 0,-157-1 0,1375 2 0,-1281-26 0,-26 0 0,120-2 0,380-18 0,-702 46 0,527-23 0,-164-6 0,45-14 0,-435 35 0,3-1 0,0 2 0,54 1 0,-59 7 0,-32-1 0,-33 0 0,-655 15 0,287-5 0,-814 69 0,955-54 0,-709 91 0,908-108 0,-502 77 0,2-27 0,-46-52 0,326-9 0,169 3 0,-613-24 0,195-6 0,-1 31 0,194 2 0,-324-4-1365,625 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38.392"/>
    </inkml:context>
    <inkml:brush xml:id="br0">
      <inkml:brushProperty name="width" value="0.05" units="cm"/>
      <inkml:brushProperty name="height" value="0.05" units="cm"/>
      <inkml:brushProperty name="color" value="#E71224"/>
    </inkml:brush>
  </inkml:definitions>
  <inkml:trace contextRef="#ctx0" brushRef="#br0">1 300 24575,'2741'0'-930,"-1054"-65"1108,-1218 34-178,259-16 0,-178 11 294,-195 12 19,-131 9-183,485-17-115,-229 3-15,-365 19 0,361-1-287,-369 12-791,-84-1-5748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4:57.824"/>
    </inkml:context>
    <inkml:brush xml:id="br0">
      <inkml:brushProperty name="width" value="0.05" units="cm"/>
      <inkml:brushProperty name="height" value="0.05" units="cm"/>
      <inkml:brushProperty name="color" value="#E71224"/>
    </inkml:brush>
  </inkml:definitions>
  <inkml:trace contextRef="#ctx0" brushRef="#br0">1 741 24575,'1'10'0,"1"0"0,0 0 0,1 0 0,0-1 0,0 1 0,1-1 0,0 0 0,1 0 0,0 0 0,1-1 0,7 10 0,-3-3 0,0 0 0,7 18 0,-1 7 0,-10-22 0,1-1 0,1 0 0,16 26 0,-23-41 0,0 0 0,0 0 0,0 0 0,1-1 0,-1 1 0,1 0 0,-1-1 0,1 0 0,-1 1 0,1-1 0,0 0 0,0 0 0,0 1 0,0-1 0,0-1 0,0 1 0,0 0 0,0 0 0,0-1 0,0 1 0,0-1 0,0 0 0,0 0 0,1 0 0,-1 0 0,0 0 0,0 0 0,0 0 0,0-1 0,0 1 0,1-1 0,-1 0 0,0 1 0,0-1 0,0 0 0,-1 0 0,1 0 0,0 0 0,0-1 0,0 1 0,2-3 0,7-7 0,0 0 0,-1 0 0,0-1 0,14-23 0,-18 26 0,175-219 0,-60 82 0,-72 80 0,-22 27 0,38-40 0,51-36 0,49-55 0,-152 154-116,2-3-134,1 1 0,0 0 0,1 1 1,33-24-1,-32 31-6576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02.451"/>
    </inkml:context>
    <inkml:brush xml:id="br0">
      <inkml:brushProperty name="width" value="0.05" units="cm"/>
      <inkml:brushProperty name="height" value="0.05" units="cm"/>
      <inkml:brushProperty name="color" value="#E71224"/>
    </inkml:brush>
  </inkml:definitions>
  <inkml:trace contextRef="#ctx0" brushRef="#br0">1 425 24575,'61'-4'0,"0"-2"0,88-21 0,-117 21 0,66-17 0,-43 10 0,73-9 0,91-13 0,-149 21 0,1 3 0,113-3 0,-129 15 0,0-2 0,79-13 0,-32-1 0,2 4 0,137 2 0,1946 12 0,-1116-5 0,-957-4 0,174-31 0,-223 27 0,87-22 0,-100 18 0,108-12 0,-27 16 0,129-6 0,-245 17-116,-1-1 200,0 0-1,26-4 0,-38 4-166,-1-1-1,1 0 1,-1 0 0,1 0 0,-1 0-1,0 0 1,1-1 0,-1 0 0,0 1-1,0-1 1,0 0 0,0 0-1,-1-1 1,1 1 0,-1-1 0,1 1-1,3-6 1,0-5-6743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04.260"/>
    </inkml:context>
    <inkml:brush xml:id="br0">
      <inkml:brushProperty name="width" value="0.05" units="cm"/>
      <inkml:brushProperty name="height" value="0.05" units="cm"/>
      <inkml:brushProperty name="color" value="#E71224"/>
    </inkml:brush>
  </inkml:definitions>
  <inkml:trace contextRef="#ctx0" brushRef="#br0">0 1 24575,'2113'0'0,"-1680"12"0,41 1 0,1829-13 0,-1739 23 0,-88 29 0,-293-17 108,15 3-1581,-166-35-5353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11.733"/>
    </inkml:context>
    <inkml:brush xml:id="br0">
      <inkml:brushProperty name="width" value="0.05" units="cm"/>
      <inkml:brushProperty name="height" value="0.05" units="cm"/>
      <inkml:brushProperty name="color" value="#E71224"/>
    </inkml:brush>
  </inkml:definitions>
  <inkml:trace contextRef="#ctx0" brushRef="#br0">1 802 24575,'1'14'0,"1"0"0,1 0 0,0 0 0,0 0 0,2 0 0,0 0 0,0-1 0,1 0 0,13 20 0,-4-6 0,-15-25 0,1-1 0,0 1 0,-1-1 0,1 1 0,0-1 0,0 1 0,0-1 0,0 0 0,0 0 0,1 0 0,-1 1 0,0-1 0,0 0 0,1 0 0,-1-1 0,1 1 0,-1 0 0,1 0 0,1 0 0,-1-1 0,-1 0 0,1 0 0,-1 0 0,0 0 0,1 0 0,-1-1 0,0 1 0,1-1 0,-1 1 0,0-1 0,1 1 0,-1-1 0,0 1 0,0-1 0,1 0 0,-1 0 0,0 0 0,1-1 0,6-6 0,-1-1 0,0 0 0,-1 0 0,10-17 0,-7 11 0,6-6 0,2 1 0,0 1 0,36-30 0,9-12 0,489-531 0,-511 542 0,-29 35 0,0 1 0,25-25 0,-10 10-1365,-17 15-5461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38.51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40.792"/>
    </inkml:context>
    <inkml:brush xml:id="br0">
      <inkml:brushProperty name="width" value="0.05" units="cm"/>
      <inkml:brushProperty name="height" value="0.05" units="cm"/>
      <inkml:brushProperty name="color" value="#E71224"/>
    </inkml:brush>
  </inkml:definitions>
  <inkml:trace contextRef="#ctx0" brushRef="#br0">1 141 24575,'1223'0'0,"-1044"-12"0,-28 0 0,523 10 0,-58 1 0,-322-11 0,68-1 0,30 1 0,8 0 0,-130 11 0,930-30 0,-385 14 0,-717 17 0,-77-1-455,0 0 0,34-7 0,-31 3-6371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3:35.059"/>
    </inkml:context>
    <inkml:brush xml:id="br0">
      <inkml:brushProperty name="width" value="0.05" units="cm"/>
      <inkml:brushProperty name="height" value="0.05" units="cm"/>
      <inkml:brushProperty name="color" value="#E71224"/>
    </inkml:brush>
  </inkml:definitions>
  <inkml:trace contextRef="#ctx0" brushRef="#br0">1 176 24575,'4'-1'0,"1"1"0,-1-1 0,1-1 0,-1 1 0,0 0 0,9-5 0,7-2 0,287-89 0,-239 71 0,-55 20 0,-1 1 0,1 0 0,1 1 0,-1 0 0,1 1 0,21-2 0,54 5 0,-112 0 0,0 1 0,0 1 0,1 1 0,-33 9 0,4 3 0,-52 21 0,72-23-111,11-4-140,-1 0 0,-1-2 0,1 0 1,-32 4-1,34-9-6575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42.678"/>
    </inkml:context>
    <inkml:brush xml:id="br0">
      <inkml:brushProperty name="width" value="0.05" units="cm"/>
      <inkml:brushProperty name="height" value="0.05" units="cm"/>
      <inkml:brushProperty name="color" value="#E71224"/>
    </inkml:brush>
  </inkml:definitions>
  <inkml:trace contextRef="#ctx0" brushRef="#br0">0 452 24575,'316'-10'0,"-34"-4"-1035,99-4-3107,823-46 1821,-249 12 1503,1266-97 1639,-1686 83 3483,-141 12-1828,3 30-1761,337 27-2080,-709-3-5461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47.958"/>
    </inkml:context>
    <inkml:brush xml:id="br0">
      <inkml:brushProperty name="width" value="0.05" units="cm"/>
      <inkml:brushProperty name="height" value="0.05" units="cm"/>
      <inkml:brushProperty name="color" value="#E71224"/>
    </inkml:brush>
  </inkml:definitions>
  <inkml:trace contextRef="#ctx0" brushRef="#br0">1 677 24575,'14'16'0,"-1"0"0,16 24 0,10 13 0,-14-21 0,0 0 0,-2 1 0,24 47 0,-46-77 0,1 1 0,1-1 0,-1 0 0,0 0 0,1 1 0,0-1 0,-1-1 0,1 1 0,0 0 0,0-1 0,1 0 0,-1 1 0,1-1 0,-1-1 0,1 1 0,-1 0 0,1-1 0,0 0 0,0 0 0,0 0 0,0 0 0,0-1 0,0 1 0,0-1 0,0 0 0,0 0 0,0 0 0,0-1 0,7-2 0,10-2 0,0-1 0,-1-1 0,0-1 0,26-14 0,-26 12 0,309-173 0,-170 90 0,-100 59 0,307-180 0,-15-27 0,-164 102 0,-154 121 32,-27 15-232,1 0 1,-1 0-1,0-1 1,0 0-1,0 0 0,7-8 1,-3-1-6627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49.461"/>
    </inkml:context>
    <inkml:brush xml:id="br0">
      <inkml:brushProperty name="width" value="0.05" units="cm"/>
      <inkml:brushProperty name="height" value="0.05" units="cm"/>
      <inkml:brushProperty name="color" value="#E71224"/>
    </inkml:brush>
  </inkml:definitions>
  <inkml:trace contextRef="#ctx0" brushRef="#br0">0 1779 24575,'2'44'0,"1"0"0,3 0 0,16 64 0,48 123 0,-60-199 0,-6-15 0,2-1 0,0 0 0,0 0 0,12 18 0,-18-33 0,1 0 0,-1 0 0,1 0 0,0 0 0,0 0 0,-1-1 0,1 1 0,0 0 0,0 0 0,0-1 0,0 1 0,0 0 0,0-1 0,0 1 0,0-1 0,0 0 0,0 1 0,0-1 0,0 0 0,0 1 0,0-1 0,1 0 0,-1 0 0,0 0 0,0 0 0,0 0 0,0 0 0,0 0 0,1-1 0,-1 1 0,0 0 0,0-1 0,0 1 0,2-1 0,3-3 0,0 0 0,1 0 0,-1-1 0,9-8 0,-9 7 0,166-159 0,-120 113 0,973-936-4225,71 62 2477,-934 813 3051,-56 42 2196,-101 67-3533,0 0-1,0 1 1,0-1 0,-1-1-1,7-7 1,-6 3-6780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54.605"/>
    </inkml:context>
    <inkml:brush xml:id="br0">
      <inkml:brushProperty name="width" value="0.05" units="cm"/>
      <inkml:brushProperty name="height" value="0.05" units="cm"/>
      <inkml:brushProperty name="color" value="#E71224"/>
    </inkml:brush>
  </inkml:definitions>
  <inkml:trace contextRef="#ctx0" brushRef="#br0">86 0 24575,'0'4'0,"-4"10"0,-2 7 0,1 4 0,-4 6 0,1 2 0,0 0 0,3-2 0,2-1 0,1-2 0,-3-6 0,-1 2 0,1 1 0,1 1 0,1 0 0,2-1 0,-5-3 0,0-7-8191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5:55.589"/>
    </inkml:context>
    <inkml:brush xml:id="br0">
      <inkml:brushProperty name="width" value="0.05" units="cm"/>
      <inkml:brushProperty name="height" value="0.05" units="cm"/>
      <inkml:brushProperty name="color" value="#E71224"/>
    </inkml:brush>
  </inkml:definitions>
  <inkml:trace contextRef="#ctx0" brushRef="#br0">2937 1158 24575,'-1073'26'-762,"777"-3"381,-467 96 0,758-118 381,-272 70 717,238-58-564,0 2 0,1 1-1,1 2 1,-65 41 0,83-44-149,0 1 0,2 1 1,0 0-1,0 1 0,2 1 1,0 0-1,2 1 0,0 1 0,1 0 1,-10 25-1,4-4-5,3 1 1,1 1-1,2 0 0,-9 66 0,17-80 1,1 0 0,2 0 0,1-1 0,1 1 0,1 0 0,2 0 0,1-1 0,1 0 0,2 0 0,1 0 0,1-1 0,1 0 0,1-1 0,2-1 0,27 41 0,-15-32 24,1-1 0,2-2-1,1-1 1,1-1 0,48 35-1,-25-26-162,3-3 0,112 54 0,-26-32-381,1-5 0,185 40 0,-34-28-660,2-12 0,371 17 0,610-67-2365,613-165-1019,-12-110 2514,-1317 174 1917,-78 4 344,260-95 618,-560 129-454,341-163 0,-343 123 1,-5-7 0,-4-8 0,-6-8 0,-6-6 0,152-158 0,-271 246 393,-2-2 0,-1-2-1,53-81 1,-85 115-573,-1 0 0,0-1 0,-1 1 0,-1-1 1,7-24-1,-10 30-40,0-1 0,-1 1 1,1-1-1,-1 1 0,-1-1 0,1 1 1,-1-1-1,0 1 0,-1 0 1,1-1-1,-1 1 0,-1 0 0,-3-8 1,-1 1-89,-1 1 1,0 0 0,-1 0 0,0 1-1,-1 1 1,0-1 0,-1 2 0,0-1-1,-16-9 1,-17-10-138,-65-29 1,-145-51 103,-100-2 107,-236-40-1064,-1185-141 0,1410 261 922,-2 17 0,1 15 0,-524 69 0,504-10 0,-690 200 0,-416 286-3512,1145-393 3378,-43 46-573,290-141 1277,-153 120-1,183-117 871,-85 95 0,153-153-1472,-43 46-1495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6:02.874"/>
    </inkml:context>
    <inkml:brush xml:id="br0">
      <inkml:brushProperty name="width" value="0.05" units="cm"/>
      <inkml:brushProperty name="height" value="0.05" units="cm"/>
      <inkml:brushProperty name="color" value="#E71224"/>
    </inkml:brush>
  </inkml:definitions>
  <inkml:trace contextRef="#ctx0" brushRef="#br0">0 326 24575,'74'3'0,"-1"2"0,80 17 0,143 44 0,-30-6 0,-155-39 0,270 48 0,-267-55 0,160 2 0,2258-18 0,-2283-10 0,-5-1 0,-177 13 0,-10 1 0,0-2 0,0-3 0,57-11 0,39-12 0,33-8 0,6 4 0,2-1 0,321-71 0,8-2 0,-12-1 0,-287 63 0,297-20 0,111 52 0,-382 14 0,-48-4 0,530 21 0,-481 3 0,136 15 0,29 4 0,219 29 0,-56-15 0,-493-50 0,238 25 0,45 2 0,388 44 0,-473-44 0,386 12-1365,-640-45-5461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6:05.183"/>
    </inkml:context>
    <inkml:brush xml:id="br0">
      <inkml:brushProperty name="width" value="0.05" units="cm"/>
      <inkml:brushProperty name="height" value="0.05" units="cm"/>
      <inkml:brushProperty name="color" value="#E71224"/>
    </inkml:brush>
  </inkml:definitions>
  <inkml:trace contextRef="#ctx0" brushRef="#br0">0 152 24575,'2211'0'0,"-1726"-42"0,-285 18 0,43-5 0,438-27 0,54 57 0,-95 50 0,-335-18 0,406 25 0,-641-54-682,88-9-1,-102 1-6143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6:07.786"/>
    </inkml:context>
    <inkml:brush xml:id="br0">
      <inkml:brushProperty name="width" value="0.05" units="cm"/>
      <inkml:brushProperty name="height" value="0.05" units="cm"/>
      <inkml:brushProperty name="color" value="#E71224"/>
    </inkml:brush>
  </inkml:definitions>
  <inkml:trace contextRef="#ctx0" brushRef="#br0">0 177 24575,'401'-15'0,"-249"7"0,386-49 0,-25-21 0,-338 64 0,241 10 0,-209 6 0,-175-2 0,34-1 0,0 3 0,102 17 0,77 19 0,-90-15 0,278 22 0,-293-30 0,166 39 0,-247-42 0,451 94 0,594 106 0,-751-155 0,500 57 0,-404-59 0,-109-9 0,724 26 0,-464-38 0,557-16 0,-719-43 0,58-1 0,-444 26 0,563 3 0,-448 9 101,23 1-1567,-170-13-5360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5T06:46:56.67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0,'1427'55,"-521"-9,-678-46,-192 0,-33-1,0 1,1 0,-1 0,0 0,0 1,0-1,1 1,-1 0,0 0,0 0,0 0,0 0,0 1,-1-1,5 4,3 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05T06:47:00.1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47,'148'-4,"-63"0,181-7,1897-17,-1370 52,291 1,-140 23,-384-19,1-30,-231-1,-139 3,264-7,-246-14,82-4,-43 19,291-16,476-5,-819 27,-169-1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4:00.444"/>
    </inkml:context>
    <inkml:brush xml:id="br0">
      <inkml:brushProperty name="width" value="0.05" units="cm"/>
      <inkml:brushProperty name="height" value="0.05" units="cm"/>
      <inkml:brushProperty name="color" value="#E71224"/>
    </inkml:brush>
  </inkml:definitions>
  <inkml:trace contextRef="#ctx0" brushRef="#br0">0 125 24575,'12'-1'0,"0"0"0,0-1 0,19-6 0,0 0 0,138-34 0,-85 19 0,-48 14 0,-7 0 0,-1 2 0,1 2 0,57-5 0,28 11-1365,-92-1-5461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7:29.527"/>
    </inkml:context>
    <inkml:brush xml:id="br0">
      <inkml:brushProperty name="width" value="0.05" units="cm"/>
      <inkml:brushProperty name="height" value="0.05" units="cm"/>
      <inkml:brushProperty name="color" value="#E71224"/>
    </inkml:brush>
  </inkml:definitions>
  <inkml:trace contextRef="#ctx0" brushRef="#br0">0 794 24575,'1'11'0,"0"0"0,0 0 0,2-1 0,-1 1 0,1 0 0,7 16 0,34 63 0,-22-48 0,-21-39 0,0-1 0,1 1 0,0 0 0,-1-1 0,1 1 0,0-1 0,0 1 0,0-1 0,1 0 0,3 4 0,-5-6 0,0 0 0,0 1 0,0-1 0,0 0 0,0 1 0,0-1 0,0 0 0,0 0 0,0 0 0,1 0 0,-1 0 0,0 0 0,0 0 0,0 0 0,0 0 0,0-1 0,0 1 0,0 0 0,0-1 0,0 1 0,0-1 0,0 1 0,0-1 0,0 1 0,0-1 0,-1 0 0,1 0 0,0 1 0,0-1 0,-1 0 0,1 0 0,0 0 0,-1 0 0,1-1 0,19-24 0,-3-1 0,18-35 0,9-14 0,202-267 0,-186 258 0,-35 48 0,38-43 0,-8 18 0,91-137 0,-143 195-195,0 0 0,0 0 0,0 0 0,1 1 0,-1-1 0,6-3 0,6-3-6631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7:48.828"/>
    </inkml:context>
    <inkml:brush xml:id="br0">
      <inkml:brushProperty name="width" value="0.05" units="cm"/>
      <inkml:brushProperty name="height" value="0.05" units="cm"/>
      <inkml:brushProperty name="color" value="#E71224"/>
    </inkml:brush>
  </inkml:definitions>
  <inkml:trace contextRef="#ctx0" brushRef="#br0">0 979 24575,'5'6'0,"0"0"0,-1 0 0,0 1 0,0-1 0,0 1 0,-1 0 0,0 0 0,3 12 0,6 13 0,53 124 0,-50-117 0,-8-20 0,-4-10 0,0 0 0,0 0 0,1 0 0,0-1 0,0 0 0,1 0 0,0 0 0,0 0 0,11 11 0,-15-19 0,0 1 0,0-1 0,0 1 0,1-1 0,-1 1 0,0-1 0,0 0 0,0 1 0,0-1 0,1 0 0,-1 0 0,0 0 0,0 0 0,0 0 0,1 0 0,-1 0 0,0-1 0,0 1 0,0 0 0,0-1 0,0 1 0,1 0 0,-1-1 0,0 0 0,0 1 0,0-1 0,0 0 0,0 1 0,1-2 0,25-28 0,-24 26 0,61-82 0,-27 35 0,66-70 0,244-248 0,-173 179 0,-88 101 0,85-99 0,-145 153 0,-12 15 0,1 1 0,1 0 0,1 1 0,20-18 0,-30 30 0,-1 0 0,1-1 0,-1 0 0,9-14 0,-9 13 0,0-1 0,1 1 0,9-9 0,-4 5-1365,-2 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7:52.254"/>
    </inkml:context>
    <inkml:brush xml:id="br0">
      <inkml:brushProperty name="width" value="0.05" units="cm"/>
      <inkml:brushProperty name="height" value="0.05" units="cm"/>
      <inkml:brushProperty name="color" value="#E71224"/>
    </inkml:brush>
  </inkml:definitions>
  <inkml:trace contextRef="#ctx0" brushRef="#br0">0 1007 24575,'1'4'0,"0"1"0,0-1 0,0 0 0,1 0 0,0 0 0,0 0 0,0 0 0,0-1 0,4 6 0,8 18 0,52 126 0,-59-137 0,-1 1 0,5 18 0,12 32 0,-13-43 0,0 1 0,-2 1 0,-1 0 0,-1 0 0,-1 0 0,-2 0 0,0 1 0,-2 31 0,0-52 0,-1-1 0,1 1 0,0 0 0,0 0 0,0-1 0,1 1 0,2 5 0,-4-10 0,0 0 0,1 0 0,-1 0 0,1 0 0,-1 0 0,1-1 0,-1 1 0,1 0 0,0 0 0,-1-1 0,1 1 0,0 0 0,-1-1 0,1 1 0,0 0 0,0-1 0,0 1 0,-1-1 0,1 1 0,0-1 0,0 0 0,0 1 0,0-1 0,0 0 0,0 0 0,0 0 0,0 0 0,0 0 0,0 0 0,0 0 0,0 0 0,0 0 0,0 0 0,0 0 0,0 0 0,0-1 0,0 1 0,0 0 0,-1-1 0,1 1 0,0-1 0,0 1 0,0-1 0,0 1 0,-1-1 0,1 0 0,0 1 0,-1-1 0,1 0 0,0 0 0,0-1 0,11-11 0,-2 0 0,1-1 0,-1 0 0,-1-1 0,11-23 0,16-26 0,256-347 0,-207 296 0,299-342 0,-96 125 0,-143 143-1365,-137 178-5461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7:56.116"/>
    </inkml:context>
    <inkml:brush xml:id="br0">
      <inkml:brushProperty name="width" value="0.05" units="cm"/>
      <inkml:brushProperty name="height" value="0.05" units="cm"/>
      <inkml:brushProperty name="color" value="#E71224"/>
    </inkml:brush>
  </inkml:definitions>
  <inkml:trace contextRef="#ctx0" brushRef="#br0">0 1 24575,'261'20'0,"-112"-5"0,927 86 0,-850-84 0,-40-4 0,116 12 0,-153-15 0,29 4 0,-65-4 0,175-8 0,-138-4 0,1277 2 0,-1198-13 0,-16 0 0,1046 12 0,-608 3 0,1235-2 0,-1883 0-52,-1 1-1,1-1 1,0 0-1,0 0 1,0 0-1,0 0 1,0-1-1,0 1 1,-1-1-1,1 1 1,0-1-1,0 0 1,-1 0-1,1-1 1,-1 1-1,1 0 1,-1-1-1,1 0 1,-1 1-1,0-1 1,0 0-1,0 0 0,0 0 1,0-1-1,3-3 1,1-9-6774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8:03.286"/>
    </inkml:context>
    <inkml:brush xml:id="br0">
      <inkml:brushProperty name="width" value="0.05" units="cm"/>
      <inkml:brushProperty name="height" value="0.05" units="cm"/>
      <inkml:brushProperty name="color" value="#E71224"/>
    </inkml:brush>
  </inkml:definitions>
  <inkml:trace contextRef="#ctx0" brushRef="#br0">1 302 24575,'131'7'0,"239"43"0,-187-21 0,52 3 0,362 1 0,1279-35 0,-1050 3 0,-120-26 0,-74 0 0,-426 25 0,421-23 0,-240-5 0,-142 13 0,62 6 0,6-1 0,164-48 0,-68 6 0,280-28 0,79-13 0,-667 80 0,98-3 0,268 11 0,-273 8 0,-95-3 0,-1 4 0,121 22 0,-142-10 0,65 10 0,-136-25-227,0 0-1,1-1 1,-1 0-1,0 0 1,11-2-1,-1-3-6598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8:07.996"/>
    </inkml:context>
    <inkml:brush xml:id="br0">
      <inkml:brushProperty name="width" value="0.05" units="cm"/>
      <inkml:brushProperty name="height" value="0.05" units="cm"/>
      <inkml:brushProperty name="color" value="#E71224"/>
    </inkml:brush>
  </inkml:definitions>
  <inkml:trace contextRef="#ctx0" brushRef="#br0">0 0 24323,'15315'123'0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8:19.129"/>
    </inkml:context>
    <inkml:brush xml:id="br0">
      <inkml:brushProperty name="width" value="0.05" units="cm"/>
      <inkml:brushProperty name="height" value="0.05" units="cm"/>
      <inkml:brushProperty name="color" value="#E71224"/>
    </inkml:brush>
  </inkml:definitions>
  <inkml:trace contextRef="#ctx0" brushRef="#br0">401 1021 24575,'316'23'0,"-197"-11"0,1303 105 0,-724-47 0,-279-25 0,-408-44 0,490 32 0,29-50 0,-78-8 0,232-42 0,-555 56 0,157 5 0,-246 7 0,-34-1 0,1 0 0,-1-1 0,1 0 0,-1 0 0,0 0 0,1 0 0,-1-1 0,0 0 0,0-1 0,0 1 0,7-5 0,-4 1 0,0-1 0,-1 0 0,0-1 0,0 0 0,12-15 0,43-45 0,-41 46 0,-1-1 0,26-36 0,-41 52 0,-1-1 0,0 1 0,0-1 0,0-1 0,-1 1 0,-1-1 0,1 1 0,-1-1 0,-1 0 0,0-1 0,0 1 0,1-13 0,-2 10 0,-1 0 0,0 0 0,-1 0 0,0 0 0,-1 0 0,0 1 0,-1-1 0,0 0 0,-1 1 0,0 0 0,-1 0 0,0 0 0,-1 1 0,0-1 0,0 2 0,-1-1 0,-1 0 0,1 1 0,-2 1 0,-12-12 0,-368-263 0,345 257 0,-1 2 0,-85-31 0,-102-17 0,125 47 0,-194-20 0,-113 19 0,304 21 0,-1614-18 0,1272 24 0,43 12 0,-1 0 0,221-9 0,-1 7 0,-270 53 0,358-48 0,60-11 0,0 3 0,-79 24 0,110-28 0,-42 16 0,-58 29 0,97-41 0,-1 0 0,1 1 0,1 1 0,0 0 0,0 1 0,1 0 0,0 1 0,-16 21 0,24-26 0,-1 0 0,2 0 0,-1 0 0,1 0 0,0 0 0,1 1 0,-1 0 0,2-1 0,-1 1 0,1 0 0,0 0 0,0 0 0,1 0 0,0 0 0,1 0 0,0-1 0,0 1 0,1 0 0,0 0 0,3 9 0,1-1 0,1-1 0,1 0 0,0 0 0,1 0 0,0-1 0,1 0 0,1-1 0,17 17 0,23 22 0,3-3 0,1-2 0,72 46 0,-91-72 0,0-1 0,2-2 0,41 13 0,147 28 0,-47-14 0,247 55 0,-93-55 0,53 11 0,-282-29 0,-65-16 0,1-1 0,78 8 0,-16-7 0,196 46 0,-127-19 0,218 25 0,-300-48 0,151 4 0,95-20 0,-145-1 0,1497 2 0,-1635-1 0,0-3 0,-1-1 0,92-23 0,-72 11-1365,-57 11-5461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48:24.184"/>
    </inkml:context>
    <inkml:brush xml:id="br0">
      <inkml:brushProperty name="width" value="0.05" units="cm"/>
      <inkml:brushProperty name="height" value="0.05" units="cm"/>
      <inkml:brushProperty name="color" value="#E71224"/>
    </inkml:brush>
  </inkml:definitions>
  <inkml:trace contextRef="#ctx0" brushRef="#br0">925 1248 24575,'28'-1'0,"0"-2"0,39-9 0,12-1 0,670-38 0,-490 40 0,260 5 0,-72 3 0,-203-13 0,264-52 0,-381 43 0,-64 11 0,2 3 0,128-6 0,-122 18 0,-23 1 0,-1-2 0,84-11 0,-72 3 0,111 0 0,17-1 0,-59-6 0,128-18 0,-151 18 0,154-31 0,-154 18 0,129-55 0,-169 56 0,-2-4 0,-2-2 0,64-46 0,-108 67 0,1 0 0,-1 0 0,0-2 0,27-27 0,-42 40 0,-1-1 0,1 1 0,-1-1 0,0 1 0,1-1 0,-1 0 0,0 1 0,0-1 0,0 0 0,0 0 0,0 0 0,-1 0 0,1 0 0,-1 0 0,1 0 0,-1 0 0,1 0 0,-1 0 0,0 0 0,0 0 0,0 0 0,0 0 0,-1 0 0,1 0 0,-1 0 0,1 0 0,-1 0 0,1 0 0,-1 0 0,0 0 0,0 0 0,0 0 0,0 0 0,0 1 0,-1-1 0,1 0 0,0 1 0,-1-1 0,1 1 0,-1 0 0,0-1 0,1 1 0,-3-1 0,-6-4 0,0 1 0,-1 0 0,1 0 0,-1 1 0,0 1 0,-15-4 0,-67-20 0,-10-3 0,32 15 0,-354-79 0,-74-3 0,247 53 0,127 20 0,0 6 0,-171-2 0,-766 22 0,725 12 0,33-1 0,-925-12 0,586-3 0,595 5 0,0 3 0,0 1 0,0 2 0,-53 19 0,64-15 0,0 2 0,-61 35 0,73-34 0,0 1 0,2 1 0,-40 39 0,2-2 0,-71 68 0,92-84 0,37-35 0,-1 0 0,1 0 0,0 0 0,0 0 0,0 1 0,1-1 0,0 1 0,0 0 0,0-1 0,0 1 0,1 0 0,0 0 0,0 0 0,0 1 0,0-1 0,1 0 0,0 0 0,0 0 0,1 0 0,1 10 0,0-3 0,1 0 0,1-1 0,0 1 0,1-1 0,0 0 0,0 0 0,13 18 0,1-5 0,0 0 0,2-2 0,1 0 0,1-1 0,1-1 0,34 21 0,-47-33 0,-4-3 0,-1 0 0,1 0 0,0-1 0,0 0 0,1-1 0,-1 1 0,1-2 0,-1 1 0,14 2 0,0-1 0,0 1 0,24 9 0,-27-7 0,1-1 0,0-2 0,26 4 0,19-3 0,117-8 0,-160 0-341,0 0 0,-1-2-1,34-11 1,-35 9-6485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4:58.332"/>
    </inkml:context>
    <inkml:brush xml:id="br0">
      <inkml:brushProperty name="width" value="0.05" units="cm"/>
      <inkml:brushProperty name="height" value="0.05" units="cm"/>
      <inkml:brushProperty name="color" value="#E71224"/>
    </inkml:brush>
  </inkml:definitions>
  <inkml:trace contextRef="#ctx0" brushRef="#br0">0 1030 24575,'8'2'0,"-1"-1"0,0 1 0,0 1 0,-1-1 0,1 1 0,-1 1 0,1-1 0,8 7 0,1 0 0,164 100 0,-177-107 0,1-1 0,-1 0 0,1 0 0,-1 0 0,1 0 0,0-1 0,0 0 0,-1 1 0,1-2 0,0 1 0,0 0 0,0-1 0,0 1 0,1-1 0,-1 0 0,0-1 0,0 1 0,0-1 0,0 1 0,0-1 0,4-2 0,0-1 0,-1 1 0,0-2 0,-1 1 0,1-1 0,-1 0 0,0 0 0,0-1 0,0 1 0,9-14 0,261-362 0,-47 60 0,-153 224 0,108-106 0,-59 87-1365,-110 101-5461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5:03.435"/>
    </inkml:context>
    <inkml:brush xml:id="br0">
      <inkml:brushProperty name="width" value="0.05" units="cm"/>
      <inkml:brushProperty name="height" value="0.05" units="cm"/>
      <inkml:brushProperty name="color" value="#E71224"/>
    </inkml:brush>
  </inkml:definitions>
  <inkml:trace contextRef="#ctx0" brushRef="#br0">0 2685 24575,'6'5'0,"0"1"0,-1-1 0,0 1 0,0 0 0,0 1 0,-1-1 0,0 1 0,0 0 0,4 12 0,-3-6 0,-1 0 0,1-1 0,1 0 0,0 0 0,0 0 0,12 15 0,-17-25 0,1-1 0,-1 1 0,1 0 0,0 0 0,0-1 0,0 1 0,0 0 0,0-1 0,0 0 0,0 0 0,0 0 0,0 1 0,1-2 0,-1 1 0,0 0 0,1 0 0,-1-1 0,1 0 0,-1 1 0,1-1 0,-1 0 0,1 0 0,-1 0 0,0-1 0,1 1 0,-1 0 0,1-1 0,-1 0 0,0 1 0,1-1 0,-1 0 0,0 0 0,0-1 0,1 1 0,-1 0 0,3-4 0,25-18 0,-2-2 0,-2-1 0,33-38 0,-48 51 0,151-176 0,63-85-603,511-653-2152,-38-36 904,-684 942 1844,25-36 191,-2-1 1,52-111-1,-87 163 97,1 0 0,-1-1 0,-1 1 0,1 0 0,0-9 0,-2 1-5495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04:17.810"/>
    </inkml:context>
    <inkml:brush xml:id="br0">
      <inkml:brushProperty name="width" value="0.05" units="cm"/>
      <inkml:brushProperty name="height" value="0.05" units="cm"/>
      <inkml:brushProperty name="color" value="#E71224"/>
    </inkml:brush>
  </inkml:definitions>
  <inkml:trace contextRef="#ctx0" brushRef="#br0">0 577 24575,'6'0'0,"-1"1"0,1 0 0,0 1 0,-1-1 0,8 4 0,18 4 0,33-3 0,0-2 0,76-6 0,-30-1 0,288 3 0,-387 0 0,-1-1 0,0 0 0,0-1 0,0-1 0,0 1 0,0-2 0,0 1 0,-1-1 0,0-1 0,0 1 0,0-2 0,0 1 0,13-12 0,-18 13 0,0 1 0,0-1 0,0 1 0,-1-1 0,1-1 0,-1 1 0,0 0 0,0-1 0,-1 1 0,1-1 0,-1 0 0,0 0 0,0 0 0,-1 0 0,0 0 0,1 0 0,-2-1 0,1 1 0,-1 0 0,1 0 0,-2-1 0,1 1 0,0 0 0,-1-1 0,0 1 0,0 0 0,-4-9 0,-1 0 0,-1-1 0,-1 1 0,-1 1 0,0 0 0,-15-18 0,-61-55 0,-1-3 0,74 75 0,0 1 0,-1-1 0,0 2 0,-1 0 0,-22-15 0,27 22 0,0 0 0,-1 0 0,0 1 0,1 1 0,-1 0 0,0 0 0,-1 1 0,1 0 0,0 0 0,-1 1 0,-10 1 0,-43 0 0,-192 5 0,231-4 0,1 2 0,-1 1 0,1 1 0,0 1 0,0 1 0,-34 14 0,55-20 0,1 1 0,-1-1 0,0 0 0,1 1 0,-1 0 0,1 0 0,-1-1 0,1 1 0,0 1 0,0-1 0,0 0 0,0 0 0,0 1 0,0-1 0,1 1 0,-1 0 0,1-1 0,-1 1 0,1 0 0,0 0 0,1 0 0,-1 0 0,0 0 0,1 0 0,-1 0 0,1 0 0,0 0 0,0 0 0,0 0 0,1 0 0,-1 0 0,1 0 0,-1 0 0,1 0 0,0 0 0,0-1 0,1 1 0,-1 0 0,3 4 0,22 37 0,-1 2 0,23 62 0,-30-66 0,-9-20-119,-2-4-59,1 1 0,1-1 0,0-1 0,1 0 0,1 0 0,14 16 0,-13-21-6648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6:57.718"/>
    </inkml:context>
    <inkml:brush xml:id="br0">
      <inkml:brushProperty name="width" value="0.05" units="cm"/>
      <inkml:brushProperty name="height" value="0.05" units="cm"/>
      <inkml:brushProperty name="color" value="#E71224"/>
    </inkml:brush>
  </inkml:definitions>
  <inkml:trace contextRef="#ctx0" brushRef="#br0">1449 0 24575,'-14'48'0,"-2"0"0,-2-1 0,-2-1 0,-2-1 0,-53 78 0,-165 185 0,193-254 0,-2-3 0,-3-2 0,-1-2 0,-3-2 0,-83 51 0,85-63 0,5-2 0,-107 51 0,140-77 0,0 0 0,-1 0 0,0-2 0,0 0 0,0-1 0,0-1 0,0 0 0,0-1 0,-24-3 0,36 1 0,-1 0 0,0 0 0,0 0 0,1-1 0,0 1 0,-1-1 0,1 0 0,0-1 0,0 0 0,1 1 0,-1-1 0,1-1 0,0 1 0,0-1 0,0 0 0,-5-8 0,-3-6 0,1 0 0,1-2 0,-8-21 0,5 7 0,2-1 0,2 0 0,1 0 0,2-1 0,-1-37 0,4-187 0,4 222 0,-1 25 0,0 0 0,2 0 0,0 0 0,0 0 0,1 0 0,1 1 0,0 0 0,7-16 0,-7 22 0,0 1 0,0-1 0,1 0 0,0 1 0,0 0 0,0 0 0,1 1 0,0 0 0,0 0 0,0 0 0,1 0 0,-1 1 0,1 0 0,0 1 0,15-6 0,-2 3 0,1 0 0,0 1 0,0 2 0,1 0 0,-1 1 0,32 2 0,-5 2 0,84 17 0,-72-6 0,0 3 0,109 45 0,-78-20 0,89 57 0,-21 6 0,170 146 0,-313-237 0,173 149 0,-95-79 0,-34-34 0,40 37 0,-86-71 12,12 10-1389,-14-18-5449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7:12.414"/>
    </inkml:context>
    <inkml:brush xml:id="br0">
      <inkml:brushProperty name="width" value="0.05" units="cm"/>
      <inkml:brushProperty name="height" value="0.05" units="cm"/>
      <inkml:brushProperty name="color" value="#E71224"/>
    </inkml:brush>
  </inkml:definitions>
  <inkml:trace contextRef="#ctx0" brushRef="#br0">0 0 24233,'9438'76'0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7:17.445"/>
    </inkml:context>
    <inkml:brush xml:id="br0">
      <inkml:brushProperty name="width" value="0.05" units="cm"/>
      <inkml:brushProperty name="height" value="0.05" units="cm"/>
      <inkml:brushProperty name="color" value="#E71224"/>
    </inkml:brush>
  </inkml:definitions>
  <inkml:trace contextRef="#ctx0" brushRef="#br0">1 250 24575,'59'-3'0,"77"-13"0,-39 3 0,121-3 0,60-7 0,-77 4 0,268 9 0,-464 10 0,136-6 0,189-32 0,-132 12 0,87-5 0,-188 20 0,57-2 0,-152 13-32,1 0-57,1 1 0,-1-1 0,1 0 1,-1-1-1,1 1 0,-1-1 0,1 1 0,-1-1 0,1 0 0,-1 0 0,0-1 1,0 1-1,1-1 0,4-3 0,2-6-6737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40.309"/>
    </inkml:context>
    <inkml:brush xml:id="br0">
      <inkml:brushProperty name="width" value="0.05" units="cm"/>
      <inkml:brushProperty name="height" value="0.05" units="cm"/>
      <inkml:brushProperty name="color" value="#E71224"/>
    </inkml:brush>
  </inkml:definitions>
  <inkml:trace contextRef="#ctx0" brushRef="#br0">0 540 24575,'4'1'0,"-1"0"0,1 0 0,-1 0 0,1 1 0,-1-1 0,0 1 0,0 0 0,0 0 0,0 0 0,0 0 0,0 1 0,0-1 0,3 5 0,6 4 0,134 100 0,-137-105 0,-2 1 0,1 1 0,9 11 0,-14-15 0,1 1 0,-1-1 0,1 1 0,0-1 0,0-1 0,1 1 0,-1 0 0,1-1 0,-1 0 0,1 0 0,0 0 0,0-1 0,1 0 0,-1 0 0,11 3 0,-14-5 0,1-1 0,-1 1 0,1-1 0,-1 1 0,0-1 0,1 0 0,-1 1 0,0-1 0,0-1 0,1 1 0,-1 0 0,0 0 0,0-1 0,0 1 0,-1-1 0,1 0 0,0 1 0,-1-1 0,1 0 0,2-4 0,29-49 0,-24 39 0,4-6 0,1 2 0,1 0 0,0 1 0,2 0 0,0 1 0,23-18 0,-13 11 0,43-51 0,-26 26 0,221-212 0,-126 152 0,-137 109-105,0 0 0,0 0 0,0 0 0,0 0 0,0 0 0,0 0 0,0 0 0,0 1 0,0-1 0,0 1 0,0-1 0,3 1 0,7 1-6721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42.165"/>
    </inkml:context>
    <inkml:brush xml:id="br0">
      <inkml:brushProperty name="width" value="0.05" units="cm"/>
      <inkml:brushProperty name="height" value="0.05" units="cm"/>
      <inkml:brushProperty name="color" value="#E71224"/>
    </inkml:brush>
  </inkml:definitions>
  <inkml:trace contextRef="#ctx0" brushRef="#br0">0 435 24575,'1'7'0,"1"0"0,0 0 0,0 1 0,1-1 0,0 0 0,0-1 0,0 1 0,1-1 0,6 9 0,6 12 0,-6-8 0,3 9 0,1-1 0,1-1 0,1 0 0,37 43 0,-51-67 0,0 1 0,0-2 0,0 1 0,1 0 0,-1 0 0,0-1 0,1 1 0,-1-1 0,1 0 0,-1 1 0,1-1 0,0 0 0,0-1 0,-1 1 0,1-1 0,0 1 0,0-1 0,0 0 0,0 0 0,-1 0 0,1 0 0,0 0 0,0-1 0,0 1 0,0-1 0,-1 0 0,1 0 0,0 0 0,-1 0 0,1 0 0,-1-1 0,3-1 0,7-6 0,0 0 0,0-1 0,-2 0 0,1-1 0,8-11 0,-4 5 0,393-405 0,-319 337 31,59-50-1427,-132 121-5430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44.808"/>
    </inkml:context>
    <inkml:brush xml:id="br0">
      <inkml:brushProperty name="width" value="0.05" units="cm"/>
      <inkml:brushProperty name="height" value="0.05" units="cm"/>
      <inkml:brushProperty name="color" value="#E71224"/>
    </inkml:brush>
  </inkml:definitions>
  <inkml:trace contextRef="#ctx0" brushRef="#br0">0 269 24575,'339'13'0,"-59"-1"0,1068-10 0,-691-4 0,864 2 0,-1454-4 0,0-3 0,127-31 0,-113 20 0,22-5 0,-21 3 0,1 4 0,166-10 0,-209 24 0,1-3 0,60-13 0,22-3 0,202-6 0,-189 16 0,83-2 0,-146 14 0,76-2 0,-145 1-76,-1 0 1,1-1-1,-1 1 0,1-1 0,-1 0 0,1 0 0,-1 0 0,0-1 1,0 1-1,1-1 0,-1 1 0,0-1 0,-1 0 0,1 0 1,0-1-1,0 1 0,3-5 0,4-8-6750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46.978"/>
    </inkml:context>
    <inkml:brush xml:id="br0">
      <inkml:brushProperty name="width" value="0.05" units="cm"/>
      <inkml:brushProperty name="height" value="0.05" units="cm"/>
      <inkml:brushProperty name="color" value="#E71224"/>
    </inkml:brush>
  </inkml:definitions>
  <inkml:trace contextRef="#ctx0" brushRef="#br0">1 899 24575,'0'4'0,"1"-1"0,0 0 0,0 0 0,0 0 0,1 0 0,-1 0 0,1 0 0,-1 0 0,1 0 0,0 0 0,4 4 0,4 7 0,11 24 0,-2 1 0,17 51 0,0-1 0,-34-85 0,0 0 0,0-1 0,0 1 0,0-1 0,0 1 0,1-1 0,-1 0 0,1 0 0,0 0 0,0-1 0,0 1 0,0-1 0,0 1 0,1-1 0,-1 0 0,1-1 0,0 1 0,-1 0 0,1-1 0,0 0 0,0 0 0,0 0 0,0 0 0,0-1 0,0 0 0,0 1 0,0-1 0,0-1 0,0 1 0,0-1 0,0 1 0,0-1 0,0 0 0,0-1 0,-1 1 0,1-1 0,0 1 0,3-4 0,49-33 0,96-86 0,-55 41 0,409-279 0,-242 182 0,93-44 0,-199 130 0,74-31 0,-216 114-1365,-3-2-5461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51.328"/>
    </inkml:context>
    <inkml:brush xml:id="br0">
      <inkml:brushProperty name="width" value="0.05" units="cm"/>
      <inkml:brushProperty name="height" value="0.05" units="cm"/>
      <inkml:brushProperty name="color" value="#E71224"/>
    </inkml:brush>
  </inkml:definitions>
  <inkml:trace contextRef="#ctx0" brushRef="#br0">1 1 24575,'1146'0'0,"-1116"2"0,0 1 0,0 2 0,-1 1 0,38 12 0,56 12 0,40-8 0,233 48 0,-352-62 0,0-2 0,0-1 0,1-3 0,72-4 0,69 3 0,-99 10 0,26 1 0,529-9 0,-326-5 0,1491 2 0,-1564-13 0,-6 0 0,-205 13 0,336-14 0,-261-1 0,-48 5 0,88-2 0,-128 11 0,1-1 0,29-7 0,-28 5 0,42-4 0,-48 8-100,2 0 158,-1-1 0,1 0 1,24-6-1,-37 6-126,0 0 0,-1 0 0,1 0-1,-1-1 1,0 1 0,1-1 0,-1 0 0,0 0 0,0 0 0,0 0 0,0 0 0,0-1 0,-1 1 0,1-1 0,-1 0-1,0 0 1,0 0 0,0 0 0,0 0 0,0 0 0,2-6 0,2-13-6758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53.151"/>
    </inkml:context>
    <inkml:brush xml:id="br0">
      <inkml:brushProperty name="width" value="0.05" units="cm"/>
      <inkml:brushProperty name="height" value="0.05" units="cm"/>
      <inkml:brushProperty name="color" value="#E71224"/>
    </inkml:brush>
  </inkml:definitions>
  <inkml:trace contextRef="#ctx0" brushRef="#br0">1 454 24575,'4600'0'0,"-4517"-3"0,103-19 0,4-1 0,205-30 0,-6-30 0,-162 33 0,-142 33 0,256-62 0,-209 53 0,7-3 0,-136 29-54,0-1-1,-1 0 0,1 1 1,0-1-1,0 0 1,-1-1-1,1 1 0,-1 0 1,1-1-1,-1 1 1,0-1-1,0 0 0,1 0 1,-1 0-1,0 0 0,-1 0 1,1 0-1,0 0 1,-1-1-1,1 1 0,-1-1 1,0 1-1,1-1 1,0-4-1,2-14-6771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55.694"/>
    </inkml:context>
    <inkml:brush xml:id="br0">
      <inkml:brushProperty name="width" value="0.05" units="cm"/>
      <inkml:brushProperty name="height" value="0.05" units="cm"/>
      <inkml:brushProperty name="color" value="#E71224"/>
    </inkml:brush>
  </inkml:definitions>
  <inkml:trace contextRef="#ctx0" brushRef="#br0">0 1323 24575,'1'5'0,"0"0"0,0 0 0,1 0 0,-1 0 0,1-1 0,0 1 0,1 0 0,-1-1 0,4 6 0,3 6 0,83 192 0,-4-8 0,-88-198 0,1-1 0,-1 1 0,1 0 0,0-1 0,0 1 0,0-1 0,0 1 0,0-1 0,0 1 0,1-1 0,-1 0 0,0 0 0,1 1 0,-1-1 0,1 0 0,-1 0 0,1 0 0,-1-1 0,1 1 0,0 0 0,-1-1 0,1 1 0,0-1 0,0 1 0,-1-1 0,1 0 0,0 0 0,0 0 0,-1 0 0,1 0 0,3 0 0,0-2 0,0 0 0,1 0 0,-1-1 0,0 0 0,0 0 0,-1 0 0,1 0 0,-1-1 0,9-7 0,41-46 0,84-112 0,-64 74 0,28-34-45,410-493-956,-351 443 606,250-214 0,-409 390 396,107-82 1219,-95 75-1359,1 1 1,0 1-1,0 0 0,1 1 0,30-9 0,-34 14-6604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6:28:52.104"/>
    </inkml:context>
    <inkml:brush xml:id="br0">
      <inkml:brushProperty name="width" value="0.05" units="cm"/>
      <inkml:brushProperty name="height" value="0.05" units="cm"/>
      <inkml:brushProperty name="color" value="#E71224"/>
    </inkml:brush>
  </inkml:definitions>
  <inkml:trace contextRef="#ctx0" brushRef="#br0">0 146 24575,'24'25'0,"-1"2"0,37 57 0,29 70 0,-20-32 0,-68-120 0,0 0 0,0 1 0,0-1 0,0 0 0,1 0 0,-1 0 0,1-1 0,-1 1 0,1 0 0,0-1 0,-1 1 0,1 0 0,0-1 0,0 0 0,0 0 0,1 1 0,-1-1 0,0-1 0,0 1 0,0 0 0,1 0 0,-1-1 0,0 1 0,1-1 0,-1 0 0,1 0 0,-1 0 0,0 0 0,1 0 0,-1 0 0,0-1 0,1 1 0,-1-1 0,0 1 0,1-1 0,-1 0 0,0 0 0,0 0 0,0 0 0,0-1 0,2-1 0,9-6 0,-1-1 0,-1-1 0,0 0 0,0-1 0,10-15 0,-6 8 0,40-43 0,2 2 0,4 2 0,87-64 0,-14 39 0,-32 21 0,-55 36-1365,-26 18-5461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09:56.975"/>
    </inkml:context>
    <inkml:brush xml:id="br0">
      <inkml:brushProperty name="width" value="0.05" units="cm"/>
      <inkml:brushProperty name="height" value="0.05" units="cm"/>
      <inkml:brushProperty name="color" value="#E71224"/>
    </inkml:brush>
  </inkml:definitions>
  <inkml:trace contextRef="#ctx0" brushRef="#br0">1 2126 24575,'1'8'0,"0"0"0,1 0 0,0 1 0,0-1 0,1-1 0,1 1 0,-1 0 0,7 10 0,6 13 0,-8-10 0,71 148 0,-78-166 0,1 0 0,-1-1 0,1 1 0,0 0 0,0-1 0,0 1 0,0-1 0,0 0 0,0 0 0,1 0 0,-1 0 0,1 0 0,4 2 0,-5-3 0,0-1 0,1 0 0,-1 1 0,0-1 0,1 0 0,-1 0 0,0 0 0,0-1 0,1 1 0,-1 0 0,0-1 0,0 0 0,0 1 0,1-1 0,-1 0 0,0 0 0,0 0 0,0 0 0,-1-1 0,1 1 0,2-2 0,18-15 0,0-1 0,-2 0 0,31-38 0,-30 33 0,114-132 0,607-797-3521,7-10 1976,-707 912 1591,-24 26 174,2 1 0,0 1 0,2 1 0,1 1-1,48-35 1,-66 52-28,0 2 0,0-1-1,1 1 1,-1 0 0,1 0 0,5-1-1,5 0-6023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1:51.366"/>
    </inkml:context>
    <inkml:brush xml:id="br0">
      <inkml:brushProperty name="width" value="0.05" units="cm"/>
      <inkml:brushProperty name="height" value="0.05" units="cm"/>
      <inkml:brushProperty name="color" value="#E71224"/>
    </inkml:brush>
  </inkml:definitions>
  <inkml:trace contextRef="#ctx0" brushRef="#br0">78 416 24575,'22'422'0,"-3"-130"0,-10 109 0,-68 662 0,-10-73 0,69-888 0,4 1 0,5-1 0,4-1 0,40 154 0,172 452 0,59 219 0,-134-224 0,14-31 0,-154-644 0,1 1 0,0-1 0,2-1 0,2 0 0,0-1 0,1 0 0,21 23 0,-1-8 0,2-1 0,81 63 0,-53-48 0,2-4 0,146 81 0,-174-111 0,1-2 0,1-2 0,0-2 0,2-1 0,-1-3 0,1-1 0,81 5 0,-42-13 0,-1-4 0,158-25 0,155-67 0,-304 69 0,50-14 0,171-72 0,-201 64 0,-2 2 0,-2-5 0,135-86 0,160-156 0,-326 228 0,129-141 0,43-95 0,-42 50 0,173-228 0,-223 273 0,-40 38 0,-86 122 0,-2-2 0,-3-1 0,22-57 0,9-19 0,22-45 0,-8-4 0,-8-3 0,59-267 0,33-421 0,-88-11 0,-64 766 0,-25-214 0,16 282 0,-2 1 0,-1 0 0,-2 0 0,-2 1 0,-2 1 0,-1 0 0,-2 2 0,-31-46 0,-6 9 0,-105-106 0,81 95 0,-318-304 0,307 305 0,17 18 0,-86-57 0,-89-43 0,133 91 0,89 56 0,-1 2 0,-1 0 0,-46-17 0,55 26 0,-245-85 0,185 69 0,-115-20 0,55 23-64,0 5 0,-1 7-1,-175 11 1,-448 86-1805,4 48 303,732-131 1564,-146 29 85,-509 78 1313,418-73 871,95-12-2319,159-25 52,1 0 0,-1 0 0,1 1 0,-1 1 0,1 0 0,1 0 0,-1 1 0,-12 8 0,17-9 0,-1 0 0,1 0 0,0 0 0,0 1 0,0 0 0,1 0 0,0 0 0,0 1 0,0-1 0,1 1 0,-1 0 0,1 0 0,-4 12 0,5-12-105,0-1 0,-1 0 0,0 1 0,0-2 0,0 1 0,-1 0 0,0 0 0,0-1 0,0 0 0,0 0 0,-1 0 0,-5 3 0,-8 8-6721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1:53.349"/>
    </inkml:context>
    <inkml:brush xml:id="br0">
      <inkml:brushProperty name="width" value="0.05" units="cm"/>
      <inkml:brushProperty name="height" value="0.05" units="cm"/>
      <inkml:brushProperty name="color" value="#E71224"/>
    </inkml:brush>
  </inkml:definitions>
  <inkml:trace contextRef="#ctx0" brushRef="#br0">1 1227 24575,'1'4'0,"0"-1"0,0 1 0,0-1 0,0 1 0,1-1 0,0 0 0,0 1 0,0-1 0,0 0 0,3 4 0,4 5 0,24 44 0,-3 0 0,-2 2 0,-3 1 0,27 94 0,-23-50 0,41 176 0,-36-147 0,-18-81 0,-16-50 0,0 1 0,1-1 0,-1 1 0,1-1 0,-1 1 0,1-1 0,0 0 0,-1 1 0,1-1 0,0 0 0,0 0 0,0 0 0,0 1 0,0-1 0,0 0 0,2 1 0,-2-2 0,0 0 0,0 1 0,0-1 0,-1 0 0,1 0 0,0 0 0,0 0 0,0 0 0,0 0 0,-1 0 0,1 0 0,0 0 0,0 0 0,0 0 0,0-1 0,-1 1 0,1 0 0,0-1 0,0 1 0,-1 0 0,2-2 0,4-2 0,0-2 0,0 1 0,0 0 0,-1-1 0,6-8 0,-7 9 0,142-206 0,-55 74 0,386-486-1504,-400 527 1423,658-780-515,-687 821 671,0-7 1021,-33 41-844,2 0 1,0 1 0,20-18-1,-10 9-1617,-20 16-5461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1:57.192"/>
    </inkml:context>
    <inkml:brush xml:id="br0">
      <inkml:brushProperty name="width" value="0.05" units="cm"/>
      <inkml:brushProperty name="height" value="0.05" units="cm"/>
      <inkml:brushProperty name="color" value="#E71224"/>
    </inkml:brush>
  </inkml:definitions>
  <inkml:trace contextRef="#ctx0" brushRef="#br0">1 1866 24575,'6'15'0,"0"0"0,1-1 0,15 23 0,1 2 0,84 143 0,-50-87 0,-3 2 0,46 119 0,-89-178 0,-9-31 0,0 1 0,0 0 0,0 0 0,1-1 0,0 1 0,1-1 0,0 0 0,6 10 0,-9-17 0,0 1 0,0-1 0,-1 1 0,1-1 0,0 1 0,0-1 0,0 0 0,0 1 0,-1-1 0,1 0 0,0 1 0,0-1 0,0 0 0,0 0 0,0 0 0,0 0 0,0 0 0,0 0 0,0 0 0,0 0 0,-1-1 0,1 1 0,0 0 0,0 0 0,0-1 0,0 1 0,0-1 0,-1 1 0,1 0 0,0-1 0,0 0 0,0 1 0,-1-1 0,1 1 0,0-1 0,-1 0 0,1-1 0,30-35 0,-29 33 0,96-154 0,-48 71 0,83-127-429,458-693-1843,70 37 1809,-604 803 400,160-179 422,-194 223 1452,-12 12-1914,0 0 1,17-23-1,-18 17-6723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1:58.739"/>
    </inkml:context>
    <inkml:brush xml:id="br0">
      <inkml:brushProperty name="width" value="0.05" units="cm"/>
      <inkml:brushProperty name="height" value="0.05" units="cm"/>
      <inkml:brushProperty name="color" value="#E71224"/>
    </inkml:brush>
  </inkml:definitions>
  <inkml:trace contextRef="#ctx0" brushRef="#br0">1 2160 24575,'91'276'0,"-57"-183"0,-8-19 0,137 427 0,-148-409 0,-15-92 0,0 0 0,0 1 0,0-1 0,0 1 0,0-1 0,0 1 0,0-1 0,0 1 0,0-1 0,0 1 0,0-1 0,0 0 0,0 1 0,0-1 0,0 1 0,1-1 0,-1 1 0,0-1 0,0 0 0,1 1 0,-1-1 0,0 1 0,0-1 0,1 0 0,-1 1 0,0-1 0,1 0 0,-1 0 0,0 1 0,1-1 0,-1 0 0,1 0 0,-1 1 0,1-1 0,-1 0 0,0 0 0,1 0 0,-1 0 0,1 0 0,-1 0 0,1 0 0,-1 0 0,1 0 0,-1 0 0,1 0 0,-1 0 0,1 0 0,19-18 0,-7 0 0,-1 0 0,0-2 0,16-36 0,-10 19 0,71-147 0,564-1034-4674,62 33 1699,-694 1150 2908,18-29 22,138-203 1161,-148 235-399,-23 26 127,0 0 1,-1-1-1,10-13 0,-11 10-575,-4 2-6178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03.008"/>
    </inkml:context>
    <inkml:brush xml:id="br0">
      <inkml:brushProperty name="width" value="0.05" units="cm"/>
      <inkml:brushProperty name="height" value="0.05" units="cm"/>
      <inkml:brushProperty name="color" value="#E71224"/>
    </inkml:brush>
  </inkml:definitions>
  <inkml:trace contextRef="#ctx0" brushRef="#br0">10685 655 24575,'-1220'-283'-4057,"954"217"3090,-516-109-120,-10 62 572,523 96 3394,-365 23 0,543 2-2564,0 5 0,-113 29 0,-173 68-454,164-44 201,-154 58-62,197-61 0,-186 40 0,-169 43 0,216-55 0,-353 45 0,298-70 0,14 17 0,-92 17 0,270-66 0,2 7 0,-262 100 0,213-66 0,185-62 0,0 3 0,-61 38 0,62-34 0,-31 21 0,-106 88 0,-41 67 0,90-71 0,-109 150 0,192-227 0,-49 69 0,76-99 0,1 0 0,1 1 0,0-1 0,2 2 0,-7 24 0,5-1 0,1 0 0,-2 58 0,7 91 0,3-119 0,60 1040 0,-5-694 0,3 33 0,-50-370 0,17 146 0,-19-202 0,1 0 0,1-1 0,2 0 0,0 0 0,21 34 0,5 14 0,-7-15 0,2-1 0,2-2 0,59 74 0,143 135 0,-196-226 0,2-2 0,1-1 0,2-2 0,75 42 0,-50-39 0,1-3 0,119 39 0,162 17 0,3-28 0,-352-60 0,1005 143-963,-356-87 963,-15-1 0,295 20-765,1-27-192,-753-41 918,1062 113-464,-323-33 377,-2-89 152,-459-37 1640,-2 1-5,-174 19-1634,1411-56-604,-272 20 577,-1175 39 0,826-73 0,-1021 81 0,906-122 0,-11-59 0,10-80 0,-111 29 0,-288 59 91,-517 166 191,-10 4-214,0-2-1,38-21 1,-58 28-71,-1-1 1,0 0 0,0 0 0,0 0 0,-1-1 0,0 0 0,-1-1 0,1 1 0,-1-1-1,-1 0 1,9-17 0,-4 1 2,-1 0 0,-2-1 0,0 0 0,-2 0 0,5-46 0,-5-132 0,-9 124 0,-3 0 0,-4 1 0,-3 0 0,-4 1 0,-2 1 0,-51-121 0,54 161 0,-2 1 0,-1 0 0,-33-42 0,-82-86 0,77 100 0,-114-94 0,-81-37 0,43 34 0,155 117 0,-775-587 0,451 404 0,-14 32 0,85 43 0,-299-103 0,78 39 0,-11-51 0,282 138 0,255 126 0,-542-250 0,377 184 0,-448-159 0,154 78 0,236 72 0,-90-13 0,-15-4 0,285 78 0,0 2 0,-1 2 0,0 2 0,-1 3 0,-87-3 0,-1016 14 0,853 16 0,4 26 0,-19 2 0,-337 23 0,607-65-682,-67 18-1,91-19-6143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1.047"/>
    </inkml:context>
    <inkml:brush xml:id="br0">
      <inkml:brushProperty name="width" value="0.05" units="cm"/>
      <inkml:brushProperty name="height" value="0.05" units="cm"/>
      <inkml:brushProperty name="color" value="#008C3A"/>
    </inkml:brush>
  </inkml:definitions>
  <inkml:trace contextRef="#ctx0" brushRef="#br0">1 0 24575,'1388'38'-2941,"-54"0"1549,-1285-38 2283,109 0 830,161 22 0,-82 13-1721,124 15 0,651 9 0,0-52 0,-890-13 0,147-27 0,-146 16 0,139-4 0,-11 8 0,-82 2 0,15 2 0,277-8 0,-318 19 0,123-3 0,-264 1-25,68-7 173,-64 6-297,-1 0 1,1 0-1,-1-1 0,1 0 0,-1 0 0,0 0 0,1-1 1,-1 0-1,8-6 0,1-5-6677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3.150"/>
    </inkml:context>
    <inkml:brush xml:id="br0">
      <inkml:brushProperty name="width" value="0.05" units="cm"/>
      <inkml:brushProperty name="height" value="0.05" units="cm"/>
      <inkml:brushProperty name="color" value="#008C3A"/>
    </inkml:brush>
  </inkml:definitions>
  <inkml:trace contextRef="#ctx0" brushRef="#br0">1 135 24575,'1059'-26'-2674,"-209"2"2214,216 24 1645,7-1 319,-212-61-1059,-441 50-445,-395 12 0,22-4-1365,-31-2-5461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4.413"/>
    </inkml:context>
    <inkml:brush xml:id="br0">
      <inkml:brushProperty name="width" value="0.05" units="cm"/>
      <inkml:brushProperty name="height" value="0.05" units="cm"/>
      <inkml:brushProperty name="color" value="#008C3A"/>
    </inkml:brush>
  </inkml:definitions>
  <inkml:trace contextRef="#ctx0" brushRef="#br0">1 1 24575,'38'0'0,"63"0"0,53 0 0,34 0 0,6 0-1175,0 0 1175,-21 0 0,-31 0 0,-27 4 384,-20 1-384,-18 5 195,-18 0-195,-15-2 0,-10-2 0,-11-2-7595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5T07:12:36.331"/>
    </inkml:context>
    <inkml:brush xml:id="br0">
      <inkml:brushProperty name="width" value="0.05" units="cm"/>
      <inkml:brushProperty name="height" value="0.05" units="cm"/>
      <inkml:brushProperty name="color" value="#008C3A"/>
    </inkml:brush>
  </inkml:definitions>
  <inkml:trace contextRef="#ctx0" brushRef="#br0">0 371 24575,'1'3'0,"0"1"0,0-1 0,0 1 0,0-1 0,0 0 0,1 0 0,-1 1 0,1-1 0,0 0 0,3 3 0,2 5 0,110 162 0,-60-93 0,-54-76 0,0 0 0,0 0 0,0-1 0,0 1 0,0-1 0,1 0 0,0 0 0,0 0 0,0 0 0,0-1 0,0 0 0,0 0 0,0 0 0,1 0 0,-1 0 0,6 0 0,-3-1 0,0 0 0,0-1 0,0 0 0,0 0 0,0-1 0,0 1 0,0-2 0,0 1 0,13-5 0,4-5 0,1 0 0,-2-2 0,1 0 0,31-26 0,230-205 0,-106 83 0,-159 144-95,56-47-540,102-66 0,-161 120-6191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625421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2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54f62400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54f62400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45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54f62400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54f62400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208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54f6240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54f6240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21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54f62400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54f62400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1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54f62400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054f62400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47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54f62400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54f62400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7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8c2c2538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f8c2c253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03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8c2c2538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8c2c253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391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5ba6e0c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05ba6e0c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61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5ba6e0c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05ba6e0c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99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833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5ba6e0c4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5ba6e0c4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80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5ba6e0c4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05ba6e0c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18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5ba6e0c4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05ba6e0c4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36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5ba6e0c4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5ba6e0c4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178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5c5c63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5c5c63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2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06b3801e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06b3801e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35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06b3801eb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06b3801eb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98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38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04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784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816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54f6240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054f6240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93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18"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0.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4.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3.xml"/><Relationship Id="rId5" Type="http://schemas.openxmlformats.org/officeDocument/2006/relationships/customXml" Target="../ink/ink10.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2.xml"/><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20.xml"/><Relationship Id="rId7" Type="http://schemas.openxmlformats.org/officeDocument/2006/relationships/customXml" Target="../ink/ink22.xml"/><Relationship Id="rId12"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customXml" Target="../ink/ink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30.xml"/><Relationship Id="rId18" Type="http://schemas.openxmlformats.org/officeDocument/2006/relationships/image" Target="../media/image35.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image" Target="../media/image32.png"/><Relationship Id="rId17" Type="http://schemas.openxmlformats.org/officeDocument/2006/relationships/customXml" Target="../ink/ink32.xml"/><Relationship Id="rId2" Type="http://schemas.openxmlformats.org/officeDocument/2006/relationships/notesSlide" Target="../notesSlides/notesSlide26.xml"/><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customXml" Target="../ink/ink29.xml"/><Relationship Id="rId5" Type="http://schemas.openxmlformats.org/officeDocument/2006/relationships/customXml" Target="../ink/ink26.xml"/><Relationship Id="rId15" Type="http://schemas.openxmlformats.org/officeDocument/2006/relationships/customXml" Target="../ink/ink31.xml"/><Relationship Id="rId10" Type="http://schemas.openxmlformats.org/officeDocument/2006/relationships/image" Target="../media/image31.png"/><Relationship Id="rId19" Type="http://schemas.openxmlformats.org/officeDocument/2006/relationships/customXml" Target="../ink/ink33.xml"/><Relationship Id="rId4" Type="http://schemas.openxmlformats.org/officeDocument/2006/relationships/image" Target="../media/image28.png"/><Relationship Id="rId9" Type="http://schemas.openxmlformats.org/officeDocument/2006/relationships/customXml" Target="../ink/ink28.xml"/><Relationship Id="rId14"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customXml" Target="../ink/ink37.xml"/><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image" Target="../media/image38.png"/><Relationship Id="rId4" Type="http://schemas.openxmlformats.org/officeDocument/2006/relationships/customXml" Target="../ink/ink35.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customXml" Target="../ink/ink43.xml"/><Relationship Id="rId2"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45.png"/><Relationship Id="rId5" Type="http://schemas.openxmlformats.org/officeDocument/2006/relationships/image" Target="../media/image42.png"/><Relationship Id="rId10" Type="http://schemas.openxmlformats.org/officeDocument/2006/relationships/customXml" Target="../ink/ink42.xml"/><Relationship Id="rId4" Type="http://schemas.openxmlformats.org/officeDocument/2006/relationships/customXml" Target="../ink/ink39.xml"/><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52.png"/><Relationship Id="rId18" Type="http://schemas.openxmlformats.org/officeDocument/2006/relationships/customXml" Target="../ink/ink52.xml"/><Relationship Id="rId3" Type="http://schemas.openxmlformats.org/officeDocument/2006/relationships/image" Target="../media/image47.png"/><Relationship Id="rId21" Type="http://schemas.openxmlformats.org/officeDocument/2006/relationships/image" Target="../media/image56.png"/><Relationship Id="rId7" Type="http://schemas.openxmlformats.org/officeDocument/2006/relationships/image" Target="../media/image49.png"/><Relationship Id="rId12" Type="http://schemas.openxmlformats.org/officeDocument/2006/relationships/customXml" Target="../ink/ink49.xml"/><Relationship Id="rId17" Type="http://schemas.openxmlformats.org/officeDocument/2006/relationships/image" Target="../media/image54.png"/><Relationship Id="rId2" Type="http://schemas.openxmlformats.org/officeDocument/2006/relationships/customXml" Target="../ink/ink44.xml"/><Relationship Id="rId16" Type="http://schemas.openxmlformats.org/officeDocument/2006/relationships/customXml" Target="../ink/ink51.xml"/><Relationship Id="rId20"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image" Target="../media/image51.png"/><Relationship Id="rId5" Type="http://schemas.openxmlformats.org/officeDocument/2006/relationships/image" Target="../media/image48.png"/><Relationship Id="rId15" Type="http://schemas.openxmlformats.org/officeDocument/2006/relationships/image" Target="../media/image53.png"/><Relationship Id="rId10" Type="http://schemas.openxmlformats.org/officeDocument/2006/relationships/customXml" Target="../ink/ink48.xml"/><Relationship Id="rId19" Type="http://schemas.openxmlformats.org/officeDocument/2006/relationships/image" Target="../media/image55.png"/><Relationship Id="rId4" Type="http://schemas.openxmlformats.org/officeDocument/2006/relationships/customXml" Target="../ink/ink45.xml"/><Relationship Id="rId9" Type="http://schemas.openxmlformats.org/officeDocument/2006/relationships/image" Target="../media/image50.png"/><Relationship Id="rId14" Type="http://schemas.openxmlformats.org/officeDocument/2006/relationships/customXml" Target="../ink/ink50.xml"/></Relationships>
</file>

<file path=ppt/slides/_rels/slide34.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1.png"/><Relationship Id="rId18" Type="http://schemas.openxmlformats.org/officeDocument/2006/relationships/customXml" Target="../ink/ink62.xml"/><Relationship Id="rId3" Type="http://schemas.openxmlformats.org/officeDocument/2006/relationships/image" Target="../media/image57.png"/><Relationship Id="rId7" Type="http://schemas.openxmlformats.org/officeDocument/2006/relationships/image" Target="../media/image59.png"/><Relationship Id="rId12" Type="http://schemas.openxmlformats.org/officeDocument/2006/relationships/customXml" Target="../ink/ink59.xml"/><Relationship Id="rId17" Type="http://schemas.openxmlformats.org/officeDocument/2006/relationships/image" Target="../media/image63.png"/><Relationship Id="rId2" Type="http://schemas.openxmlformats.org/officeDocument/2006/relationships/customXml" Target="../ink/ink54.xml"/><Relationship Id="rId16"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26.png"/><Relationship Id="rId5" Type="http://schemas.openxmlformats.org/officeDocument/2006/relationships/image" Target="../media/image58.png"/><Relationship Id="rId15" Type="http://schemas.openxmlformats.org/officeDocument/2006/relationships/image" Target="../media/image62.png"/><Relationship Id="rId10" Type="http://schemas.openxmlformats.org/officeDocument/2006/relationships/customXml" Target="../ink/ink58.xml"/><Relationship Id="rId19" Type="http://schemas.openxmlformats.org/officeDocument/2006/relationships/image" Target="../media/image64.png"/><Relationship Id="rId4" Type="http://schemas.openxmlformats.org/officeDocument/2006/relationships/customXml" Target="../ink/ink55.xml"/><Relationship Id="rId9" Type="http://schemas.openxmlformats.org/officeDocument/2006/relationships/image" Target="../media/image60.png"/><Relationship Id="rId14" Type="http://schemas.openxmlformats.org/officeDocument/2006/relationships/customXml" Target="../ink/ink60.xml"/></Relationships>
</file>

<file path=ppt/slides/_rels/slide35.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customXml" Target="../ink/ink68.xml"/><Relationship Id="rId17" Type="http://schemas.openxmlformats.org/officeDocument/2006/relationships/image" Target="../media/image72.png"/><Relationship Id="rId2" Type="http://schemas.openxmlformats.org/officeDocument/2006/relationships/customXml" Target="../ink/ink63.xml"/><Relationship Id="rId16" Type="http://schemas.openxmlformats.org/officeDocument/2006/relationships/customXml" Target="../ink/ink70.xml"/><Relationship Id="rId1" Type="http://schemas.openxmlformats.org/officeDocument/2006/relationships/slideLayout" Target="../slideLayouts/slideLayout2.xml"/><Relationship Id="rId6" Type="http://schemas.openxmlformats.org/officeDocument/2006/relationships/customXml" Target="../ink/ink65.xml"/><Relationship Id="rId11" Type="http://schemas.openxmlformats.org/officeDocument/2006/relationships/image" Target="../media/image69.png"/><Relationship Id="rId5" Type="http://schemas.openxmlformats.org/officeDocument/2006/relationships/image" Target="../media/image66.png"/><Relationship Id="rId15" Type="http://schemas.openxmlformats.org/officeDocument/2006/relationships/image" Target="../media/image71.png"/><Relationship Id="rId10" Type="http://schemas.openxmlformats.org/officeDocument/2006/relationships/customXml" Target="../ink/ink67.xml"/><Relationship Id="rId4" Type="http://schemas.openxmlformats.org/officeDocument/2006/relationships/customXml" Target="../ink/ink64.xml"/><Relationship Id="rId9" Type="http://schemas.openxmlformats.org/officeDocument/2006/relationships/image" Target="../media/image68.png"/><Relationship Id="rId14" Type="http://schemas.openxmlformats.org/officeDocument/2006/relationships/customXml" Target="../ink/ink69.xml"/></Relationships>
</file>

<file path=ppt/slides/_rels/slide36.xml.rels><?xml version="1.0" encoding="UTF-8" standalone="yes"?>
<Relationships xmlns="http://schemas.openxmlformats.org/package/2006/relationships"><Relationship Id="rId8" Type="http://schemas.openxmlformats.org/officeDocument/2006/relationships/customXml" Target="../ink/ink74.xml"/><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customXml" Target="../ink/ink76.xml"/><Relationship Id="rId2" Type="http://schemas.openxmlformats.org/officeDocument/2006/relationships/customXml" Target="../ink/ink71.xml"/><Relationship Id="rId1" Type="http://schemas.openxmlformats.org/officeDocument/2006/relationships/slideLayout" Target="../slideLayouts/slideLayout2.xml"/><Relationship Id="rId6" Type="http://schemas.openxmlformats.org/officeDocument/2006/relationships/customXml" Target="../ink/ink73.xml"/><Relationship Id="rId11" Type="http://schemas.openxmlformats.org/officeDocument/2006/relationships/image" Target="../media/image77.png"/><Relationship Id="rId5" Type="http://schemas.openxmlformats.org/officeDocument/2006/relationships/image" Target="../media/image74.png"/><Relationship Id="rId15" Type="http://schemas.openxmlformats.org/officeDocument/2006/relationships/image" Target="../media/image79.png"/><Relationship Id="rId10" Type="http://schemas.openxmlformats.org/officeDocument/2006/relationships/customXml" Target="../ink/ink75.xml"/><Relationship Id="rId4" Type="http://schemas.openxmlformats.org/officeDocument/2006/relationships/customXml" Target="../ink/ink72.xml"/><Relationship Id="rId9" Type="http://schemas.openxmlformats.org/officeDocument/2006/relationships/image" Target="../media/image76.png"/><Relationship Id="rId14" Type="http://schemas.openxmlformats.org/officeDocument/2006/relationships/customXml" Target="../ink/ink77.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78.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customXml" Target="../ink/ink79.xml"/></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4.png"/><Relationship Id="rId2" Type="http://schemas.openxmlformats.org/officeDocument/2006/relationships/customXml" Target="../ink/ink80.xml"/><Relationship Id="rId1" Type="http://schemas.openxmlformats.org/officeDocument/2006/relationships/slideLayout" Target="../slideLayouts/slideLayout2.xml"/><Relationship Id="rId6" Type="http://schemas.openxmlformats.org/officeDocument/2006/relationships/customXml" Target="../ink/ink82.xml"/><Relationship Id="rId5" Type="http://schemas.openxmlformats.org/officeDocument/2006/relationships/image" Target="../media/image83.png"/><Relationship Id="rId4" Type="http://schemas.openxmlformats.org/officeDocument/2006/relationships/customXml" Target="../ink/ink8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customXml" Target="../ink/ink86.xml"/><Relationship Id="rId13"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7.png"/><Relationship Id="rId12" Type="http://schemas.openxmlformats.org/officeDocument/2006/relationships/customXml" Target="../ink/ink88.xml"/><Relationship Id="rId17" Type="http://schemas.openxmlformats.org/officeDocument/2006/relationships/image" Target="../media/image92.png"/><Relationship Id="rId2" Type="http://schemas.openxmlformats.org/officeDocument/2006/relationships/customXml" Target="../ink/ink83.xml"/><Relationship Id="rId16" Type="http://schemas.openxmlformats.org/officeDocument/2006/relationships/customXml" Target="../ink/ink90.xml"/><Relationship Id="rId1" Type="http://schemas.openxmlformats.org/officeDocument/2006/relationships/slideLayout" Target="../slideLayouts/slideLayout2.xml"/><Relationship Id="rId6" Type="http://schemas.openxmlformats.org/officeDocument/2006/relationships/customXml" Target="../ink/ink85.xml"/><Relationship Id="rId11" Type="http://schemas.openxmlformats.org/officeDocument/2006/relationships/image" Target="../media/image89.png"/><Relationship Id="rId5" Type="http://schemas.openxmlformats.org/officeDocument/2006/relationships/image" Target="../media/image86.png"/><Relationship Id="rId15" Type="http://schemas.openxmlformats.org/officeDocument/2006/relationships/image" Target="../media/image91.png"/><Relationship Id="rId10" Type="http://schemas.openxmlformats.org/officeDocument/2006/relationships/customXml" Target="../ink/ink87.xml"/><Relationship Id="rId4" Type="http://schemas.openxmlformats.org/officeDocument/2006/relationships/customXml" Target="../ink/ink84.xml"/><Relationship Id="rId9" Type="http://schemas.openxmlformats.org/officeDocument/2006/relationships/image" Target="../media/image88.png"/><Relationship Id="rId14" Type="http://schemas.openxmlformats.org/officeDocument/2006/relationships/customXml" Target="../ink/ink8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customXml" Target="../ink/ink91.xml"/><Relationship Id="rId7" Type="http://schemas.openxmlformats.org/officeDocument/2006/relationships/customXml" Target="../ink/ink93.xml"/><Relationship Id="rId12"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customXml" Target="../ink/ink95.xml"/><Relationship Id="rId5" Type="http://schemas.openxmlformats.org/officeDocument/2006/relationships/customXml" Target="../ink/ink92.xml"/><Relationship Id="rId10" Type="http://schemas.openxmlformats.org/officeDocument/2006/relationships/image" Target="../media/image97.png"/><Relationship Id="rId4" Type="http://schemas.openxmlformats.org/officeDocument/2006/relationships/image" Target="../media/image94.png"/><Relationship Id="rId9" Type="http://schemas.openxmlformats.org/officeDocument/2006/relationships/customXml" Target="../ink/ink94.xml"/></Relationships>
</file>

<file path=ppt/slides/_rels/slide4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customXml" Target="../ink/ink101.xml"/><Relationship Id="rId3" Type="http://schemas.openxmlformats.org/officeDocument/2006/relationships/customXml" Target="../ink/ink96.xml"/><Relationship Id="rId7" Type="http://schemas.openxmlformats.org/officeDocument/2006/relationships/customXml" Target="../ink/ink98.xml"/><Relationship Id="rId12" Type="http://schemas.openxmlformats.org/officeDocument/2006/relationships/image" Target="../media/image104.png"/><Relationship Id="rId2" Type="http://schemas.openxmlformats.org/officeDocument/2006/relationships/image" Target="../media/image99.png"/><Relationship Id="rId16"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customXml" Target="../ink/ink100.xml"/><Relationship Id="rId5" Type="http://schemas.openxmlformats.org/officeDocument/2006/relationships/customXml" Target="../ink/ink97.xml"/><Relationship Id="rId15" Type="http://schemas.openxmlformats.org/officeDocument/2006/relationships/customXml" Target="../ink/ink102.xml"/><Relationship Id="rId10" Type="http://schemas.openxmlformats.org/officeDocument/2006/relationships/image" Target="../media/image103.png"/><Relationship Id="rId4" Type="http://schemas.openxmlformats.org/officeDocument/2006/relationships/image" Target="../media/image100.png"/><Relationship Id="rId9" Type="http://schemas.openxmlformats.org/officeDocument/2006/relationships/customXml" Target="../ink/ink99.xml"/><Relationship Id="rId14" Type="http://schemas.openxmlformats.org/officeDocument/2006/relationships/image" Target="../media/image105.png"/></Relationships>
</file>

<file path=ppt/slides/_rels/slide48.xml.rels><?xml version="1.0" encoding="UTF-8" standalone="yes"?>
<Relationships xmlns="http://schemas.openxmlformats.org/package/2006/relationships"><Relationship Id="rId13" Type="http://schemas.openxmlformats.org/officeDocument/2006/relationships/customXml" Target="../ink/ink108.xml"/><Relationship Id="rId18" Type="http://schemas.openxmlformats.org/officeDocument/2006/relationships/image" Target="../media/image115.png"/><Relationship Id="rId26" Type="http://schemas.openxmlformats.org/officeDocument/2006/relationships/image" Target="../media/image119.png"/><Relationship Id="rId39" Type="http://schemas.openxmlformats.org/officeDocument/2006/relationships/customXml" Target="../ink/ink121.xml"/><Relationship Id="rId21" Type="http://schemas.openxmlformats.org/officeDocument/2006/relationships/customXml" Target="../ink/ink112.xml"/><Relationship Id="rId34" Type="http://schemas.openxmlformats.org/officeDocument/2006/relationships/image" Target="../media/image123.png"/><Relationship Id="rId42" Type="http://schemas.openxmlformats.org/officeDocument/2006/relationships/image" Target="../media/image127.png"/><Relationship Id="rId47" Type="http://schemas.openxmlformats.org/officeDocument/2006/relationships/customXml" Target="../ink/ink125.xml"/><Relationship Id="rId50" Type="http://schemas.openxmlformats.org/officeDocument/2006/relationships/image" Target="../media/image131.png"/><Relationship Id="rId7" Type="http://schemas.openxmlformats.org/officeDocument/2006/relationships/customXml" Target="../ink/ink105.xml"/><Relationship Id="rId2" Type="http://schemas.openxmlformats.org/officeDocument/2006/relationships/image" Target="../media/image107.png"/><Relationship Id="rId16" Type="http://schemas.openxmlformats.org/officeDocument/2006/relationships/image" Target="../media/image114.png"/><Relationship Id="rId29" Type="http://schemas.openxmlformats.org/officeDocument/2006/relationships/customXml" Target="../ink/ink116.xml"/><Relationship Id="rId11" Type="http://schemas.openxmlformats.org/officeDocument/2006/relationships/customXml" Target="../ink/ink107.xml"/><Relationship Id="rId24" Type="http://schemas.openxmlformats.org/officeDocument/2006/relationships/image" Target="../media/image118.png"/><Relationship Id="rId32" Type="http://schemas.openxmlformats.org/officeDocument/2006/relationships/image" Target="../media/image122.png"/><Relationship Id="rId37" Type="http://schemas.openxmlformats.org/officeDocument/2006/relationships/customXml" Target="../ink/ink120.xml"/><Relationship Id="rId40" Type="http://schemas.openxmlformats.org/officeDocument/2006/relationships/image" Target="../media/image126.png"/><Relationship Id="rId45" Type="http://schemas.openxmlformats.org/officeDocument/2006/relationships/customXml" Target="../ink/ink124.xml"/><Relationship Id="rId5" Type="http://schemas.openxmlformats.org/officeDocument/2006/relationships/customXml" Target="../ink/ink104.xml"/><Relationship Id="rId15" Type="http://schemas.openxmlformats.org/officeDocument/2006/relationships/customXml" Target="../ink/ink109.xml"/><Relationship Id="rId23" Type="http://schemas.openxmlformats.org/officeDocument/2006/relationships/customXml" Target="../ink/ink113.xml"/><Relationship Id="rId28" Type="http://schemas.openxmlformats.org/officeDocument/2006/relationships/image" Target="../media/image120.png"/><Relationship Id="rId36" Type="http://schemas.openxmlformats.org/officeDocument/2006/relationships/image" Target="../media/image124.png"/><Relationship Id="rId49" Type="http://schemas.openxmlformats.org/officeDocument/2006/relationships/customXml" Target="../ink/ink126.xml"/><Relationship Id="rId10" Type="http://schemas.openxmlformats.org/officeDocument/2006/relationships/image" Target="../media/image111.png"/><Relationship Id="rId19" Type="http://schemas.openxmlformats.org/officeDocument/2006/relationships/customXml" Target="../ink/ink111.xml"/><Relationship Id="rId31" Type="http://schemas.openxmlformats.org/officeDocument/2006/relationships/customXml" Target="../ink/ink117.xml"/><Relationship Id="rId44" Type="http://schemas.openxmlformats.org/officeDocument/2006/relationships/image" Target="../media/image128.png"/><Relationship Id="rId4" Type="http://schemas.openxmlformats.org/officeDocument/2006/relationships/image" Target="../media/image108.png"/><Relationship Id="rId9" Type="http://schemas.openxmlformats.org/officeDocument/2006/relationships/customXml" Target="../ink/ink106.xml"/><Relationship Id="rId14" Type="http://schemas.openxmlformats.org/officeDocument/2006/relationships/image" Target="../media/image113.png"/><Relationship Id="rId22" Type="http://schemas.openxmlformats.org/officeDocument/2006/relationships/image" Target="../media/image117.png"/><Relationship Id="rId27" Type="http://schemas.openxmlformats.org/officeDocument/2006/relationships/customXml" Target="../ink/ink115.xml"/><Relationship Id="rId30" Type="http://schemas.openxmlformats.org/officeDocument/2006/relationships/image" Target="../media/image121.png"/><Relationship Id="rId35" Type="http://schemas.openxmlformats.org/officeDocument/2006/relationships/customXml" Target="../ink/ink119.xml"/><Relationship Id="rId43" Type="http://schemas.openxmlformats.org/officeDocument/2006/relationships/customXml" Target="../ink/ink123.xml"/><Relationship Id="rId48" Type="http://schemas.openxmlformats.org/officeDocument/2006/relationships/image" Target="../media/image130.png"/><Relationship Id="rId8" Type="http://schemas.openxmlformats.org/officeDocument/2006/relationships/image" Target="../media/image110.png"/><Relationship Id="rId3" Type="http://schemas.openxmlformats.org/officeDocument/2006/relationships/customXml" Target="../ink/ink103.xml"/><Relationship Id="rId12" Type="http://schemas.openxmlformats.org/officeDocument/2006/relationships/image" Target="../media/image112.png"/><Relationship Id="rId17" Type="http://schemas.openxmlformats.org/officeDocument/2006/relationships/customXml" Target="../ink/ink110.xml"/><Relationship Id="rId25" Type="http://schemas.openxmlformats.org/officeDocument/2006/relationships/customXml" Target="../ink/ink114.xml"/><Relationship Id="rId33" Type="http://schemas.openxmlformats.org/officeDocument/2006/relationships/customXml" Target="../ink/ink118.xml"/><Relationship Id="rId38" Type="http://schemas.openxmlformats.org/officeDocument/2006/relationships/image" Target="../media/image125.png"/><Relationship Id="rId46" Type="http://schemas.openxmlformats.org/officeDocument/2006/relationships/image" Target="../media/image129.png"/><Relationship Id="rId20" Type="http://schemas.openxmlformats.org/officeDocument/2006/relationships/image" Target="../media/image116.png"/><Relationship Id="rId41" Type="http://schemas.openxmlformats.org/officeDocument/2006/relationships/customXml" Target="../ink/ink122.xml"/><Relationship Id="rId1" Type="http://schemas.openxmlformats.org/officeDocument/2006/relationships/slideLayout" Target="../slideLayouts/slideLayout2.xml"/><Relationship Id="rId6" Type="http://schemas.openxmlformats.org/officeDocument/2006/relationships/image" Target="../media/image10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dirty="0">
                <a:highlight>
                  <a:srgbClr val="FFFF00"/>
                </a:highlight>
              </a:rPr>
              <a:t>Research Approaches</a:t>
            </a:r>
            <a:endParaRPr dirty="0">
              <a:highlight>
                <a:srgbClr val="FFFF00"/>
              </a:highlight>
            </a:endParaRPr>
          </a:p>
        </p:txBody>
      </p:sp>
      <p:sp>
        <p:nvSpPr>
          <p:cNvPr id="85" name="Google Shape;8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Font typeface="Calibri"/>
              <a:buChar char="•"/>
            </a:pPr>
            <a:r>
              <a:rPr lang="en-US" dirty="0"/>
              <a:t>There are </a:t>
            </a:r>
            <a:r>
              <a:rPr lang="en-US" dirty="0">
                <a:solidFill>
                  <a:srgbClr val="FF0000"/>
                </a:solidFill>
              </a:rPr>
              <a:t>two basic approaches </a:t>
            </a:r>
            <a:r>
              <a:rPr lang="en-US" dirty="0"/>
              <a:t>to research, viz., </a:t>
            </a:r>
            <a:r>
              <a:rPr lang="en-US" dirty="0">
                <a:solidFill>
                  <a:srgbClr val="FF0000"/>
                </a:solidFill>
              </a:rPr>
              <a:t>quantitative approach and the qualitative approach.</a:t>
            </a:r>
            <a:endParaRPr dirty="0">
              <a:solidFill>
                <a:srgbClr val="FF0000"/>
              </a:solidFill>
            </a:endParaRPr>
          </a:p>
          <a:p>
            <a:pPr marL="228600" lvl="0" indent="-228600" algn="just" rtl="0">
              <a:lnSpc>
                <a:spcPct val="90000"/>
              </a:lnSpc>
              <a:spcBef>
                <a:spcPts val="1000"/>
              </a:spcBef>
              <a:spcAft>
                <a:spcPts val="0"/>
              </a:spcAft>
              <a:buClr>
                <a:schemeClr val="dk1"/>
              </a:buClr>
              <a:buSzPts val="2800"/>
              <a:buFont typeface="Calibri"/>
              <a:buChar char="•"/>
            </a:pPr>
            <a:r>
              <a:rPr lang="en-US" dirty="0">
                <a:highlight>
                  <a:srgbClr val="C0C0C0"/>
                </a:highlight>
              </a:rPr>
              <a:t>Quantitative approach </a:t>
            </a:r>
            <a:r>
              <a:rPr lang="en-US" dirty="0"/>
              <a:t>is further classified into </a:t>
            </a:r>
            <a:endParaRPr dirty="0"/>
          </a:p>
          <a:p>
            <a:pPr marL="0" lvl="0" indent="0" algn="just" rtl="0">
              <a:lnSpc>
                <a:spcPct val="90000"/>
              </a:lnSpc>
              <a:spcBef>
                <a:spcPts val="1000"/>
              </a:spcBef>
              <a:spcAft>
                <a:spcPts val="0"/>
              </a:spcAft>
              <a:buClr>
                <a:schemeClr val="dk1"/>
              </a:buClr>
              <a:buSzPts val="2800"/>
              <a:buNone/>
            </a:pPr>
            <a:r>
              <a:rPr lang="en-US" dirty="0"/>
              <a:t>1. </a:t>
            </a:r>
            <a:r>
              <a:rPr lang="en-US" dirty="0">
                <a:solidFill>
                  <a:srgbClr val="FF0000"/>
                </a:solidFill>
              </a:rPr>
              <a:t>Inferential-</a:t>
            </a:r>
            <a:r>
              <a:rPr lang="en-US" dirty="0"/>
              <a:t> database to Infer characteristics/ relationships of population.</a:t>
            </a:r>
            <a:endParaRPr dirty="0"/>
          </a:p>
          <a:p>
            <a:pPr marL="0" lvl="0" indent="0" algn="just" rtl="0">
              <a:lnSpc>
                <a:spcPct val="90000"/>
              </a:lnSpc>
              <a:spcBef>
                <a:spcPts val="1000"/>
              </a:spcBef>
              <a:spcAft>
                <a:spcPts val="0"/>
              </a:spcAft>
              <a:buClr>
                <a:schemeClr val="dk1"/>
              </a:buClr>
              <a:buSzPts val="2800"/>
              <a:buNone/>
            </a:pPr>
            <a:r>
              <a:rPr lang="en-US" dirty="0"/>
              <a:t>2. </a:t>
            </a:r>
            <a:r>
              <a:rPr lang="en-US" dirty="0">
                <a:solidFill>
                  <a:srgbClr val="FF0000"/>
                </a:solidFill>
              </a:rPr>
              <a:t>Experimental-</a:t>
            </a:r>
            <a:r>
              <a:rPr lang="en-US" dirty="0"/>
              <a:t> some variables are manipulated to observe their effect on other variables</a:t>
            </a:r>
            <a:endParaRPr dirty="0"/>
          </a:p>
          <a:p>
            <a:pPr marL="0" lvl="0" indent="0" algn="just" rtl="0">
              <a:lnSpc>
                <a:spcPct val="90000"/>
              </a:lnSpc>
              <a:spcBef>
                <a:spcPts val="1000"/>
              </a:spcBef>
              <a:spcAft>
                <a:spcPts val="0"/>
              </a:spcAft>
              <a:buClr>
                <a:schemeClr val="dk1"/>
              </a:buClr>
              <a:buSzPts val="2800"/>
              <a:buNone/>
            </a:pPr>
            <a:r>
              <a:rPr lang="en-US" dirty="0"/>
              <a:t>3. </a:t>
            </a:r>
            <a:r>
              <a:rPr lang="en-US" dirty="0">
                <a:solidFill>
                  <a:srgbClr val="FF0000"/>
                </a:solidFill>
              </a:rPr>
              <a:t>Simulation approach </a:t>
            </a:r>
            <a:r>
              <a:rPr lang="en-US" dirty="0"/>
              <a:t>- involves the construction of an artificial environment within which relevant information and data can be generated.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3054f624009_0_6"/>
          <p:cNvSpPr txBox="1">
            <a:spLocks noGrp="1"/>
          </p:cNvSpPr>
          <p:nvPr>
            <p:ph type="title"/>
          </p:nvPr>
        </p:nvSpPr>
        <p:spPr>
          <a:xfrm>
            <a:off x="3290046" y="0"/>
            <a:ext cx="4504765" cy="81824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highlight>
                  <a:srgbClr val="FFFF00"/>
                </a:highlight>
              </a:rPr>
              <a:t>Research Process</a:t>
            </a:r>
            <a:endParaRPr dirty="0">
              <a:highlight>
                <a:srgbClr val="FFFF00"/>
              </a:highlight>
            </a:endParaRPr>
          </a:p>
        </p:txBody>
      </p:sp>
      <p:pic>
        <p:nvPicPr>
          <p:cNvPr id="136" name="Google Shape;136;g3054f624009_0_6"/>
          <p:cNvPicPr preferRelativeResize="0"/>
          <p:nvPr/>
        </p:nvPicPr>
        <p:blipFill>
          <a:blip r:embed="rId3">
            <a:alphaModFix/>
          </a:blip>
          <a:stretch>
            <a:fillRect/>
          </a:stretch>
        </p:blipFill>
        <p:spPr>
          <a:xfrm>
            <a:off x="0" y="618565"/>
            <a:ext cx="12192000" cy="6239435"/>
          </a:xfrm>
          <a:prstGeom prst="rect">
            <a:avLst/>
          </a:prstGeom>
          <a:noFill/>
          <a:ln>
            <a:noFill/>
          </a:ln>
        </p:spPr>
      </p:pic>
      <p:grpSp>
        <p:nvGrpSpPr>
          <p:cNvPr id="4" name="Group 3">
            <a:extLst>
              <a:ext uri="{FF2B5EF4-FFF2-40B4-BE49-F238E27FC236}">
                <a16:creationId xmlns:a16="http://schemas.microsoft.com/office/drawing/2014/main" id="{52E3511E-BA92-959B-AAD2-46110A5077F9}"/>
              </a:ext>
            </a:extLst>
          </p:cNvPr>
          <p:cNvGrpSpPr/>
          <p:nvPr/>
        </p:nvGrpSpPr>
        <p:grpSpPr>
          <a:xfrm>
            <a:off x="430200" y="618431"/>
            <a:ext cx="1086480" cy="1283760"/>
            <a:chOff x="430200" y="618431"/>
            <a:chExt cx="1086480" cy="128376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3F75F4D-7C82-628E-3DB1-D9DF5A555716}"/>
                    </a:ext>
                  </a:extLst>
                </p14:cNvPr>
                <p14:cNvContentPartPr/>
                <p14:nvPr/>
              </p14:nvContentPartPr>
              <p14:xfrm>
                <a:off x="466200" y="618431"/>
                <a:ext cx="639720" cy="1028880"/>
              </p14:xfrm>
            </p:contentPart>
          </mc:Choice>
          <mc:Fallback>
            <p:pic>
              <p:nvPicPr>
                <p:cNvPr id="2" name="Ink 1">
                  <a:extLst>
                    <a:ext uri="{FF2B5EF4-FFF2-40B4-BE49-F238E27FC236}">
                      <a16:creationId xmlns:a16="http://schemas.microsoft.com/office/drawing/2014/main" id="{13F75F4D-7C82-628E-3DB1-D9DF5A555716}"/>
                    </a:ext>
                  </a:extLst>
                </p:cNvPr>
                <p:cNvPicPr/>
                <p:nvPr/>
              </p:nvPicPr>
              <p:blipFill>
                <a:blip r:embed="rId5"/>
                <a:stretch>
                  <a:fillRect/>
                </a:stretch>
              </p:blipFill>
              <p:spPr>
                <a:xfrm>
                  <a:off x="457200" y="609791"/>
                  <a:ext cx="657360" cy="10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2F94381F-BDF3-10E6-E5C7-814E30DF3E62}"/>
                    </a:ext>
                  </a:extLst>
                </p14:cNvPr>
                <p14:cNvContentPartPr/>
                <p14:nvPr/>
              </p14:nvContentPartPr>
              <p14:xfrm>
                <a:off x="430200" y="773591"/>
                <a:ext cx="1086480" cy="1128600"/>
              </p14:xfrm>
            </p:contentPart>
          </mc:Choice>
          <mc:Fallback>
            <p:pic>
              <p:nvPicPr>
                <p:cNvPr id="3" name="Ink 2">
                  <a:extLst>
                    <a:ext uri="{FF2B5EF4-FFF2-40B4-BE49-F238E27FC236}">
                      <a16:creationId xmlns:a16="http://schemas.microsoft.com/office/drawing/2014/main" id="{2F94381F-BDF3-10E6-E5C7-814E30DF3E62}"/>
                    </a:ext>
                  </a:extLst>
                </p:cNvPr>
                <p:cNvPicPr/>
                <p:nvPr/>
              </p:nvPicPr>
              <p:blipFill>
                <a:blip r:embed="rId7"/>
                <a:stretch>
                  <a:fillRect/>
                </a:stretch>
              </p:blipFill>
              <p:spPr>
                <a:xfrm>
                  <a:off x="421200" y="764951"/>
                  <a:ext cx="1104120" cy="114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8D11C72-C341-0CCB-F344-3A763495EF94}"/>
                  </a:ext>
                </a:extLst>
              </p14:cNvPr>
              <p14:cNvContentPartPr/>
              <p14:nvPr/>
            </p14:nvContentPartPr>
            <p14:xfrm>
              <a:off x="1488240" y="4006391"/>
              <a:ext cx="241920" cy="27720"/>
            </p14:xfrm>
          </p:contentPart>
        </mc:Choice>
        <mc:Fallback>
          <p:pic>
            <p:nvPicPr>
              <p:cNvPr id="5" name="Ink 4">
                <a:extLst>
                  <a:ext uri="{FF2B5EF4-FFF2-40B4-BE49-F238E27FC236}">
                    <a16:creationId xmlns:a16="http://schemas.microsoft.com/office/drawing/2014/main" id="{78D11C72-C341-0CCB-F344-3A763495EF94}"/>
                  </a:ext>
                </a:extLst>
              </p:cNvPr>
              <p:cNvPicPr/>
              <p:nvPr/>
            </p:nvPicPr>
            <p:blipFill>
              <a:blip r:embed="rId9"/>
              <a:stretch>
                <a:fillRect/>
              </a:stretch>
            </p:blipFill>
            <p:spPr>
              <a:xfrm>
                <a:off x="1479240" y="3997751"/>
                <a:ext cx="259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59E8F8B0-801E-972A-F31A-927610C1F4D1}"/>
                  </a:ext>
                </a:extLst>
              </p14:cNvPr>
              <p14:cNvContentPartPr/>
              <p14:nvPr/>
            </p14:nvContentPartPr>
            <p14:xfrm>
              <a:off x="3388320" y="4203311"/>
              <a:ext cx="304200" cy="82080"/>
            </p14:xfrm>
          </p:contentPart>
        </mc:Choice>
        <mc:Fallback>
          <p:pic>
            <p:nvPicPr>
              <p:cNvPr id="6" name="Ink 5">
                <a:extLst>
                  <a:ext uri="{FF2B5EF4-FFF2-40B4-BE49-F238E27FC236}">
                    <a16:creationId xmlns:a16="http://schemas.microsoft.com/office/drawing/2014/main" id="{59E8F8B0-801E-972A-F31A-927610C1F4D1}"/>
                  </a:ext>
                </a:extLst>
              </p:cNvPr>
              <p:cNvPicPr/>
              <p:nvPr/>
            </p:nvPicPr>
            <p:blipFill>
              <a:blip r:embed="rId11"/>
              <a:stretch>
                <a:fillRect/>
              </a:stretch>
            </p:blipFill>
            <p:spPr>
              <a:xfrm>
                <a:off x="3379680" y="4194671"/>
                <a:ext cx="3218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5148558-F175-99C1-1527-87DCFD7F9A2F}"/>
                  </a:ext>
                </a:extLst>
              </p14:cNvPr>
              <p14:cNvContentPartPr/>
              <p14:nvPr/>
            </p14:nvContentPartPr>
            <p14:xfrm>
              <a:off x="4885560" y="3918911"/>
              <a:ext cx="332640" cy="88560"/>
            </p14:xfrm>
          </p:contentPart>
        </mc:Choice>
        <mc:Fallback>
          <p:pic>
            <p:nvPicPr>
              <p:cNvPr id="7" name="Ink 6">
                <a:extLst>
                  <a:ext uri="{FF2B5EF4-FFF2-40B4-BE49-F238E27FC236}">
                    <a16:creationId xmlns:a16="http://schemas.microsoft.com/office/drawing/2014/main" id="{B5148558-F175-99C1-1527-87DCFD7F9A2F}"/>
                  </a:ext>
                </a:extLst>
              </p:cNvPr>
              <p:cNvPicPr/>
              <p:nvPr/>
            </p:nvPicPr>
            <p:blipFill>
              <a:blip r:embed="rId13"/>
              <a:stretch>
                <a:fillRect/>
              </a:stretch>
            </p:blipFill>
            <p:spPr>
              <a:xfrm>
                <a:off x="4876920" y="3910271"/>
                <a:ext cx="3502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DD6193D-BAF6-1433-3C32-07BF3B8B5926}"/>
                  </a:ext>
                </a:extLst>
              </p14:cNvPr>
              <p14:cNvContentPartPr/>
              <p14:nvPr/>
            </p14:nvContentPartPr>
            <p14:xfrm>
              <a:off x="6858000" y="4033391"/>
              <a:ext cx="230040" cy="63360"/>
            </p14:xfrm>
          </p:contentPart>
        </mc:Choice>
        <mc:Fallback>
          <p:pic>
            <p:nvPicPr>
              <p:cNvPr id="8" name="Ink 7">
                <a:extLst>
                  <a:ext uri="{FF2B5EF4-FFF2-40B4-BE49-F238E27FC236}">
                    <a16:creationId xmlns:a16="http://schemas.microsoft.com/office/drawing/2014/main" id="{3DD6193D-BAF6-1433-3C32-07BF3B8B5926}"/>
                  </a:ext>
                </a:extLst>
              </p:cNvPr>
              <p:cNvPicPr/>
              <p:nvPr/>
            </p:nvPicPr>
            <p:blipFill>
              <a:blip r:embed="rId15"/>
              <a:stretch>
                <a:fillRect/>
              </a:stretch>
            </p:blipFill>
            <p:spPr>
              <a:xfrm>
                <a:off x="6849360" y="4024751"/>
                <a:ext cx="2476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D2310BCA-AC3C-AFE3-097F-DDE4DA919A34}"/>
                  </a:ext>
                </a:extLst>
              </p14:cNvPr>
              <p14:cNvContentPartPr/>
              <p14:nvPr/>
            </p14:nvContentPartPr>
            <p14:xfrm>
              <a:off x="7951680" y="3567551"/>
              <a:ext cx="250560" cy="45360"/>
            </p14:xfrm>
          </p:contentPart>
        </mc:Choice>
        <mc:Fallback>
          <p:pic>
            <p:nvPicPr>
              <p:cNvPr id="9" name="Ink 8">
                <a:extLst>
                  <a:ext uri="{FF2B5EF4-FFF2-40B4-BE49-F238E27FC236}">
                    <a16:creationId xmlns:a16="http://schemas.microsoft.com/office/drawing/2014/main" id="{D2310BCA-AC3C-AFE3-097F-DDE4DA919A34}"/>
                  </a:ext>
                </a:extLst>
              </p:cNvPr>
              <p:cNvPicPr/>
              <p:nvPr/>
            </p:nvPicPr>
            <p:blipFill>
              <a:blip r:embed="rId17"/>
              <a:stretch>
                <a:fillRect/>
              </a:stretch>
            </p:blipFill>
            <p:spPr>
              <a:xfrm>
                <a:off x="7942680" y="3558551"/>
                <a:ext cx="268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36333B41-3059-19C6-5B83-6E1D826B5738}"/>
                  </a:ext>
                </a:extLst>
              </p14:cNvPr>
              <p14:cNvContentPartPr/>
              <p14:nvPr/>
            </p14:nvContentPartPr>
            <p14:xfrm>
              <a:off x="11779560" y="3629471"/>
              <a:ext cx="376200" cy="218520"/>
            </p14:xfrm>
          </p:contentPart>
        </mc:Choice>
        <mc:Fallback>
          <p:pic>
            <p:nvPicPr>
              <p:cNvPr id="10" name="Ink 9">
                <a:extLst>
                  <a:ext uri="{FF2B5EF4-FFF2-40B4-BE49-F238E27FC236}">
                    <a16:creationId xmlns:a16="http://schemas.microsoft.com/office/drawing/2014/main" id="{36333B41-3059-19C6-5B83-6E1D826B5738}"/>
                  </a:ext>
                </a:extLst>
              </p:cNvPr>
              <p:cNvPicPr/>
              <p:nvPr/>
            </p:nvPicPr>
            <p:blipFill>
              <a:blip r:embed="rId19"/>
              <a:stretch>
                <a:fillRect/>
              </a:stretch>
            </p:blipFill>
            <p:spPr>
              <a:xfrm>
                <a:off x="11770560" y="3620471"/>
                <a:ext cx="393840" cy="23616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3054f624009_0_12"/>
          <p:cNvSpPr txBox="1">
            <a:spLocks noGrp="1"/>
          </p:cNvSpPr>
          <p:nvPr>
            <p:ph type="title"/>
          </p:nvPr>
        </p:nvSpPr>
        <p:spPr>
          <a:xfrm>
            <a:off x="838200" y="99675"/>
            <a:ext cx="10515600" cy="807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sz="3900"/>
          </a:p>
        </p:txBody>
      </p:sp>
      <p:sp>
        <p:nvSpPr>
          <p:cNvPr id="142" name="Google Shape;142;g3054f624009_0_12"/>
          <p:cNvSpPr txBox="1">
            <a:spLocks noGrp="1"/>
          </p:cNvSpPr>
          <p:nvPr>
            <p:ph type="body" idx="1"/>
          </p:nvPr>
        </p:nvSpPr>
        <p:spPr>
          <a:xfrm>
            <a:off x="917950" y="17758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There are </a:t>
            </a:r>
            <a:r>
              <a:rPr lang="en-US" dirty="0">
                <a:solidFill>
                  <a:srgbClr val="FF0000"/>
                </a:solidFill>
                <a:highlight>
                  <a:srgbClr val="00FFFF"/>
                </a:highlight>
              </a:rPr>
              <a:t>two types </a:t>
            </a:r>
            <a:r>
              <a:rPr lang="en-US" dirty="0">
                <a:solidFill>
                  <a:srgbClr val="FF0000"/>
                </a:solidFill>
              </a:rPr>
              <a:t>of research problems</a:t>
            </a:r>
            <a:r>
              <a:rPr lang="en-US" dirty="0"/>
              <a:t>.</a:t>
            </a:r>
            <a:endParaRPr dirty="0"/>
          </a:p>
          <a:p>
            <a:pPr marL="457200" lvl="0" indent="-342900" algn="l" rtl="0">
              <a:spcBef>
                <a:spcPts val="1000"/>
              </a:spcBef>
              <a:spcAft>
                <a:spcPts val="0"/>
              </a:spcAft>
              <a:buSzPts val="1800"/>
              <a:buChar char="●"/>
            </a:pPr>
            <a:r>
              <a:rPr lang="en-US" dirty="0"/>
              <a:t>Those which relate to </a:t>
            </a:r>
            <a:r>
              <a:rPr lang="en-US" b="1" dirty="0">
                <a:solidFill>
                  <a:srgbClr val="FF0000"/>
                </a:solidFill>
              </a:rPr>
              <a:t>states of nature</a:t>
            </a:r>
            <a:r>
              <a:rPr lang="en-US" dirty="0">
                <a:solidFill>
                  <a:srgbClr val="FF0000"/>
                </a:solidFill>
              </a:rPr>
              <a:t> </a:t>
            </a:r>
            <a:endParaRPr dirty="0">
              <a:solidFill>
                <a:srgbClr val="FF0000"/>
              </a:solidFill>
            </a:endParaRPr>
          </a:p>
          <a:p>
            <a:pPr marL="457200" lvl="0" indent="-342900" algn="l" rtl="0">
              <a:spcBef>
                <a:spcPts val="0"/>
              </a:spcBef>
              <a:spcAft>
                <a:spcPts val="0"/>
              </a:spcAft>
              <a:buSzPts val="1800"/>
              <a:buChar char="●"/>
            </a:pPr>
            <a:r>
              <a:rPr lang="en-US" dirty="0"/>
              <a:t>Those which relate to </a:t>
            </a:r>
            <a:r>
              <a:rPr lang="en-US" b="1" dirty="0">
                <a:solidFill>
                  <a:srgbClr val="FF0000"/>
                </a:solidFill>
              </a:rPr>
              <a:t>relationships between variables</a:t>
            </a:r>
            <a:endParaRPr b="1" dirty="0">
              <a:solidFill>
                <a:srgbClr val="FF0000"/>
              </a:solidFill>
            </a:endParaRPr>
          </a:p>
          <a:p>
            <a:pPr marL="457200" lvl="0" indent="0" algn="l" rtl="0">
              <a:spcBef>
                <a:spcPts val="1000"/>
              </a:spcBef>
              <a:spcAft>
                <a:spcPts val="0"/>
              </a:spcAft>
              <a:buNone/>
            </a:pPr>
            <a:endParaRPr b="1" dirty="0"/>
          </a:p>
          <a:p>
            <a:pPr marL="0" lvl="0" indent="0" algn="l" rtl="0">
              <a:spcBef>
                <a:spcPts val="1000"/>
              </a:spcBef>
              <a:spcAft>
                <a:spcPts val="0"/>
              </a:spcAft>
              <a:buNone/>
            </a:pPr>
            <a:r>
              <a:rPr lang="en-US" dirty="0">
                <a:highlight>
                  <a:srgbClr val="00FFFF"/>
                </a:highlight>
              </a:rPr>
              <a:t>Two steps </a:t>
            </a:r>
            <a:r>
              <a:rPr lang="en-US" dirty="0"/>
              <a:t>are involved in formulating the research problem</a:t>
            </a:r>
            <a:endParaRPr dirty="0"/>
          </a:p>
          <a:p>
            <a:pPr marL="457200" lvl="0" indent="-342900" algn="l" rtl="0">
              <a:spcBef>
                <a:spcPts val="1000"/>
              </a:spcBef>
              <a:spcAft>
                <a:spcPts val="0"/>
              </a:spcAft>
              <a:buSzPts val="1800"/>
              <a:buChar char="●"/>
            </a:pPr>
            <a:r>
              <a:rPr lang="en-US" b="1" dirty="0">
                <a:solidFill>
                  <a:srgbClr val="FF0000"/>
                </a:solidFill>
              </a:rPr>
              <a:t>Understanding</a:t>
            </a:r>
            <a:r>
              <a:rPr lang="en-US" dirty="0"/>
              <a:t> the problem thoroughly</a:t>
            </a:r>
            <a:endParaRPr dirty="0"/>
          </a:p>
          <a:p>
            <a:pPr marL="457200" lvl="0" indent="-342900" algn="l" rtl="0">
              <a:spcBef>
                <a:spcPts val="0"/>
              </a:spcBef>
              <a:spcAft>
                <a:spcPts val="0"/>
              </a:spcAft>
              <a:buSzPts val="1800"/>
              <a:buChar char="●"/>
            </a:pPr>
            <a:r>
              <a:rPr lang="en-US" b="1" u="sng" dirty="0">
                <a:solidFill>
                  <a:srgbClr val="FF0000"/>
                </a:solidFill>
              </a:rPr>
              <a:t>Rephrasing</a:t>
            </a:r>
            <a:r>
              <a:rPr lang="en-US" u="sng" dirty="0">
                <a:solidFill>
                  <a:srgbClr val="FF0000"/>
                </a:solidFill>
              </a:rPr>
              <a:t> the same into meaningful terms </a:t>
            </a:r>
            <a:r>
              <a:rPr lang="en-US" dirty="0"/>
              <a:t>from an analytical point of view.</a:t>
            </a:r>
            <a:endParaRPr dirty="0"/>
          </a:p>
          <a:p>
            <a:pPr marL="457200" lvl="0" indent="0" algn="l" rtl="0">
              <a:spcBef>
                <a:spcPts val="1000"/>
              </a:spcBef>
              <a:spcAft>
                <a:spcPts val="0"/>
              </a:spcAft>
              <a:buNone/>
            </a:pPr>
            <a:endParaRPr b="1" dirty="0"/>
          </a:p>
          <a:p>
            <a:pPr marL="0" lvl="0" indent="0" algn="l" rtl="0">
              <a:spcBef>
                <a:spcPts val="1000"/>
              </a:spcBef>
              <a:spcAft>
                <a:spcPts val="0"/>
              </a:spcAft>
              <a:buNone/>
            </a:pPr>
            <a:endParaRPr b="1" dirty="0"/>
          </a:p>
        </p:txBody>
      </p:sp>
      <p:sp>
        <p:nvSpPr>
          <p:cNvPr id="143" name="Google Shape;143;g3054f624009_0_12"/>
          <p:cNvSpPr txBox="1">
            <a:spLocks noGrp="1"/>
          </p:cNvSpPr>
          <p:nvPr>
            <p:ph type="title"/>
          </p:nvPr>
        </p:nvSpPr>
        <p:spPr>
          <a:xfrm>
            <a:off x="970675" y="800325"/>
            <a:ext cx="10515600" cy="807300"/>
          </a:xfrm>
          <a:prstGeom prst="rect">
            <a:avLst/>
          </a:prstGeom>
        </p:spPr>
        <p:txBody>
          <a:bodyPr spcFirstLastPara="1" wrap="square" lIns="91425" tIns="45700" rIns="91425" bIns="45700" anchor="ctr" anchorCtr="0">
            <a:normAutofit/>
          </a:bodyPr>
          <a:lstStyle/>
          <a:p>
            <a:pPr marL="457200" lvl="0" indent="-425450" algn="l" rtl="0">
              <a:spcBef>
                <a:spcPts val="0"/>
              </a:spcBef>
              <a:spcAft>
                <a:spcPts val="0"/>
              </a:spcAft>
              <a:buSzPts val="3100"/>
              <a:buAutoNum type="arabicPeriod"/>
            </a:pPr>
            <a:r>
              <a:rPr lang="en-US" sz="3100" b="1" dirty="0">
                <a:highlight>
                  <a:srgbClr val="FFFF00"/>
                </a:highlight>
              </a:rPr>
              <a:t>Formulating Research Problem</a:t>
            </a:r>
            <a:endParaRPr sz="3100" b="1" dirty="0">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054f624009_0_27"/>
          <p:cNvSpPr txBox="1">
            <a:spLocks noGrp="1"/>
          </p:cNvSpPr>
          <p:nvPr>
            <p:ph type="body" idx="1"/>
          </p:nvPr>
        </p:nvSpPr>
        <p:spPr>
          <a:xfrm>
            <a:off x="838200" y="837325"/>
            <a:ext cx="10515600" cy="53397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dirty="0">
                <a:highlight>
                  <a:srgbClr val="00FFFF"/>
                </a:highlight>
              </a:rPr>
              <a:t>2. Literature Survey</a:t>
            </a:r>
            <a:endParaRPr b="1" dirty="0">
              <a:highlight>
                <a:srgbClr val="00FFFF"/>
              </a:highlight>
            </a:endParaRPr>
          </a:p>
          <a:p>
            <a:pPr marL="0" lvl="0" indent="0" algn="l" rtl="0">
              <a:spcBef>
                <a:spcPts val="1000"/>
              </a:spcBef>
              <a:spcAft>
                <a:spcPts val="0"/>
              </a:spcAft>
              <a:buNone/>
            </a:pPr>
            <a:endParaRPr b="1" dirty="0"/>
          </a:p>
          <a:p>
            <a:pPr marL="457200" lvl="0" indent="-342900" algn="l" rtl="0">
              <a:spcBef>
                <a:spcPts val="1000"/>
              </a:spcBef>
              <a:spcAft>
                <a:spcPts val="0"/>
              </a:spcAft>
              <a:buSzPts val="1800"/>
              <a:buChar char="●"/>
            </a:pPr>
            <a:r>
              <a:rPr lang="en-US" dirty="0"/>
              <a:t>The researcher should undertake </a:t>
            </a:r>
            <a:r>
              <a:rPr lang="en-US" dirty="0">
                <a:solidFill>
                  <a:srgbClr val="FF0000"/>
                </a:solidFill>
              </a:rPr>
              <a:t>extensive literature survey connected with the problem.</a:t>
            </a:r>
            <a:endParaRPr dirty="0">
              <a:solidFill>
                <a:srgbClr val="FF0000"/>
              </a:solidFill>
            </a:endParaRPr>
          </a:p>
          <a:p>
            <a:pPr marL="457200" lvl="0" indent="0" algn="l" rtl="0">
              <a:spcBef>
                <a:spcPts val="1000"/>
              </a:spcBef>
              <a:spcAft>
                <a:spcPts val="0"/>
              </a:spcAft>
              <a:buNone/>
            </a:pPr>
            <a:endParaRPr dirty="0"/>
          </a:p>
          <a:p>
            <a:pPr marL="457200" lvl="0" indent="-342900" algn="l" rtl="0">
              <a:spcBef>
                <a:spcPts val="1000"/>
              </a:spcBef>
              <a:spcAft>
                <a:spcPts val="0"/>
              </a:spcAft>
              <a:buSzPts val="1800"/>
              <a:buChar char="●"/>
            </a:pPr>
            <a:r>
              <a:rPr lang="en-US" dirty="0"/>
              <a:t>For this purpose, the </a:t>
            </a:r>
            <a:r>
              <a:rPr lang="en-US" dirty="0">
                <a:solidFill>
                  <a:srgbClr val="FF0000"/>
                </a:solidFill>
              </a:rPr>
              <a:t>abstracting and indexing journals </a:t>
            </a:r>
            <a:r>
              <a:rPr lang="en-US" dirty="0"/>
              <a:t>and published or unpublished bibliographies are the first place to go to.</a:t>
            </a:r>
            <a:endParaRPr dirty="0"/>
          </a:p>
          <a:p>
            <a:pPr marL="457200" lvl="0" indent="0" algn="l" rtl="0">
              <a:spcBef>
                <a:spcPts val="1000"/>
              </a:spcBef>
              <a:spcAft>
                <a:spcPts val="0"/>
              </a:spcAft>
              <a:buNone/>
            </a:pPr>
            <a:endParaRPr dirty="0"/>
          </a:p>
          <a:p>
            <a:pPr marL="457200" lvl="0" indent="-342900" algn="l" rtl="0">
              <a:spcBef>
                <a:spcPts val="1000"/>
              </a:spcBef>
              <a:spcAft>
                <a:spcPts val="0"/>
              </a:spcAft>
              <a:buSzPts val="1800"/>
              <a:buChar char="●"/>
            </a:pPr>
            <a:r>
              <a:rPr lang="en-US" dirty="0">
                <a:solidFill>
                  <a:srgbClr val="FF0000"/>
                </a:solidFill>
              </a:rPr>
              <a:t>Academic journals, conference proceedings, government reports, books etc., </a:t>
            </a:r>
            <a:r>
              <a:rPr lang="en-US" dirty="0"/>
              <a:t>must be tapped depending on the nature of the problem. In this process, it should be remembered that one source will lead to another</a:t>
            </a:r>
            <a:endParaRPr dirty="0"/>
          </a:p>
          <a:p>
            <a:pPr marL="0" lvl="0" indent="0" algn="l" rtl="0">
              <a:spcBef>
                <a:spcPts val="1000"/>
              </a:spcBef>
              <a:spcAft>
                <a:spcPts val="0"/>
              </a:spcAft>
              <a:buNone/>
            </a:pPr>
            <a:endParaRPr dirty="0"/>
          </a:p>
        </p:txBody>
      </p:sp>
      <p:sp>
        <p:nvSpPr>
          <p:cNvPr id="149" name="Google Shape;149;g3054f624009_0_27"/>
          <p:cNvSpPr txBox="1"/>
          <p:nvPr/>
        </p:nvSpPr>
        <p:spPr>
          <a:xfrm>
            <a:off x="1694575" y="159500"/>
            <a:ext cx="8143800" cy="608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3900">
                <a:solidFill>
                  <a:schemeClr val="dk1"/>
                </a:solidFill>
                <a:latin typeface="Calibri"/>
                <a:ea typeface="Calibri"/>
                <a:cs typeface="Calibri"/>
                <a:sym typeface="Calibri"/>
              </a:rPr>
              <a:t>Research Process</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054f624009_0_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55" name="Google Shape;155;g3054f624009_0_41"/>
          <p:cNvSpPr txBox="1">
            <a:spLocks noGrp="1"/>
          </p:cNvSpPr>
          <p:nvPr>
            <p:ph type="body" idx="1"/>
          </p:nvPr>
        </p:nvSpPr>
        <p:spPr>
          <a:xfrm>
            <a:off x="838200" y="1417675"/>
            <a:ext cx="10515600" cy="4759200"/>
          </a:xfrm>
          <a:prstGeom prst="rect">
            <a:avLst/>
          </a:prstGeom>
        </p:spPr>
        <p:txBody>
          <a:bodyPr spcFirstLastPara="1" wrap="square" lIns="91425" tIns="45700" rIns="91425" bIns="45700" anchor="t" anchorCtr="0">
            <a:normAutofit fontScale="32500" lnSpcReduction="20000"/>
          </a:bodyPr>
          <a:lstStyle/>
          <a:p>
            <a:pPr marL="0" lvl="0" indent="0" algn="l" rtl="0">
              <a:spcBef>
                <a:spcPts val="1000"/>
              </a:spcBef>
              <a:spcAft>
                <a:spcPts val="0"/>
              </a:spcAft>
              <a:buNone/>
            </a:pPr>
            <a:r>
              <a:rPr lang="en-US" sz="7350" b="1" dirty="0">
                <a:highlight>
                  <a:srgbClr val="FFFF00"/>
                </a:highlight>
              </a:rPr>
              <a:t>3. D</a:t>
            </a:r>
            <a:r>
              <a:rPr lang="en-US" sz="8888" b="1" dirty="0">
                <a:highlight>
                  <a:srgbClr val="FFFF00"/>
                </a:highlight>
              </a:rPr>
              <a:t>evelopment of working hypotheses</a:t>
            </a:r>
            <a:endParaRPr sz="8888" b="1" dirty="0">
              <a:highlight>
                <a:srgbClr val="FFFF00"/>
              </a:highlight>
            </a:endParaRPr>
          </a:p>
          <a:p>
            <a:pPr marL="0" lvl="0" indent="0" algn="l" rtl="0">
              <a:spcBef>
                <a:spcPts val="1000"/>
              </a:spcBef>
              <a:spcAft>
                <a:spcPts val="0"/>
              </a:spcAft>
              <a:buNone/>
            </a:pPr>
            <a:endParaRPr sz="7350" b="1" dirty="0"/>
          </a:p>
          <a:p>
            <a:pPr marL="0" lvl="0" indent="0" algn="l" rtl="0">
              <a:spcBef>
                <a:spcPts val="1000"/>
              </a:spcBef>
              <a:spcAft>
                <a:spcPts val="0"/>
              </a:spcAft>
              <a:buNone/>
            </a:pPr>
            <a:r>
              <a:rPr lang="en-US" sz="7350" b="1" dirty="0"/>
              <a:t>Working hypothesis- </a:t>
            </a:r>
            <a:r>
              <a:rPr lang="en-US" sz="7350" dirty="0"/>
              <a:t> Tentative assumption made in order to draw out and test its logical or empirical consequences.</a:t>
            </a:r>
            <a:endParaRPr sz="7350" dirty="0"/>
          </a:p>
          <a:p>
            <a:pPr marL="0" lvl="0" indent="0" algn="l" rtl="0">
              <a:spcBef>
                <a:spcPts val="1000"/>
              </a:spcBef>
              <a:spcAft>
                <a:spcPts val="0"/>
              </a:spcAft>
              <a:buNone/>
            </a:pPr>
            <a:endParaRPr sz="7350" dirty="0"/>
          </a:p>
          <a:p>
            <a:pPr marL="0" lvl="0" indent="0" algn="l" rtl="0">
              <a:spcBef>
                <a:spcPts val="1000"/>
              </a:spcBef>
              <a:spcAft>
                <a:spcPts val="0"/>
              </a:spcAft>
              <a:buNone/>
            </a:pPr>
            <a:r>
              <a:rPr lang="en-US" sz="7350" dirty="0"/>
              <a:t>Hypothesis should be very specific and limited to the piece of research in hand because it has to be tested.</a:t>
            </a:r>
            <a:endParaRPr sz="7350" dirty="0"/>
          </a:p>
          <a:p>
            <a:pPr marL="0" lvl="0" indent="0" algn="l" rtl="0">
              <a:spcBef>
                <a:spcPts val="1000"/>
              </a:spcBef>
              <a:spcAft>
                <a:spcPts val="0"/>
              </a:spcAft>
              <a:buNone/>
            </a:pPr>
            <a:endParaRPr sz="7350" dirty="0"/>
          </a:p>
          <a:p>
            <a:pPr marL="0" lvl="0" indent="0" algn="l" rtl="0">
              <a:spcBef>
                <a:spcPts val="1000"/>
              </a:spcBef>
              <a:spcAft>
                <a:spcPts val="0"/>
              </a:spcAft>
              <a:buNone/>
            </a:pPr>
            <a:r>
              <a:rPr lang="en-US" sz="7350" b="1" dirty="0">
                <a:solidFill>
                  <a:srgbClr val="FF0000"/>
                </a:solidFill>
              </a:rPr>
              <a:t>Hypothesis - Role -</a:t>
            </a:r>
            <a:r>
              <a:rPr lang="en-US" sz="7350" dirty="0">
                <a:solidFill>
                  <a:srgbClr val="FF0000"/>
                </a:solidFill>
              </a:rPr>
              <a:t> Guide the researcher by delimiting the area of research</a:t>
            </a:r>
            <a:r>
              <a:rPr lang="en-US" sz="7350" dirty="0"/>
              <a:t> and </a:t>
            </a:r>
            <a:r>
              <a:rPr lang="en-US" sz="7350" dirty="0">
                <a:solidFill>
                  <a:srgbClr val="FF0000"/>
                </a:solidFill>
              </a:rPr>
              <a:t>to keep him on the right track</a:t>
            </a:r>
            <a:r>
              <a:rPr lang="en-US" sz="7350" dirty="0"/>
              <a:t>. It sharpens his thinking and focuses attention on the more important facets of the problem. It also indicates the type of data required and the type of methods of data analysis to be used.</a:t>
            </a:r>
            <a:endParaRPr sz="7350"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3054f624009_0_52"/>
          <p:cNvSpPr txBox="1">
            <a:spLocks noGrp="1"/>
          </p:cNvSpPr>
          <p:nvPr>
            <p:ph type="title"/>
          </p:nvPr>
        </p:nvSpPr>
        <p:spPr>
          <a:xfrm>
            <a:off x="898000" y="175725"/>
            <a:ext cx="10515600" cy="857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61" name="Google Shape;161;g3054f624009_0_52"/>
          <p:cNvSpPr txBox="1">
            <a:spLocks noGrp="1"/>
          </p:cNvSpPr>
          <p:nvPr>
            <p:ph type="body" idx="1"/>
          </p:nvPr>
        </p:nvSpPr>
        <p:spPr>
          <a:xfrm>
            <a:off x="838200" y="1265950"/>
            <a:ext cx="10515600" cy="54525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r>
              <a:rPr lang="en-US" sz="12000" b="1" dirty="0">
                <a:solidFill>
                  <a:srgbClr val="FF0000"/>
                </a:solidFill>
                <a:highlight>
                  <a:srgbClr val="FFFF00"/>
                </a:highlight>
              </a:rPr>
              <a:t>4. Preparing the Research Design</a:t>
            </a:r>
            <a:endParaRPr sz="12000" b="1" dirty="0">
              <a:solidFill>
                <a:srgbClr val="FF0000"/>
              </a:solidFill>
              <a:highlight>
                <a:srgbClr val="FFFF00"/>
              </a:highlight>
            </a:endParaRPr>
          </a:p>
          <a:p>
            <a:pPr marL="0" lvl="0" indent="0" algn="l" rtl="0">
              <a:spcBef>
                <a:spcPts val="1000"/>
              </a:spcBef>
              <a:spcAft>
                <a:spcPts val="0"/>
              </a:spcAft>
              <a:buNone/>
            </a:pPr>
            <a:endParaRPr sz="2900" b="1" dirty="0"/>
          </a:p>
          <a:p>
            <a:pPr marL="0" lvl="0" indent="0" algn="l" rtl="0">
              <a:spcBef>
                <a:spcPts val="1000"/>
              </a:spcBef>
              <a:spcAft>
                <a:spcPts val="0"/>
              </a:spcAft>
              <a:buNone/>
            </a:pPr>
            <a:r>
              <a:rPr lang="en-US" sz="9600" dirty="0"/>
              <a:t>It is a </a:t>
            </a:r>
            <a:r>
              <a:rPr lang="en-US" sz="9600" b="1" dirty="0">
                <a:solidFill>
                  <a:srgbClr val="FF0000"/>
                </a:solidFill>
              </a:rPr>
              <a:t>conceptual structure</a:t>
            </a:r>
            <a:r>
              <a:rPr lang="en-US" sz="9600" dirty="0">
                <a:solidFill>
                  <a:srgbClr val="FF0000"/>
                </a:solidFill>
              </a:rPr>
              <a:t> </a:t>
            </a:r>
            <a:r>
              <a:rPr lang="en-US" sz="9600" dirty="0"/>
              <a:t>within which research would be conducted.</a:t>
            </a:r>
            <a:endParaRPr sz="9600" dirty="0"/>
          </a:p>
          <a:p>
            <a:pPr marL="0" lvl="0" indent="0" algn="l" rtl="0">
              <a:spcBef>
                <a:spcPts val="1000"/>
              </a:spcBef>
              <a:spcAft>
                <a:spcPts val="0"/>
              </a:spcAft>
              <a:buNone/>
            </a:pPr>
            <a:r>
              <a:rPr lang="en-US" sz="9600" dirty="0"/>
              <a:t>Function of research design is to provide for the collection of relevant evidence with minimal expenditure of effort, time and money.</a:t>
            </a:r>
            <a:endParaRPr sz="9600" dirty="0"/>
          </a:p>
          <a:p>
            <a:pPr marL="0" lvl="0" indent="0" algn="l" rtl="0">
              <a:spcBef>
                <a:spcPts val="1000"/>
              </a:spcBef>
              <a:spcAft>
                <a:spcPts val="0"/>
              </a:spcAft>
              <a:buNone/>
            </a:pPr>
            <a:r>
              <a:rPr lang="en-US" sz="9600" dirty="0"/>
              <a:t>Research purposes may be grouped into four categories, viz., (</a:t>
            </a:r>
            <a:r>
              <a:rPr lang="en-US" sz="9600" dirty="0" err="1"/>
              <a:t>i</a:t>
            </a:r>
            <a:r>
              <a:rPr lang="en-US" sz="9600" dirty="0"/>
              <a:t>) Exploration, (ii) Description,</a:t>
            </a:r>
            <a:endParaRPr sz="9600" dirty="0"/>
          </a:p>
          <a:p>
            <a:pPr marL="0" lvl="0" indent="0" algn="l" rtl="0">
              <a:spcBef>
                <a:spcPts val="1000"/>
              </a:spcBef>
              <a:spcAft>
                <a:spcPts val="0"/>
              </a:spcAft>
              <a:buNone/>
            </a:pPr>
            <a:r>
              <a:rPr lang="en-US" sz="9600" dirty="0"/>
              <a:t>(iii) Diagnosis, and (iv) Experimentation.</a:t>
            </a:r>
            <a:endParaRPr sz="9600" dirty="0"/>
          </a:p>
          <a:p>
            <a:pPr marL="0" lvl="0" indent="0" algn="l" rtl="0">
              <a:spcBef>
                <a:spcPts val="1000"/>
              </a:spcBef>
              <a:spcAft>
                <a:spcPts val="0"/>
              </a:spcAft>
              <a:buNone/>
            </a:pPr>
            <a:r>
              <a:rPr lang="en-US" sz="9600" dirty="0"/>
              <a:t>There are several research designs, such as, experimental and non-experimental hypothesis testing.</a:t>
            </a:r>
            <a:endParaRPr sz="9600" dirty="0"/>
          </a:p>
          <a:p>
            <a:pPr marL="0" lvl="0" indent="0" algn="l" rtl="0">
              <a:spcBef>
                <a:spcPts val="1000"/>
              </a:spcBef>
              <a:spcAft>
                <a:spcPts val="0"/>
              </a:spcAft>
              <a:buNone/>
            </a:pPr>
            <a:r>
              <a:rPr lang="en-US" sz="9600" dirty="0">
                <a:highlight>
                  <a:srgbClr val="00FFFF"/>
                </a:highlight>
              </a:rPr>
              <a:t>Research Designs depends on:</a:t>
            </a:r>
            <a:endParaRPr sz="9600" dirty="0">
              <a:highlight>
                <a:srgbClr val="00FFFF"/>
              </a:highlight>
            </a:endParaRPr>
          </a:p>
          <a:p>
            <a:pPr marL="457200" lvl="0" indent="-381000" algn="l" rtl="0">
              <a:spcBef>
                <a:spcPts val="1000"/>
              </a:spcBef>
              <a:spcAft>
                <a:spcPts val="0"/>
              </a:spcAft>
              <a:buSzPct val="100000"/>
              <a:buAutoNum type="arabicPeriod"/>
            </a:pPr>
            <a:r>
              <a:rPr lang="en-US" sz="9600" dirty="0"/>
              <a:t>Means of obtaining information</a:t>
            </a:r>
            <a:endParaRPr sz="9600" dirty="0"/>
          </a:p>
          <a:p>
            <a:pPr marL="457200" lvl="0" indent="-381000" algn="l" rtl="0">
              <a:spcBef>
                <a:spcPts val="0"/>
              </a:spcBef>
              <a:spcAft>
                <a:spcPts val="0"/>
              </a:spcAft>
              <a:buSzPct val="100000"/>
              <a:buAutoNum type="arabicPeriod"/>
            </a:pPr>
            <a:r>
              <a:rPr lang="en-US" sz="9600" dirty="0"/>
              <a:t>skills of the researcher</a:t>
            </a:r>
            <a:endParaRPr sz="9600" dirty="0"/>
          </a:p>
          <a:p>
            <a:pPr marL="457200" lvl="0" indent="-381000" algn="l" rtl="0">
              <a:spcBef>
                <a:spcPts val="0"/>
              </a:spcBef>
              <a:spcAft>
                <a:spcPts val="0"/>
              </a:spcAft>
              <a:buSzPct val="100000"/>
              <a:buAutoNum type="arabicPeriod"/>
            </a:pPr>
            <a:r>
              <a:rPr lang="en-US" sz="9600" dirty="0"/>
              <a:t>time available</a:t>
            </a:r>
            <a:endParaRPr sz="9600" dirty="0"/>
          </a:p>
          <a:p>
            <a:pPr marL="457200" lvl="0" indent="-381000" algn="l" rtl="0">
              <a:spcBef>
                <a:spcPts val="0"/>
              </a:spcBef>
              <a:spcAft>
                <a:spcPts val="0"/>
              </a:spcAft>
              <a:buSzPct val="100000"/>
              <a:buAutoNum type="arabicPeriod"/>
            </a:pPr>
            <a:r>
              <a:rPr lang="en-US" sz="9600" dirty="0"/>
              <a:t>cost factor (finance available)</a:t>
            </a:r>
            <a:endParaRPr sz="9600" dirty="0"/>
          </a:p>
          <a:p>
            <a:pPr marL="0" lvl="0" indent="0" algn="l" rtl="0">
              <a:spcBef>
                <a:spcPts val="1000"/>
              </a:spcBef>
              <a:spcAft>
                <a:spcPts val="0"/>
              </a:spcAft>
              <a:buClr>
                <a:schemeClr val="dk1"/>
              </a:buClr>
              <a:buSzPts val="275"/>
              <a:buFont typeface="Arial"/>
              <a:buNone/>
            </a:pPr>
            <a:endParaRPr sz="7350"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p:txBody>
      </p:sp>
      <p:grpSp>
        <p:nvGrpSpPr>
          <p:cNvPr id="10" name="Group 9">
            <a:extLst>
              <a:ext uri="{FF2B5EF4-FFF2-40B4-BE49-F238E27FC236}">
                <a16:creationId xmlns:a16="http://schemas.microsoft.com/office/drawing/2014/main" id="{1D08CF00-3D16-0659-03F5-094A833751EA}"/>
              </a:ext>
            </a:extLst>
          </p:cNvPr>
          <p:cNvGrpSpPr/>
          <p:nvPr/>
        </p:nvGrpSpPr>
        <p:grpSpPr>
          <a:xfrm>
            <a:off x="699120" y="5245729"/>
            <a:ext cx="1263600" cy="706320"/>
            <a:chOff x="699120" y="5245729"/>
            <a:chExt cx="1263600" cy="70632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4713966-C2F5-5334-280A-E13FA780437D}"/>
                    </a:ext>
                  </a:extLst>
                </p14:cNvPr>
                <p14:cNvContentPartPr/>
                <p14:nvPr/>
              </p14:nvContentPartPr>
              <p14:xfrm>
                <a:off x="761760" y="5245729"/>
                <a:ext cx="384840" cy="213840"/>
              </p14:xfrm>
            </p:contentPart>
          </mc:Choice>
          <mc:Fallback>
            <p:pic>
              <p:nvPicPr>
                <p:cNvPr id="2" name="Ink 1">
                  <a:extLst>
                    <a:ext uri="{FF2B5EF4-FFF2-40B4-BE49-F238E27FC236}">
                      <a16:creationId xmlns:a16="http://schemas.microsoft.com/office/drawing/2014/main" id="{E4713966-C2F5-5334-280A-E13FA780437D}"/>
                    </a:ext>
                  </a:extLst>
                </p:cNvPr>
                <p:cNvPicPr/>
                <p:nvPr/>
              </p:nvPicPr>
              <p:blipFill>
                <a:blip r:embed="rId4"/>
                <a:stretch>
                  <a:fillRect/>
                </a:stretch>
              </p:blipFill>
              <p:spPr>
                <a:xfrm>
                  <a:off x="752760" y="5237089"/>
                  <a:ext cx="4024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E647EEC-838C-6302-2029-E3380EA2A13B}"/>
                    </a:ext>
                  </a:extLst>
                </p14:cNvPr>
                <p14:cNvContentPartPr/>
                <p14:nvPr/>
              </p14:nvContentPartPr>
              <p14:xfrm>
                <a:off x="699120" y="5334289"/>
                <a:ext cx="531360" cy="277920"/>
              </p14:xfrm>
            </p:contentPart>
          </mc:Choice>
          <mc:Fallback>
            <p:pic>
              <p:nvPicPr>
                <p:cNvPr id="3" name="Ink 2">
                  <a:extLst>
                    <a:ext uri="{FF2B5EF4-FFF2-40B4-BE49-F238E27FC236}">
                      <a16:creationId xmlns:a16="http://schemas.microsoft.com/office/drawing/2014/main" id="{6E647EEC-838C-6302-2029-E3380EA2A13B}"/>
                    </a:ext>
                  </a:extLst>
                </p:cNvPr>
                <p:cNvPicPr/>
                <p:nvPr/>
              </p:nvPicPr>
              <p:blipFill>
                <a:blip r:embed="rId6"/>
                <a:stretch>
                  <a:fillRect/>
                </a:stretch>
              </p:blipFill>
              <p:spPr>
                <a:xfrm>
                  <a:off x="690120" y="5325649"/>
                  <a:ext cx="5490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E17BA9FA-715A-5C3C-5E05-7D62D9C8FA2E}"/>
                    </a:ext>
                  </a:extLst>
                </p14:cNvPr>
                <p14:cNvContentPartPr/>
                <p14:nvPr/>
              </p14:nvContentPartPr>
              <p14:xfrm>
                <a:off x="708120" y="5750089"/>
                <a:ext cx="251640" cy="201960"/>
              </p14:xfrm>
            </p:contentPart>
          </mc:Choice>
          <mc:Fallback>
            <p:pic>
              <p:nvPicPr>
                <p:cNvPr id="5" name="Ink 4">
                  <a:extLst>
                    <a:ext uri="{FF2B5EF4-FFF2-40B4-BE49-F238E27FC236}">
                      <a16:creationId xmlns:a16="http://schemas.microsoft.com/office/drawing/2014/main" id="{E17BA9FA-715A-5C3C-5E05-7D62D9C8FA2E}"/>
                    </a:ext>
                  </a:extLst>
                </p:cNvPr>
                <p:cNvPicPr/>
                <p:nvPr/>
              </p:nvPicPr>
              <p:blipFill>
                <a:blip r:embed="rId8"/>
                <a:stretch>
                  <a:fillRect/>
                </a:stretch>
              </p:blipFill>
              <p:spPr>
                <a:xfrm>
                  <a:off x="699120" y="5741089"/>
                  <a:ext cx="2692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E09AEE8E-05EF-D651-BA9E-C166A69E5D07}"/>
                    </a:ext>
                  </a:extLst>
                </p14:cNvPr>
                <p14:cNvContentPartPr/>
                <p14:nvPr/>
              </p14:nvContentPartPr>
              <p14:xfrm>
                <a:off x="1380600" y="5934409"/>
                <a:ext cx="528840" cy="360"/>
              </p14:xfrm>
            </p:contentPart>
          </mc:Choice>
          <mc:Fallback>
            <p:pic>
              <p:nvPicPr>
                <p:cNvPr id="6" name="Ink 5">
                  <a:extLst>
                    <a:ext uri="{FF2B5EF4-FFF2-40B4-BE49-F238E27FC236}">
                      <a16:creationId xmlns:a16="http://schemas.microsoft.com/office/drawing/2014/main" id="{E09AEE8E-05EF-D651-BA9E-C166A69E5D07}"/>
                    </a:ext>
                  </a:extLst>
                </p:cNvPr>
                <p:cNvPicPr/>
                <p:nvPr/>
              </p:nvPicPr>
              <p:blipFill>
                <a:blip r:embed="rId10"/>
                <a:stretch>
                  <a:fillRect/>
                </a:stretch>
              </p:blipFill>
              <p:spPr>
                <a:xfrm>
                  <a:off x="1371600" y="5925769"/>
                  <a:ext cx="546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A9B0F209-B88D-6657-8BE8-0FEF1015E95E}"/>
                    </a:ext>
                  </a:extLst>
                </p14:cNvPr>
                <p14:cNvContentPartPr/>
                <p14:nvPr/>
              </p14:nvContentPartPr>
              <p14:xfrm>
                <a:off x="1460880" y="5647849"/>
                <a:ext cx="501840" cy="70920"/>
              </p14:xfrm>
            </p:contentPart>
          </mc:Choice>
          <mc:Fallback>
            <p:pic>
              <p:nvPicPr>
                <p:cNvPr id="8" name="Ink 7">
                  <a:extLst>
                    <a:ext uri="{FF2B5EF4-FFF2-40B4-BE49-F238E27FC236}">
                      <a16:creationId xmlns:a16="http://schemas.microsoft.com/office/drawing/2014/main" id="{A9B0F209-B88D-6657-8BE8-0FEF1015E95E}"/>
                    </a:ext>
                  </a:extLst>
                </p:cNvPr>
                <p:cNvPicPr/>
                <p:nvPr/>
              </p:nvPicPr>
              <p:blipFill>
                <a:blip r:embed="rId12"/>
                <a:stretch>
                  <a:fillRect/>
                </a:stretch>
              </p:blipFill>
              <p:spPr>
                <a:xfrm>
                  <a:off x="1452240" y="5638849"/>
                  <a:ext cx="519480" cy="8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9EEEE5CF-2F31-DB63-0DFD-854315F8614C}"/>
                  </a:ext>
                </a:extLst>
              </p14:cNvPr>
              <p14:cNvContentPartPr/>
              <p14:nvPr/>
            </p14:nvContentPartPr>
            <p14:xfrm>
              <a:off x="1559520" y="6149689"/>
              <a:ext cx="714960" cy="48600"/>
            </p14:xfrm>
          </p:contentPart>
        </mc:Choice>
        <mc:Fallback>
          <p:pic>
            <p:nvPicPr>
              <p:cNvPr id="9" name="Ink 8">
                <a:extLst>
                  <a:ext uri="{FF2B5EF4-FFF2-40B4-BE49-F238E27FC236}">
                    <a16:creationId xmlns:a16="http://schemas.microsoft.com/office/drawing/2014/main" id="{9EEEE5CF-2F31-DB63-0DFD-854315F8614C}"/>
                  </a:ext>
                </a:extLst>
              </p:cNvPr>
              <p:cNvPicPr/>
              <p:nvPr/>
            </p:nvPicPr>
            <p:blipFill>
              <a:blip r:embed="rId14"/>
              <a:stretch>
                <a:fillRect/>
              </a:stretch>
            </p:blipFill>
            <p:spPr>
              <a:xfrm>
                <a:off x="1550880" y="6140689"/>
                <a:ext cx="732600" cy="662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3054f624009_0_66"/>
          <p:cNvSpPr txBox="1">
            <a:spLocks noGrp="1"/>
          </p:cNvSpPr>
          <p:nvPr>
            <p:ph type="title"/>
          </p:nvPr>
        </p:nvSpPr>
        <p:spPr>
          <a:xfrm>
            <a:off x="838200" y="365125"/>
            <a:ext cx="10515600" cy="999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67" name="Google Shape;167;g3054f624009_0_66"/>
          <p:cNvSpPr txBox="1">
            <a:spLocks noGrp="1"/>
          </p:cNvSpPr>
          <p:nvPr>
            <p:ph type="body" idx="1"/>
          </p:nvPr>
        </p:nvSpPr>
        <p:spPr>
          <a:xfrm>
            <a:off x="838200" y="1364425"/>
            <a:ext cx="10515600" cy="48123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dirty="0">
                <a:highlight>
                  <a:srgbClr val="FFFF00"/>
                </a:highlight>
              </a:rPr>
              <a:t>5. Determining Sample Design:</a:t>
            </a:r>
            <a:endParaRPr b="1" dirty="0">
              <a:highlight>
                <a:srgbClr val="FFFF00"/>
              </a:highlight>
            </a:endParaRPr>
          </a:p>
          <a:p>
            <a:pPr marL="0" lvl="0" indent="0" algn="l" rtl="0">
              <a:spcBef>
                <a:spcPts val="1000"/>
              </a:spcBef>
              <a:spcAft>
                <a:spcPts val="0"/>
              </a:spcAft>
              <a:buNone/>
            </a:pPr>
            <a:r>
              <a:rPr lang="en-US" b="1" dirty="0"/>
              <a:t>Sample: </a:t>
            </a:r>
            <a:endParaRPr b="1" dirty="0"/>
          </a:p>
          <a:p>
            <a:pPr marL="457200" lvl="0" indent="-334327" algn="l" rtl="0">
              <a:spcBef>
                <a:spcPts val="1000"/>
              </a:spcBef>
              <a:spcAft>
                <a:spcPts val="0"/>
              </a:spcAft>
              <a:buSzPct val="64285"/>
              <a:buChar char="●"/>
            </a:pPr>
            <a:r>
              <a:rPr lang="en-US" dirty="0"/>
              <a:t>We </a:t>
            </a:r>
            <a:r>
              <a:rPr lang="en-US" dirty="0">
                <a:solidFill>
                  <a:srgbClr val="FF0000"/>
                </a:solidFill>
              </a:rPr>
              <a:t>select only a few items in the universe for our study purpose. </a:t>
            </a:r>
            <a:endParaRPr dirty="0">
              <a:solidFill>
                <a:srgbClr val="FF0000"/>
              </a:solidFill>
            </a:endParaRPr>
          </a:p>
          <a:p>
            <a:pPr marL="0" lvl="0" indent="457200" algn="l" rtl="0">
              <a:spcBef>
                <a:spcPts val="1000"/>
              </a:spcBef>
              <a:spcAft>
                <a:spcPts val="0"/>
              </a:spcAft>
              <a:buNone/>
            </a:pPr>
            <a:r>
              <a:rPr lang="en-US" dirty="0"/>
              <a:t>Ex- Blood Sample.</a:t>
            </a:r>
            <a:endParaRPr dirty="0"/>
          </a:p>
          <a:p>
            <a:pPr marL="0" lvl="0" indent="457200" algn="l" rtl="0">
              <a:spcBef>
                <a:spcPts val="1000"/>
              </a:spcBef>
              <a:spcAft>
                <a:spcPts val="0"/>
              </a:spcAft>
              <a:buNone/>
            </a:pPr>
            <a:r>
              <a:rPr lang="en-US" dirty="0"/>
              <a:t>	No element of chance is left and highest accuracy is obtained.</a:t>
            </a:r>
            <a:endParaRPr dirty="0"/>
          </a:p>
          <a:p>
            <a:pPr marL="0" lvl="0" indent="0" algn="l" rtl="0">
              <a:spcBef>
                <a:spcPts val="1000"/>
              </a:spcBef>
              <a:spcAft>
                <a:spcPts val="0"/>
              </a:spcAft>
              <a:buNone/>
            </a:pPr>
            <a:r>
              <a:rPr lang="en-US" b="1" dirty="0"/>
              <a:t>Sample Design: </a:t>
            </a:r>
            <a:endParaRPr b="1" dirty="0"/>
          </a:p>
          <a:p>
            <a:pPr marL="457200" lvl="0" indent="-334327" algn="l" rtl="0">
              <a:spcBef>
                <a:spcPts val="1000"/>
              </a:spcBef>
              <a:spcAft>
                <a:spcPts val="0"/>
              </a:spcAft>
              <a:buSzPct val="64285"/>
              <a:buChar char="●"/>
            </a:pPr>
            <a:r>
              <a:rPr lang="en-US" dirty="0"/>
              <a:t> It is a </a:t>
            </a:r>
            <a:r>
              <a:rPr lang="en-US" dirty="0">
                <a:solidFill>
                  <a:srgbClr val="FF0000"/>
                </a:solidFill>
              </a:rPr>
              <a:t>definite plan determined before any data are</a:t>
            </a:r>
            <a:endParaRPr dirty="0">
              <a:solidFill>
                <a:srgbClr val="FF0000"/>
              </a:solidFill>
            </a:endParaRPr>
          </a:p>
          <a:p>
            <a:pPr marL="0" lvl="0" indent="457200" algn="l" rtl="0">
              <a:spcBef>
                <a:spcPts val="1000"/>
              </a:spcBef>
              <a:spcAft>
                <a:spcPts val="0"/>
              </a:spcAft>
              <a:buNone/>
            </a:pPr>
            <a:r>
              <a:rPr lang="en-US" dirty="0">
                <a:solidFill>
                  <a:srgbClr val="FF0000"/>
                </a:solidFill>
              </a:rPr>
              <a:t>actually collected for obtaining a sample from a given population</a:t>
            </a:r>
            <a:r>
              <a:rPr lang="en-US" dirty="0"/>
              <a:t>.</a:t>
            </a:r>
            <a:endParaRPr dirty="0"/>
          </a:p>
          <a:p>
            <a:pPr marL="457200" lvl="0" indent="-334327" algn="l" rtl="0">
              <a:spcBef>
                <a:spcPts val="1000"/>
              </a:spcBef>
              <a:spcAft>
                <a:spcPts val="0"/>
              </a:spcAft>
              <a:buSzPct val="64285"/>
              <a:buChar char="•"/>
            </a:pPr>
            <a:r>
              <a:rPr lang="en-US" dirty="0"/>
              <a:t>Samples can be either probability samples or non-probability samples.</a:t>
            </a:r>
            <a:endParaRPr dirty="0"/>
          </a:p>
          <a:p>
            <a:pPr marL="914400" lvl="0" indent="0" algn="l" rtl="0">
              <a:spcBef>
                <a:spcPts val="1000"/>
              </a:spcBef>
              <a:spcAft>
                <a:spcPts val="0"/>
              </a:spcAft>
              <a:buNone/>
            </a:pPr>
            <a:endParaRPr dirty="0"/>
          </a:p>
          <a:p>
            <a:pPr marL="0" lvl="0" indent="457200" algn="l" rtl="0">
              <a:spcBef>
                <a:spcPts val="1000"/>
              </a:spcBef>
              <a:spcAft>
                <a:spcPts val="0"/>
              </a:spcAft>
              <a:buClr>
                <a:schemeClr val="dk1"/>
              </a:buClr>
              <a:buSzPct val="39285"/>
              <a:buFont typeface="Arial"/>
              <a:buNone/>
            </a:pPr>
            <a:endParaRPr dirty="0"/>
          </a:p>
          <a:p>
            <a:pPr marL="0" lvl="0" indent="457200" algn="l" rtl="0">
              <a:spcBef>
                <a:spcPts val="10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f8c2c25388_0_3"/>
          <p:cNvSpPr txBox="1">
            <a:spLocks noGrp="1"/>
          </p:cNvSpPr>
          <p:nvPr>
            <p:ph type="body" idx="1"/>
          </p:nvPr>
        </p:nvSpPr>
        <p:spPr>
          <a:xfrm>
            <a:off x="838200" y="739100"/>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t>Probability samples</a:t>
            </a:r>
            <a:endParaRPr b="1" dirty="0"/>
          </a:p>
          <a:p>
            <a:pPr marL="457200" lvl="0" indent="-342900" algn="l" rtl="0">
              <a:spcBef>
                <a:spcPts val="1000"/>
              </a:spcBef>
              <a:spcAft>
                <a:spcPts val="0"/>
              </a:spcAft>
              <a:buSzPts val="1800"/>
              <a:buChar char="•"/>
            </a:pPr>
            <a:r>
              <a:rPr lang="en-US" dirty="0"/>
              <a:t>simple random sampling</a:t>
            </a:r>
            <a:endParaRPr dirty="0"/>
          </a:p>
          <a:p>
            <a:pPr marL="457200" lvl="0" indent="-342900" algn="l" rtl="0">
              <a:spcBef>
                <a:spcPts val="0"/>
              </a:spcBef>
              <a:spcAft>
                <a:spcPts val="0"/>
              </a:spcAft>
              <a:buSzPts val="1800"/>
              <a:buChar char="•"/>
            </a:pPr>
            <a:r>
              <a:rPr lang="en-US" dirty="0"/>
              <a:t>systematic sampling</a:t>
            </a:r>
            <a:endParaRPr dirty="0"/>
          </a:p>
          <a:p>
            <a:pPr marL="457200" lvl="0" indent="-342900" algn="l" rtl="0">
              <a:spcBef>
                <a:spcPts val="0"/>
              </a:spcBef>
              <a:spcAft>
                <a:spcPts val="0"/>
              </a:spcAft>
              <a:buSzPts val="1800"/>
              <a:buChar char="•"/>
            </a:pPr>
            <a:r>
              <a:rPr lang="en-US" dirty="0"/>
              <a:t>stratified sampling</a:t>
            </a:r>
            <a:endParaRPr dirty="0"/>
          </a:p>
          <a:p>
            <a:pPr marL="457200" lvl="0" indent="-342900" algn="l" rtl="0">
              <a:spcBef>
                <a:spcPts val="0"/>
              </a:spcBef>
              <a:spcAft>
                <a:spcPts val="0"/>
              </a:spcAft>
              <a:buSzPts val="1800"/>
              <a:buChar char="•"/>
            </a:pPr>
            <a:r>
              <a:rPr lang="en-US" dirty="0"/>
              <a:t>cluster/area sampling</a:t>
            </a:r>
            <a:endParaRPr dirty="0"/>
          </a:p>
          <a:p>
            <a:pPr marL="0" lvl="0" indent="0" algn="l" rtl="0">
              <a:spcBef>
                <a:spcPts val="1000"/>
              </a:spcBef>
              <a:spcAft>
                <a:spcPts val="0"/>
              </a:spcAft>
              <a:buNone/>
            </a:pPr>
            <a:r>
              <a:rPr lang="en-US" b="1" dirty="0"/>
              <a:t>Non-probability samples</a:t>
            </a:r>
            <a:endParaRPr b="1" dirty="0"/>
          </a:p>
          <a:p>
            <a:pPr marL="457200" lvl="0" indent="-342900" algn="l" rtl="0">
              <a:spcBef>
                <a:spcPts val="1000"/>
              </a:spcBef>
              <a:spcAft>
                <a:spcPts val="0"/>
              </a:spcAft>
              <a:buSzPts val="1800"/>
              <a:buChar char="●"/>
            </a:pPr>
            <a:r>
              <a:rPr lang="en-US" dirty="0"/>
              <a:t>convenience sampling</a:t>
            </a:r>
            <a:endParaRPr dirty="0"/>
          </a:p>
          <a:p>
            <a:pPr marL="457200" lvl="0" indent="-342900" algn="l" rtl="0">
              <a:spcBef>
                <a:spcPts val="0"/>
              </a:spcBef>
              <a:spcAft>
                <a:spcPts val="0"/>
              </a:spcAft>
              <a:buSzPts val="1800"/>
              <a:buChar char="●"/>
            </a:pPr>
            <a:r>
              <a:rPr lang="en-US" dirty="0"/>
              <a:t>judgement sampling </a:t>
            </a:r>
            <a:endParaRPr dirty="0"/>
          </a:p>
          <a:p>
            <a:pPr marL="457200" lvl="0" indent="-342900" algn="l" rtl="0">
              <a:spcBef>
                <a:spcPts val="0"/>
              </a:spcBef>
              <a:spcAft>
                <a:spcPts val="0"/>
              </a:spcAft>
              <a:buSzPts val="1800"/>
              <a:buChar char="●"/>
            </a:pPr>
            <a:r>
              <a:rPr lang="en-US" dirty="0"/>
              <a:t>quota sampling techniques.</a:t>
            </a:r>
            <a:endParaRPr dirty="0"/>
          </a:p>
          <a:p>
            <a:pPr marL="0" lvl="0" indent="0" algn="l" rtl="0">
              <a:spcBef>
                <a:spcPts val="1000"/>
              </a:spcBef>
              <a:spcAft>
                <a:spcPts val="0"/>
              </a:spcAft>
              <a:buClr>
                <a:schemeClr val="dk1"/>
              </a:buClr>
              <a:buSzPts val="1100"/>
              <a:buFont typeface="Arial"/>
              <a:buNone/>
            </a:pPr>
            <a:endParaRPr b="1" dirty="0"/>
          </a:p>
          <a:p>
            <a:pPr marL="0" lvl="0" indent="0" algn="l" rtl="0">
              <a:spcBef>
                <a:spcPts val="10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f8c2c25388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78" name="Google Shape;178;g2f8c2c25388_0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highlight>
                  <a:srgbClr val="FFFF00"/>
                </a:highlight>
              </a:rPr>
              <a:t>6. Collecting the Data</a:t>
            </a:r>
            <a:endParaRPr b="1" dirty="0">
              <a:highlight>
                <a:srgbClr val="FFFF00"/>
              </a:highlight>
            </a:endParaRPr>
          </a:p>
          <a:p>
            <a:pPr marL="457200" lvl="0" indent="-342900" algn="l" rtl="0">
              <a:spcBef>
                <a:spcPts val="1000"/>
              </a:spcBef>
              <a:spcAft>
                <a:spcPts val="0"/>
              </a:spcAft>
              <a:buSzPts val="1800"/>
              <a:buAutoNum type="arabicPeriod"/>
            </a:pPr>
            <a:r>
              <a:rPr lang="en-US" dirty="0"/>
              <a:t>By observation</a:t>
            </a:r>
            <a:endParaRPr dirty="0"/>
          </a:p>
          <a:p>
            <a:pPr marL="457200" lvl="0" indent="-342900" algn="l" rtl="0">
              <a:spcBef>
                <a:spcPts val="0"/>
              </a:spcBef>
              <a:spcAft>
                <a:spcPts val="0"/>
              </a:spcAft>
              <a:buSzPts val="1800"/>
              <a:buAutoNum type="arabicPeriod"/>
            </a:pPr>
            <a:r>
              <a:rPr lang="en-US" dirty="0"/>
              <a:t>Through personal interview</a:t>
            </a:r>
            <a:endParaRPr dirty="0"/>
          </a:p>
          <a:p>
            <a:pPr marL="457200" lvl="0" indent="-342900" algn="l" rtl="0">
              <a:spcBef>
                <a:spcPts val="0"/>
              </a:spcBef>
              <a:spcAft>
                <a:spcPts val="0"/>
              </a:spcAft>
              <a:buSzPts val="1800"/>
              <a:buAutoNum type="arabicPeriod"/>
            </a:pPr>
            <a:r>
              <a:rPr lang="en-US" dirty="0"/>
              <a:t>Through telephone interview</a:t>
            </a:r>
            <a:endParaRPr dirty="0"/>
          </a:p>
          <a:p>
            <a:pPr marL="457200" lvl="0" indent="-342900" algn="l" rtl="0">
              <a:spcBef>
                <a:spcPts val="0"/>
              </a:spcBef>
              <a:spcAft>
                <a:spcPts val="0"/>
              </a:spcAft>
              <a:buSzPts val="1800"/>
              <a:buAutoNum type="arabicPeriod"/>
            </a:pPr>
            <a:r>
              <a:rPr lang="en-US" dirty="0"/>
              <a:t>By mailing of questionnaires</a:t>
            </a:r>
            <a:endParaRPr dirty="0"/>
          </a:p>
          <a:p>
            <a:pPr marL="457200" lvl="0" indent="-342900" algn="l" rtl="0">
              <a:spcBef>
                <a:spcPts val="0"/>
              </a:spcBef>
              <a:spcAft>
                <a:spcPts val="0"/>
              </a:spcAft>
              <a:buSzPts val="1800"/>
              <a:buAutoNum type="arabicPeriod"/>
            </a:pPr>
            <a:r>
              <a:rPr lang="en-US" dirty="0"/>
              <a:t>Through schedules</a:t>
            </a:r>
            <a:endParaRPr dirty="0"/>
          </a:p>
          <a:p>
            <a:pPr marL="457200" lvl="0" indent="0" algn="l" rtl="0">
              <a:spcBef>
                <a:spcPts val="1000"/>
              </a:spcBef>
              <a:spcAft>
                <a:spcPts val="0"/>
              </a:spcAft>
              <a:buNone/>
            </a:pPr>
            <a:endParaRPr dirty="0"/>
          </a:p>
        </p:txBody>
      </p:sp>
      <p:grpSp>
        <p:nvGrpSpPr>
          <p:cNvPr id="7" name="Group 6">
            <a:extLst>
              <a:ext uri="{FF2B5EF4-FFF2-40B4-BE49-F238E27FC236}">
                <a16:creationId xmlns:a16="http://schemas.microsoft.com/office/drawing/2014/main" id="{81E0B297-99EE-9664-9B88-C6D7789A3673}"/>
              </a:ext>
            </a:extLst>
          </p:cNvPr>
          <p:cNvGrpSpPr/>
          <p:nvPr/>
        </p:nvGrpSpPr>
        <p:grpSpPr>
          <a:xfrm>
            <a:off x="914400" y="2622769"/>
            <a:ext cx="485280" cy="1024920"/>
            <a:chOff x="914400" y="2622769"/>
            <a:chExt cx="485280" cy="102492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2F030B5-6289-55B6-8DB2-B3F7C2B7606F}"/>
                    </a:ext>
                  </a:extLst>
                </p14:cNvPr>
                <p14:cNvContentPartPr/>
                <p14:nvPr/>
              </p14:nvContentPartPr>
              <p14:xfrm>
                <a:off x="914400" y="2622769"/>
                <a:ext cx="365040" cy="271800"/>
              </p14:xfrm>
            </p:contentPart>
          </mc:Choice>
          <mc:Fallback>
            <p:pic>
              <p:nvPicPr>
                <p:cNvPr id="2" name="Ink 1">
                  <a:extLst>
                    <a:ext uri="{FF2B5EF4-FFF2-40B4-BE49-F238E27FC236}">
                      <a16:creationId xmlns:a16="http://schemas.microsoft.com/office/drawing/2014/main" id="{82F030B5-6289-55B6-8DB2-B3F7C2B7606F}"/>
                    </a:ext>
                  </a:extLst>
                </p:cNvPr>
                <p:cNvPicPr/>
                <p:nvPr/>
              </p:nvPicPr>
              <p:blipFill>
                <a:blip r:embed="rId4"/>
                <a:stretch>
                  <a:fillRect/>
                </a:stretch>
              </p:blipFill>
              <p:spPr>
                <a:xfrm>
                  <a:off x="905400" y="2614129"/>
                  <a:ext cx="3826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37F892B-DBB5-4FFA-B486-7FD63E53EAE9}"/>
                    </a:ext>
                  </a:extLst>
                </p14:cNvPr>
                <p14:cNvContentPartPr/>
                <p14:nvPr/>
              </p14:nvContentPartPr>
              <p14:xfrm>
                <a:off x="941400" y="2951809"/>
                <a:ext cx="448920" cy="264600"/>
              </p14:xfrm>
            </p:contentPart>
          </mc:Choice>
          <mc:Fallback>
            <p:pic>
              <p:nvPicPr>
                <p:cNvPr id="3" name="Ink 2">
                  <a:extLst>
                    <a:ext uri="{FF2B5EF4-FFF2-40B4-BE49-F238E27FC236}">
                      <a16:creationId xmlns:a16="http://schemas.microsoft.com/office/drawing/2014/main" id="{137F892B-DBB5-4FFA-B486-7FD63E53EAE9}"/>
                    </a:ext>
                  </a:extLst>
                </p:cNvPr>
                <p:cNvPicPr/>
                <p:nvPr/>
              </p:nvPicPr>
              <p:blipFill>
                <a:blip r:embed="rId6"/>
                <a:stretch>
                  <a:fillRect/>
                </a:stretch>
              </p:blipFill>
              <p:spPr>
                <a:xfrm>
                  <a:off x="932400" y="2942809"/>
                  <a:ext cx="4665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95FA2A90-E0AE-5476-4110-216CC8258468}"/>
                    </a:ext>
                  </a:extLst>
                </p14:cNvPr>
                <p14:cNvContentPartPr/>
                <p14:nvPr/>
              </p14:nvContentPartPr>
              <p14:xfrm>
                <a:off x="932040" y="3309649"/>
                <a:ext cx="467640" cy="338040"/>
              </p14:xfrm>
            </p:contentPart>
          </mc:Choice>
          <mc:Fallback>
            <p:pic>
              <p:nvPicPr>
                <p:cNvPr id="5" name="Ink 4">
                  <a:extLst>
                    <a:ext uri="{FF2B5EF4-FFF2-40B4-BE49-F238E27FC236}">
                      <a16:creationId xmlns:a16="http://schemas.microsoft.com/office/drawing/2014/main" id="{95FA2A90-E0AE-5476-4110-216CC8258468}"/>
                    </a:ext>
                  </a:extLst>
                </p:cNvPr>
                <p:cNvPicPr/>
                <p:nvPr/>
              </p:nvPicPr>
              <p:blipFill>
                <a:blip r:embed="rId8"/>
                <a:stretch>
                  <a:fillRect/>
                </a:stretch>
              </p:blipFill>
              <p:spPr>
                <a:xfrm>
                  <a:off x="923040" y="3301009"/>
                  <a:ext cx="485280" cy="35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84425C36-3CE5-746B-670C-23A572A23C1B}"/>
                  </a:ext>
                </a:extLst>
              </p14:cNvPr>
              <p14:cNvContentPartPr/>
              <p14:nvPr/>
            </p14:nvContentPartPr>
            <p14:xfrm>
              <a:off x="860400" y="3823009"/>
              <a:ext cx="311040" cy="271080"/>
            </p14:xfrm>
          </p:contentPart>
        </mc:Choice>
        <mc:Fallback>
          <p:pic>
            <p:nvPicPr>
              <p:cNvPr id="6" name="Ink 5">
                <a:extLst>
                  <a:ext uri="{FF2B5EF4-FFF2-40B4-BE49-F238E27FC236}">
                    <a16:creationId xmlns:a16="http://schemas.microsoft.com/office/drawing/2014/main" id="{84425C36-3CE5-746B-670C-23A572A23C1B}"/>
                  </a:ext>
                </a:extLst>
              </p:cNvPr>
              <p:cNvPicPr/>
              <p:nvPr/>
            </p:nvPicPr>
            <p:blipFill>
              <a:blip r:embed="rId10"/>
              <a:stretch>
                <a:fillRect/>
              </a:stretch>
            </p:blipFill>
            <p:spPr>
              <a:xfrm>
                <a:off x="851760" y="3814009"/>
                <a:ext cx="32868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41CF0B5-19D9-982F-67D8-507F670A80D2}"/>
                  </a:ext>
                </a:extLst>
              </p14:cNvPr>
              <p14:cNvContentPartPr/>
              <p14:nvPr/>
            </p14:nvContentPartPr>
            <p14:xfrm>
              <a:off x="896400" y="4063489"/>
              <a:ext cx="505800" cy="389160"/>
            </p14:xfrm>
          </p:contentPart>
        </mc:Choice>
        <mc:Fallback>
          <p:pic>
            <p:nvPicPr>
              <p:cNvPr id="8" name="Ink 7">
                <a:extLst>
                  <a:ext uri="{FF2B5EF4-FFF2-40B4-BE49-F238E27FC236}">
                    <a16:creationId xmlns:a16="http://schemas.microsoft.com/office/drawing/2014/main" id="{741CF0B5-19D9-982F-67D8-507F670A80D2}"/>
                  </a:ext>
                </a:extLst>
              </p:cNvPr>
              <p:cNvPicPr/>
              <p:nvPr/>
            </p:nvPicPr>
            <p:blipFill>
              <a:blip r:embed="rId12"/>
              <a:stretch>
                <a:fillRect/>
              </a:stretch>
            </p:blipFill>
            <p:spPr>
              <a:xfrm>
                <a:off x="887760" y="4054489"/>
                <a:ext cx="523440" cy="4068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BBA9-C47A-4D20-A6DE-5F0D56185AC2}"/>
              </a:ext>
            </a:extLst>
          </p:cNvPr>
          <p:cNvSpPr>
            <a:spLocks noGrp="1"/>
          </p:cNvSpPr>
          <p:nvPr>
            <p:ph type="title"/>
          </p:nvPr>
        </p:nvSpPr>
        <p:spPr>
          <a:xfrm>
            <a:off x="138952" y="182775"/>
            <a:ext cx="10515600" cy="315912"/>
          </a:xfrm>
        </p:spPr>
        <p:txBody>
          <a:bodyPr>
            <a:normAutofit fontScale="90000"/>
          </a:bodyPr>
          <a:lstStyle/>
          <a:p>
            <a:pPr algn="ctr"/>
            <a:r>
              <a:rPr lang="en-US" dirty="0"/>
              <a:t>Kaggle</a:t>
            </a:r>
            <a:endParaRPr lang="en-IN" dirty="0"/>
          </a:p>
        </p:txBody>
      </p:sp>
      <p:sp>
        <p:nvSpPr>
          <p:cNvPr id="3" name="Text Placeholder 2">
            <a:extLst>
              <a:ext uri="{FF2B5EF4-FFF2-40B4-BE49-F238E27FC236}">
                <a16:creationId xmlns:a16="http://schemas.microsoft.com/office/drawing/2014/main" id="{0405A1DF-CB80-4428-9950-AA2203E0122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E82ED3E-9DDE-4FAC-A5E7-D8B82755D6D8}"/>
              </a:ext>
            </a:extLst>
          </p:cNvPr>
          <p:cNvPicPr>
            <a:picLocks noChangeAspect="1"/>
          </p:cNvPicPr>
          <p:nvPr/>
        </p:nvPicPr>
        <p:blipFill>
          <a:blip r:embed="rId2"/>
          <a:stretch>
            <a:fillRect/>
          </a:stretch>
        </p:blipFill>
        <p:spPr>
          <a:xfrm>
            <a:off x="0" y="681037"/>
            <a:ext cx="12192000" cy="5994188"/>
          </a:xfrm>
          <a:prstGeom prst="rect">
            <a:avLst/>
          </a:prstGeom>
        </p:spPr>
      </p:pic>
    </p:spTree>
    <p:extLst>
      <p:ext uri="{BB962C8B-B14F-4D97-AF65-F5344CB8AC3E}">
        <p14:creationId xmlns:p14="http://schemas.microsoft.com/office/powerpoint/2010/main" val="405533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141A-C4CD-49B7-BEA3-20240DA6AAD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DF2E75B-8E97-480B-AB3D-24551BA0A7D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E04297F-B611-4643-9918-5E61CCA4A7DB}"/>
              </a:ext>
            </a:extLst>
          </p:cNvPr>
          <p:cNvPicPr>
            <a:picLocks noChangeAspect="1"/>
          </p:cNvPicPr>
          <p:nvPr/>
        </p:nvPicPr>
        <p:blipFill>
          <a:blip r:embed="rId2"/>
          <a:stretch>
            <a:fillRect/>
          </a:stretch>
        </p:blipFill>
        <p:spPr>
          <a:xfrm>
            <a:off x="0" y="299995"/>
            <a:ext cx="12192000" cy="6258009"/>
          </a:xfrm>
          <a:prstGeom prst="rect">
            <a:avLst/>
          </a:prstGeom>
        </p:spPr>
      </p:pic>
    </p:spTree>
    <p:extLst>
      <p:ext uri="{BB962C8B-B14F-4D97-AF65-F5344CB8AC3E}">
        <p14:creationId xmlns:p14="http://schemas.microsoft.com/office/powerpoint/2010/main" val="396025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a:t>Research Approaches</a:t>
            </a:r>
            <a:endParaRPr/>
          </a:p>
        </p:txBody>
      </p:sp>
      <p:sp>
        <p:nvSpPr>
          <p:cNvPr id="91" name="Google Shape;9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90000"/>
              </a:lnSpc>
              <a:spcBef>
                <a:spcPts val="0"/>
              </a:spcBef>
              <a:spcAft>
                <a:spcPts val="0"/>
              </a:spcAft>
              <a:buSzPts val="2800"/>
              <a:buFont typeface="Calibri"/>
              <a:buChar char="•"/>
            </a:pPr>
            <a:r>
              <a:rPr lang="en-US" dirty="0">
                <a:solidFill>
                  <a:srgbClr val="FF0000"/>
                </a:solidFill>
                <a:highlight>
                  <a:srgbClr val="C0C0C0"/>
                </a:highlight>
              </a:rPr>
              <a:t>Qualitative</a:t>
            </a:r>
            <a:r>
              <a:rPr lang="en-US" dirty="0"/>
              <a:t> approach research is </a:t>
            </a:r>
            <a:r>
              <a:rPr lang="en-US" u="sng" dirty="0"/>
              <a:t>concerned with </a:t>
            </a:r>
            <a:r>
              <a:rPr lang="en-US" u="sng" dirty="0">
                <a:solidFill>
                  <a:srgbClr val="FF0000"/>
                </a:solidFill>
              </a:rPr>
              <a:t>subjective assessment of attitudes, opinions and behavior</a:t>
            </a:r>
            <a:r>
              <a:rPr lang="en-US" dirty="0">
                <a:solidFill>
                  <a:srgbClr val="FF0000"/>
                </a:solidFill>
              </a:rPr>
              <a:t>. </a:t>
            </a:r>
            <a:endParaRPr dirty="0">
              <a:solidFill>
                <a:srgbClr val="FF0000"/>
              </a:solidFill>
            </a:endParaRPr>
          </a:p>
          <a:p>
            <a:pPr marL="228600" marR="0" lvl="0" indent="-228600" algn="just" rtl="0">
              <a:lnSpc>
                <a:spcPct val="90000"/>
              </a:lnSpc>
              <a:spcBef>
                <a:spcPts val="0"/>
              </a:spcBef>
              <a:spcAft>
                <a:spcPts val="0"/>
              </a:spcAft>
              <a:buSzPts val="2800"/>
              <a:buFont typeface="Calibri"/>
              <a:buChar char="•"/>
            </a:pPr>
            <a:r>
              <a:rPr lang="en-US" dirty="0"/>
              <a:t>Research in such a situation is a function of </a:t>
            </a:r>
            <a:r>
              <a:rPr lang="en-US" dirty="0">
                <a:solidFill>
                  <a:srgbClr val="FF0000"/>
                </a:solidFill>
              </a:rPr>
              <a:t>researcher’s insights and impression  </a:t>
            </a:r>
            <a:endParaRPr dirty="0">
              <a:solidFill>
                <a:srgbClr val="FF0000"/>
              </a:solidFill>
            </a:endParaRPr>
          </a:p>
          <a:p>
            <a:pPr marL="228600" marR="0" lvl="0" indent="-228600" algn="just" rtl="0">
              <a:lnSpc>
                <a:spcPct val="90000"/>
              </a:lnSpc>
              <a:spcBef>
                <a:spcPts val="0"/>
              </a:spcBef>
              <a:spcAft>
                <a:spcPts val="0"/>
              </a:spcAft>
              <a:buSzPts val="2800"/>
              <a:buFont typeface="Calibri"/>
              <a:buChar char="•"/>
            </a:pPr>
            <a:r>
              <a:rPr lang="en-US" dirty="0"/>
              <a:t>Generally, the techniques of focus group </a:t>
            </a:r>
            <a:r>
              <a:rPr lang="en-US" dirty="0">
                <a:solidFill>
                  <a:srgbClr val="FF0000"/>
                </a:solidFill>
              </a:rPr>
              <a:t>interviews</a:t>
            </a:r>
            <a:r>
              <a:rPr lang="en-US" dirty="0"/>
              <a:t>, projective techniques and depth interviews are used.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05ba6e0c42_0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84" name="Google Shape;184;g305ba6e0c42_0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highlight>
                  <a:srgbClr val="FFFF00"/>
                </a:highlight>
              </a:rPr>
              <a:t>7. Execution of the project</a:t>
            </a:r>
            <a:endParaRPr b="1" dirty="0">
              <a:highlight>
                <a:srgbClr val="FFFF00"/>
              </a:highlight>
            </a:endParaRPr>
          </a:p>
          <a:p>
            <a:pPr marL="457200" lvl="0" indent="-342900" algn="l" rtl="0">
              <a:spcBef>
                <a:spcPts val="1000"/>
              </a:spcBef>
              <a:spcAft>
                <a:spcPts val="0"/>
              </a:spcAft>
              <a:buSzPts val="1800"/>
              <a:buChar char="●"/>
            </a:pPr>
            <a:r>
              <a:rPr lang="en-US" dirty="0"/>
              <a:t>Project is executed in a systematic manner and in time.</a:t>
            </a:r>
            <a:endParaRPr dirty="0"/>
          </a:p>
          <a:p>
            <a:pPr marL="457200" lvl="0" indent="-342900" algn="l" rtl="0">
              <a:spcBef>
                <a:spcPts val="0"/>
              </a:spcBef>
              <a:spcAft>
                <a:spcPts val="0"/>
              </a:spcAft>
              <a:buSzPts val="1800"/>
              <a:buChar char="●"/>
            </a:pPr>
            <a:r>
              <a:rPr lang="en-US" dirty="0"/>
              <a:t>If the survey is to be conducted by means of structured questionnaires, data can be readily machine-processed.</a:t>
            </a:r>
            <a:endParaRPr dirty="0"/>
          </a:p>
          <a:p>
            <a:pPr marL="457200" lvl="0" indent="-342900" algn="l" rtl="0">
              <a:spcBef>
                <a:spcPts val="0"/>
              </a:spcBef>
              <a:spcAft>
                <a:spcPts val="0"/>
              </a:spcAft>
              <a:buSzPts val="1800"/>
              <a:buChar char="●"/>
            </a:pPr>
            <a:r>
              <a:rPr lang="en-US" dirty="0"/>
              <a:t>If the data are to be collected through interviewers, arrangements should be made for proper selection and training of the interviewers.</a:t>
            </a:r>
            <a:endParaRPr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05ba6e0c42_0_11"/>
          <p:cNvSpPr txBox="1">
            <a:spLocks noGrp="1"/>
          </p:cNvSpPr>
          <p:nvPr>
            <p:ph type="title"/>
          </p:nvPr>
        </p:nvSpPr>
        <p:spPr>
          <a:xfrm>
            <a:off x="888025" y="198675"/>
            <a:ext cx="10515600" cy="967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90" name="Google Shape;190;g305ba6e0c42_0_11"/>
          <p:cNvSpPr txBox="1">
            <a:spLocks noGrp="1"/>
          </p:cNvSpPr>
          <p:nvPr>
            <p:ph type="body" idx="1"/>
          </p:nvPr>
        </p:nvSpPr>
        <p:spPr>
          <a:xfrm>
            <a:off x="838200" y="1225350"/>
            <a:ext cx="10515600" cy="516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900" b="1" dirty="0">
                <a:highlight>
                  <a:srgbClr val="FFFF00"/>
                </a:highlight>
              </a:rPr>
              <a:t>8. Analysis of data</a:t>
            </a:r>
            <a:endParaRPr sz="2900" b="1" dirty="0">
              <a:highlight>
                <a:srgbClr val="FFFF00"/>
              </a:highlight>
            </a:endParaRPr>
          </a:p>
          <a:p>
            <a:pPr marL="0" lvl="0" indent="0" algn="l" rtl="0">
              <a:spcBef>
                <a:spcPts val="0"/>
              </a:spcBef>
              <a:spcAft>
                <a:spcPts val="0"/>
              </a:spcAft>
              <a:buNone/>
            </a:pPr>
            <a:endParaRPr sz="2900" b="1" dirty="0"/>
          </a:p>
          <a:p>
            <a:pPr marL="457200" lvl="0" indent="-342900" algn="l" rtl="0">
              <a:spcBef>
                <a:spcPts val="0"/>
              </a:spcBef>
              <a:spcAft>
                <a:spcPts val="0"/>
              </a:spcAft>
              <a:buSzPts val="1800"/>
              <a:buChar char="•"/>
            </a:pPr>
            <a:r>
              <a:rPr lang="en-US" dirty="0"/>
              <a:t>It requires a number of operations such as establishment of categories, the application of these categories to raw data through </a:t>
            </a:r>
            <a:r>
              <a:rPr lang="en-US" dirty="0">
                <a:solidFill>
                  <a:srgbClr val="FF0000"/>
                </a:solidFill>
              </a:rPr>
              <a:t>coding, tabulation and then drawing statistical inferences.</a:t>
            </a:r>
            <a:endParaRPr dirty="0">
              <a:solidFill>
                <a:srgbClr val="FF0000"/>
              </a:solidFill>
            </a:endParaRPr>
          </a:p>
          <a:p>
            <a:pPr marL="457200" lvl="0" indent="0" algn="l" rtl="0">
              <a:spcBef>
                <a:spcPts val="0"/>
              </a:spcBef>
              <a:spcAft>
                <a:spcPts val="0"/>
              </a:spcAft>
              <a:buNone/>
            </a:pPr>
            <a:endParaRPr dirty="0"/>
          </a:p>
          <a:p>
            <a:pPr marL="457200" lvl="0" indent="-342900" algn="l" rtl="0">
              <a:spcBef>
                <a:spcPts val="0"/>
              </a:spcBef>
              <a:spcAft>
                <a:spcPts val="0"/>
              </a:spcAft>
              <a:buSzPts val="1800"/>
              <a:buChar char="•"/>
            </a:pPr>
            <a:r>
              <a:rPr lang="en-US" dirty="0"/>
              <a:t>Raw data to be condensed into few groups and tables for further analysis.</a:t>
            </a:r>
            <a:endParaRPr dirty="0"/>
          </a:p>
          <a:p>
            <a:pPr marL="457200" lvl="0" indent="0" algn="l" rtl="0">
              <a:spcBef>
                <a:spcPts val="0"/>
              </a:spcBef>
              <a:spcAft>
                <a:spcPts val="0"/>
              </a:spcAft>
              <a:buNone/>
            </a:pPr>
            <a:endParaRPr dirty="0"/>
          </a:p>
          <a:p>
            <a:pPr marL="457200" lvl="0" indent="-342900" algn="l" rtl="0">
              <a:spcBef>
                <a:spcPts val="0"/>
              </a:spcBef>
              <a:spcAft>
                <a:spcPts val="0"/>
              </a:spcAft>
              <a:buSzPts val="1800"/>
              <a:buChar char="•"/>
            </a:pPr>
            <a:r>
              <a:rPr lang="en-US" b="1" dirty="0"/>
              <a:t>Coding operation-</a:t>
            </a:r>
            <a:r>
              <a:rPr lang="en-US" dirty="0"/>
              <a:t> Data can be transformed into symbols that may be tabulated or counted.</a:t>
            </a:r>
            <a:endParaRPr dirty="0"/>
          </a:p>
          <a:p>
            <a:pPr marL="457200" lvl="0" indent="-342900" algn="l" rtl="0">
              <a:spcBef>
                <a:spcPts val="0"/>
              </a:spcBef>
              <a:spcAft>
                <a:spcPts val="0"/>
              </a:spcAft>
              <a:buSzPts val="1800"/>
              <a:buChar char="•"/>
            </a:pPr>
            <a:r>
              <a:rPr lang="en-US" b="1" dirty="0"/>
              <a:t>Editing-</a:t>
            </a:r>
            <a:r>
              <a:rPr lang="en-US" dirty="0"/>
              <a:t> Improves the quality of data for coding.</a:t>
            </a:r>
            <a:endParaRPr dirty="0"/>
          </a:p>
          <a:p>
            <a:pPr marL="457200" lvl="0" indent="-342900" algn="l" rtl="0">
              <a:spcBef>
                <a:spcPts val="0"/>
              </a:spcBef>
              <a:spcAft>
                <a:spcPts val="0"/>
              </a:spcAft>
              <a:buSzPts val="1800"/>
              <a:buChar char="•"/>
            </a:pPr>
            <a:r>
              <a:rPr lang="en-US" b="1" dirty="0"/>
              <a:t>Tabulation-</a:t>
            </a:r>
            <a:r>
              <a:rPr lang="en-US" dirty="0"/>
              <a:t> classified data are put in the form of tables.</a:t>
            </a:r>
            <a:endParaRPr dirty="0"/>
          </a:p>
          <a:p>
            <a:pPr marL="0" lvl="0" indent="0" algn="l" rtl="0">
              <a:spcBef>
                <a:spcPts val="0"/>
              </a:spcBef>
              <a:spcAft>
                <a:spcPts val="0"/>
              </a:spcAft>
              <a:buClr>
                <a:schemeClr val="dk1"/>
              </a:buClr>
              <a:buSzPts val="1100"/>
              <a:buFont typeface="Arial"/>
              <a:buNone/>
            </a:pPr>
            <a:endParaRPr sz="3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305ba6e0c42_0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196" name="Google Shape;196;g305ba6e0c42_0_20"/>
          <p:cNvSpPr txBox="1">
            <a:spLocks noGrp="1"/>
          </p:cNvSpPr>
          <p:nvPr>
            <p:ph type="body" idx="1"/>
          </p:nvPr>
        </p:nvSpPr>
        <p:spPr>
          <a:xfrm>
            <a:off x="838200" y="1535075"/>
            <a:ext cx="10515600" cy="4924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b="1" dirty="0"/>
              <a:t>9. </a:t>
            </a:r>
            <a:r>
              <a:rPr lang="en-US" b="1" dirty="0">
                <a:highlight>
                  <a:srgbClr val="FFFF00"/>
                </a:highlight>
              </a:rPr>
              <a:t>Hypothesis-testing</a:t>
            </a:r>
            <a:endParaRPr b="1" dirty="0">
              <a:highlight>
                <a:srgbClr val="FFFF00"/>
              </a:highlight>
            </a:endParaRPr>
          </a:p>
          <a:p>
            <a:pPr marL="411480" lvl="0" indent="-377825" algn="l" rtl="0">
              <a:spcBef>
                <a:spcPts val="1000"/>
              </a:spcBef>
              <a:spcAft>
                <a:spcPts val="0"/>
              </a:spcAft>
              <a:buSzPts val="2350"/>
              <a:buChar char="•"/>
            </a:pPr>
            <a:r>
              <a:rPr lang="en-US" sz="2350" dirty="0"/>
              <a:t>After </a:t>
            </a:r>
            <a:r>
              <a:rPr lang="en-US" sz="2350" dirty="0" err="1"/>
              <a:t>analysing</a:t>
            </a:r>
            <a:r>
              <a:rPr lang="en-US" sz="2350" dirty="0"/>
              <a:t> the data, the researcher is in a position to test the hypotheses.</a:t>
            </a:r>
            <a:endParaRPr sz="2350" dirty="0"/>
          </a:p>
          <a:p>
            <a:pPr marL="411480" lvl="0" indent="-228600" algn="l" rtl="0">
              <a:spcBef>
                <a:spcPts val="1000"/>
              </a:spcBef>
              <a:spcAft>
                <a:spcPts val="0"/>
              </a:spcAft>
              <a:buNone/>
            </a:pPr>
            <a:endParaRPr sz="2350" dirty="0"/>
          </a:p>
          <a:p>
            <a:pPr marL="411480" lvl="0" indent="-377825" algn="l" rtl="0">
              <a:spcBef>
                <a:spcPts val="1000"/>
              </a:spcBef>
              <a:spcAft>
                <a:spcPts val="0"/>
              </a:spcAft>
              <a:buSzPts val="2350"/>
              <a:buChar char="•"/>
            </a:pPr>
            <a:r>
              <a:rPr lang="en-US" sz="2350" dirty="0"/>
              <a:t>Do the facts support the hypotheses or they happen to be contrary?</a:t>
            </a:r>
            <a:endParaRPr sz="2350" dirty="0"/>
          </a:p>
          <a:p>
            <a:pPr marL="411480" lvl="0" indent="-228600" algn="l" rtl="0">
              <a:spcBef>
                <a:spcPts val="1000"/>
              </a:spcBef>
              <a:spcAft>
                <a:spcPts val="0"/>
              </a:spcAft>
              <a:buNone/>
            </a:pPr>
            <a:endParaRPr sz="2350" dirty="0"/>
          </a:p>
          <a:p>
            <a:pPr marL="411480" lvl="0" indent="-377825" algn="l" rtl="0">
              <a:spcBef>
                <a:spcPts val="1000"/>
              </a:spcBef>
              <a:spcAft>
                <a:spcPts val="0"/>
              </a:spcAft>
              <a:buSzPts val="2350"/>
              <a:buChar char="•"/>
            </a:pPr>
            <a:r>
              <a:rPr lang="en-US" sz="2350" dirty="0"/>
              <a:t>Various tests, such as Chi square test, t-test, F-test, have been developed to test hypothesis.</a:t>
            </a:r>
            <a:endParaRPr sz="2350" dirty="0"/>
          </a:p>
          <a:p>
            <a:pPr marL="0" lvl="0" indent="0" algn="l" rtl="0">
              <a:spcBef>
                <a:spcPts val="1000"/>
              </a:spcBef>
              <a:spcAft>
                <a:spcPts val="0"/>
              </a:spcAft>
              <a:buNone/>
            </a:pPr>
            <a:endParaRPr sz="2350" dirty="0"/>
          </a:p>
          <a:p>
            <a:pPr marL="411480" lvl="0" indent="-377825" algn="l" rtl="0">
              <a:spcBef>
                <a:spcPts val="1000"/>
              </a:spcBef>
              <a:spcAft>
                <a:spcPts val="0"/>
              </a:spcAft>
              <a:buSzPts val="2350"/>
              <a:buChar char="•"/>
            </a:pPr>
            <a:r>
              <a:rPr lang="en-US" sz="2350" dirty="0"/>
              <a:t>Hypothesis-testing will result in either accepting the hypothesis or in rejecting it.</a:t>
            </a:r>
            <a:endParaRPr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05ba6e0c42_0_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202" name="Google Shape;202;g305ba6e0c42_0_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highlight>
                  <a:srgbClr val="FFFF00"/>
                </a:highlight>
              </a:rPr>
              <a:t>10. </a:t>
            </a:r>
            <a:r>
              <a:rPr lang="en-US" b="1" dirty="0" err="1">
                <a:highlight>
                  <a:srgbClr val="FFFF00"/>
                </a:highlight>
              </a:rPr>
              <a:t>Generalisations</a:t>
            </a:r>
            <a:r>
              <a:rPr lang="en-US" b="1" dirty="0">
                <a:highlight>
                  <a:srgbClr val="FFFF00"/>
                </a:highlight>
              </a:rPr>
              <a:t> and interpretation</a:t>
            </a:r>
            <a:endParaRPr b="1" dirty="0">
              <a:highlight>
                <a:srgbClr val="FFFF00"/>
              </a:highlight>
            </a:endParaRPr>
          </a:p>
          <a:p>
            <a:pPr marL="457200" lvl="0" indent="-334327" algn="l" rtl="0">
              <a:spcBef>
                <a:spcPts val="1000"/>
              </a:spcBef>
              <a:spcAft>
                <a:spcPts val="0"/>
              </a:spcAft>
              <a:buSzPct val="64285"/>
              <a:buChar char="•"/>
            </a:pPr>
            <a:r>
              <a:rPr lang="en-US" dirty="0"/>
              <a:t>If a hypothesis is tested and upheld several times, it may be possible for the researcher to arrive at </a:t>
            </a:r>
            <a:r>
              <a:rPr lang="en-US" dirty="0" err="1"/>
              <a:t>generalisation</a:t>
            </a:r>
            <a:r>
              <a:rPr lang="en-US" dirty="0"/>
              <a:t>, i.e., to build a theory.</a:t>
            </a:r>
            <a:endParaRPr dirty="0"/>
          </a:p>
          <a:p>
            <a:pPr marL="457200" lvl="0" indent="0" algn="l" rtl="0">
              <a:spcBef>
                <a:spcPts val="1000"/>
              </a:spcBef>
              <a:spcAft>
                <a:spcPts val="0"/>
              </a:spcAft>
              <a:buNone/>
            </a:pPr>
            <a:endParaRPr dirty="0"/>
          </a:p>
          <a:p>
            <a:pPr marL="457200" lvl="0" indent="-334327" algn="l" rtl="0">
              <a:spcBef>
                <a:spcPts val="1000"/>
              </a:spcBef>
              <a:spcAft>
                <a:spcPts val="0"/>
              </a:spcAft>
              <a:buSzPct val="64285"/>
              <a:buChar char="•"/>
            </a:pPr>
            <a:r>
              <a:rPr lang="en-US" dirty="0"/>
              <a:t>If the researcher had no hypothesis to start with, he might seek to explain his findings on the basis of some theory. It is known as interpretation.</a:t>
            </a:r>
            <a:endParaRPr dirty="0"/>
          </a:p>
          <a:p>
            <a:pPr marL="45720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Clr>
                <a:schemeClr val="dk1"/>
              </a:buClr>
              <a:buSzPct val="39285"/>
              <a:buFont typeface="Arial"/>
              <a:buNone/>
            </a:pPr>
            <a:endParaRPr dirty="0"/>
          </a:p>
          <a:p>
            <a:pPr marL="0" lvl="0" indent="0" algn="l" rtl="0">
              <a:spcBef>
                <a:spcPts val="1000"/>
              </a:spcBef>
              <a:spcAft>
                <a:spcPts val="0"/>
              </a:spcAft>
              <a:buNone/>
            </a:pPr>
            <a:endParaRPr b="1" dirty="0"/>
          </a:p>
          <a:p>
            <a:pPr marL="0" lvl="0" indent="0" algn="l" rtl="0">
              <a:spcBef>
                <a:spcPts val="1000"/>
              </a:spcBef>
              <a:spcAft>
                <a:spcPts val="0"/>
              </a:spcAft>
              <a:buNone/>
            </a:pP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305ba6e0c42_0_38"/>
          <p:cNvSpPr txBox="1">
            <a:spLocks noGrp="1"/>
          </p:cNvSpPr>
          <p:nvPr>
            <p:ph type="title"/>
          </p:nvPr>
        </p:nvSpPr>
        <p:spPr>
          <a:xfrm>
            <a:off x="838200" y="365125"/>
            <a:ext cx="10515600" cy="7335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sz="3900"/>
              <a:t>Research Process</a:t>
            </a:r>
            <a:endParaRPr/>
          </a:p>
        </p:txBody>
      </p:sp>
      <p:sp>
        <p:nvSpPr>
          <p:cNvPr id="208" name="Google Shape;208;g305ba6e0c42_0_38"/>
          <p:cNvSpPr txBox="1">
            <a:spLocks noGrp="1"/>
          </p:cNvSpPr>
          <p:nvPr>
            <p:ph type="body" idx="1"/>
          </p:nvPr>
        </p:nvSpPr>
        <p:spPr>
          <a:xfrm>
            <a:off x="838200" y="1169575"/>
            <a:ext cx="10515600" cy="5007300"/>
          </a:xfrm>
          <a:prstGeom prst="rect">
            <a:avLst/>
          </a:prstGeom>
        </p:spPr>
        <p:txBody>
          <a:bodyPr spcFirstLastPara="1" wrap="square" lIns="0" tIns="0" rIns="0" bIns="0" anchor="t" anchorCtr="0">
            <a:normAutofit fontScale="32500" lnSpcReduction="20000"/>
          </a:bodyPr>
          <a:lstStyle/>
          <a:p>
            <a:pPr marL="0" lvl="0" indent="0" algn="l" rtl="0">
              <a:spcBef>
                <a:spcPts val="1000"/>
              </a:spcBef>
              <a:spcAft>
                <a:spcPts val="0"/>
              </a:spcAft>
              <a:buNone/>
            </a:pPr>
            <a:r>
              <a:rPr lang="en-US" b="1" dirty="0"/>
              <a:t>1</a:t>
            </a:r>
            <a:r>
              <a:rPr lang="en-US" sz="11200" b="1" dirty="0"/>
              <a:t>1. Preparation of the report or the thesis</a:t>
            </a:r>
            <a:endParaRPr sz="11200" b="1" dirty="0"/>
          </a:p>
          <a:p>
            <a:pPr marL="0" lvl="0" indent="0" algn="l" rtl="0">
              <a:spcBef>
                <a:spcPts val="1000"/>
              </a:spcBef>
              <a:spcAft>
                <a:spcPts val="0"/>
              </a:spcAft>
              <a:buNone/>
            </a:pPr>
            <a:r>
              <a:rPr lang="en-US" sz="11200" dirty="0"/>
              <a:t>The </a:t>
            </a:r>
            <a:r>
              <a:rPr lang="en-US" sz="11200" dirty="0">
                <a:highlight>
                  <a:srgbClr val="FFFF00"/>
                </a:highlight>
              </a:rPr>
              <a:t>layout of the report </a:t>
            </a:r>
            <a:r>
              <a:rPr lang="en-US" sz="11200" dirty="0"/>
              <a:t>should be as follows:</a:t>
            </a:r>
            <a:endParaRPr sz="11200" dirty="0"/>
          </a:p>
          <a:p>
            <a:pPr marL="0" lvl="0" indent="0" algn="l" rtl="0">
              <a:spcBef>
                <a:spcPts val="1000"/>
              </a:spcBef>
              <a:spcAft>
                <a:spcPts val="0"/>
              </a:spcAft>
              <a:buNone/>
            </a:pPr>
            <a:r>
              <a:rPr lang="en-US" sz="11200" b="1" dirty="0"/>
              <a:t>(</a:t>
            </a:r>
            <a:r>
              <a:rPr lang="en-US" sz="11200" b="1" dirty="0" err="1"/>
              <a:t>i</a:t>
            </a:r>
            <a:r>
              <a:rPr lang="en-US" sz="11200" b="1" dirty="0"/>
              <a:t>) Preliminary pages- </a:t>
            </a:r>
            <a:endParaRPr sz="11200" b="1" dirty="0"/>
          </a:p>
          <a:p>
            <a:pPr marL="914400" lvl="0" indent="-406400" algn="l" rtl="0">
              <a:spcBef>
                <a:spcPts val="1000"/>
              </a:spcBef>
              <a:spcAft>
                <a:spcPts val="0"/>
              </a:spcAft>
              <a:buSzPct val="100000"/>
              <a:buAutoNum type="arabicPeriod"/>
            </a:pPr>
            <a:r>
              <a:rPr lang="en-US" sz="11200" dirty="0"/>
              <a:t>Title and Date </a:t>
            </a:r>
            <a:endParaRPr sz="11200" dirty="0"/>
          </a:p>
          <a:p>
            <a:pPr marL="914400" lvl="0" indent="-406400" algn="l" rtl="0">
              <a:spcBef>
                <a:spcPts val="0"/>
              </a:spcBef>
              <a:spcAft>
                <a:spcPts val="0"/>
              </a:spcAft>
              <a:buSzPct val="100000"/>
              <a:buAutoNum type="arabicPeriod"/>
            </a:pPr>
            <a:r>
              <a:rPr lang="en-US" sz="11200" dirty="0"/>
              <a:t>Acknowledgements</a:t>
            </a:r>
            <a:endParaRPr sz="11200" dirty="0"/>
          </a:p>
          <a:p>
            <a:pPr marL="914400" lvl="0" indent="-406400" algn="l" rtl="0">
              <a:spcBef>
                <a:spcPts val="0"/>
              </a:spcBef>
              <a:spcAft>
                <a:spcPts val="0"/>
              </a:spcAft>
              <a:buSzPct val="100000"/>
              <a:buAutoNum type="arabicPeriod"/>
            </a:pPr>
            <a:r>
              <a:rPr lang="en-US" sz="11200" dirty="0"/>
              <a:t>Foreword</a:t>
            </a:r>
            <a:endParaRPr sz="11200" dirty="0"/>
          </a:p>
          <a:p>
            <a:pPr marL="914400" lvl="0" indent="-406400" algn="l" rtl="0">
              <a:spcBef>
                <a:spcPts val="0"/>
              </a:spcBef>
              <a:spcAft>
                <a:spcPts val="0"/>
              </a:spcAft>
              <a:buSzPct val="100000"/>
              <a:buAutoNum type="arabicPeriod"/>
            </a:pPr>
            <a:r>
              <a:rPr lang="en-US" sz="11200" dirty="0"/>
              <a:t>Table of contents </a:t>
            </a:r>
            <a:endParaRPr sz="11200" dirty="0"/>
          </a:p>
          <a:p>
            <a:pPr marL="914400" lvl="0" indent="-406400" algn="l" rtl="0">
              <a:spcBef>
                <a:spcPts val="0"/>
              </a:spcBef>
              <a:spcAft>
                <a:spcPts val="0"/>
              </a:spcAft>
              <a:buSzPct val="100000"/>
              <a:buAutoNum type="arabicPeriod"/>
            </a:pPr>
            <a:r>
              <a:rPr lang="en-US" sz="11200" dirty="0"/>
              <a:t>List of tables</a:t>
            </a:r>
            <a:endParaRPr sz="11200" dirty="0"/>
          </a:p>
          <a:p>
            <a:pPr marL="914400" lvl="0" indent="-406400" algn="l" rtl="0">
              <a:spcBef>
                <a:spcPts val="0"/>
              </a:spcBef>
              <a:spcAft>
                <a:spcPts val="0"/>
              </a:spcAft>
              <a:buSzPct val="100000"/>
              <a:buAutoNum type="arabicPeriod"/>
            </a:pPr>
            <a:r>
              <a:rPr lang="en-US" sz="11200" dirty="0"/>
              <a:t>List of graphs and charts</a:t>
            </a:r>
            <a:endParaRPr sz="11200" dirty="0"/>
          </a:p>
          <a:p>
            <a:pPr marL="457200" lvl="0" indent="0" algn="l" rtl="0">
              <a:spcBef>
                <a:spcPts val="1000"/>
              </a:spcBef>
              <a:spcAft>
                <a:spcPts val="0"/>
              </a:spcAft>
              <a:buNone/>
            </a:pPr>
            <a:endParaRPr sz="11200" dirty="0"/>
          </a:p>
          <a:p>
            <a:pPr marL="0" lvl="0" indent="0" algn="l" rtl="0">
              <a:spcBef>
                <a:spcPts val="1000"/>
              </a:spcBef>
              <a:spcAft>
                <a:spcPts val="0"/>
              </a:spcAft>
              <a:buClr>
                <a:schemeClr val="dk1"/>
              </a:buClr>
              <a:buSzPts val="275"/>
              <a:buFont typeface="Arial"/>
              <a:buNone/>
            </a:pPr>
            <a:endParaRPr sz="11200" dirty="0"/>
          </a:p>
          <a:p>
            <a:pPr marL="0" lvl="0" indent="0" algn="l" rtl="0">
              <a:spcBef>
                <a:spcPts val="1000"/>
              </a:spcBef>
              <a:spcAft>
                <a:spcPts val="0"/>
              </a:spcAft>
              <a:buNone/>
            </a:pPr>
            <a:endParaRPr sz="1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05ba6e0c42_0_58"/>
          <p:cNvSpPr txBox="1">
            <a:spLocks noGrp="1"/>
          </p:cNvSpPr>
          <p:nvPr>
            <p:ph type="body" idx="1"/>
          </p:nvPr>
        </p:nvSpPr>
        <p:spPr>
          <a:xfrm>
            <a:off x="798325" y="1176350"/>
            <a:ext cx="10515600" cy="51732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Clr>
                <a:schemeClr val="dk1"/>
              </a:buClr>
              <a:buSzPts val="275"/>
              <a:buFont typeface="Arial"/>
              <a:buNone/>
            </a:pPr>
            <a:r>
              <a:rPr lang="en-US" sz="11200" b="1" dirty="0"/>
              <a:t>(ii) Main text- </a:t>
            </a:r>
            <a:endParaRPr sz="11200" b="1" dirty="0"/>
          </a:p>
          <a:p>
            <a:pPr marL="365760" lvl="0" indent="0" algn="l" rtl="0">
              <a:spcBef>
                <a:spcPts val="1000"/>
              </a:spcBef>
              <a:spcAft>
                <a:spcPts val="0"/>
              </a:spcAft>
              <a:buClr>
                <a:schemeClr val="dk1"/>
              </a:buClr>
              <a:buSzPts val="275"/>
              <a:buFont typeface="Arial"/>
              <a:buNone/>
            </a:pPr>
            <a:r>
              <a:rPr lang="en-US" sz="11200" dirty="0"/>
              <a:t>(a) </a:t>
            </a:r>
            <a:r>
              <a:rPr lang="en-US" sz="11200" dirty="0" err="1">
                <a:solidFill>
                  <a:srgbClr val="FF0000"/>
                </a:solidFill>
              </a:rPr>
              <a:t>Introduction</a:t>
            </a:r>
            <a:r>
              <a:rPr lang="en-US" sz="11200" dirty="0" err="1"/>
              <a:t>:objective</a:t>
            </a:r>
            <a:r>
              <a:rPr lang="en-US" sz="11200" dirty="0"/>
              <a:t> of the research, explanation of the methodology, scope</a:t>
            </a:r>
            <a:endParaRPr sz="11200" dirty="0"/>
          </a:p>
          <a:p>
            <a:pPr marL="365760" lvl="0" indent="0" algn="l" rtl="0">
              <a:spcBef>
                <a:spcPts val="1000"/>
              </a:spcBef>
              <a:spcAft>
                <a:spcPts val="0"/>
              </a:spcAft>
              <a:buClr>
                <a:schemeClr val="dk1"/>
              </a:buClr>
              <a:buSzPts val="275"/>
              <a:buFont typeface="Arial"/>
              <a:buNone/>
            </a:pPr>
            <a:r>
              <a:rPr lang="en-US" sz="11200" dirty="0"/>
              <a:t>of the study along with  limitations</a:t>
            </a:r>
            <a:endParaRPr sz="11200" dirty="0"/>
          </a:p>
          <a:p>
            <a:pPr marL="365760" lvl="0" indent="0" algn="l" rtl="0">
              <a:spcBef>
                <a:spcPts val="1000"/>
              </a:spcBef>
              <a:spcAft>
                <a:spcPts val="0"/>
              </a:spcAft>
              <a:buClr>
                <a:schemeClr val="dk1"/>
              </a:buClr>
              <a:buSzPts val="275"/>
              <a:buFont typeface="Arial"/>
              <a:buNone/>
            </a:pPr>
            <a:r>
              <a:rPr lang="en-US" sz="11200" dirty="0"/>
              <a:t>(b) </a:t>
            </a:r>
            <a:r>
              <a:rPr lang="en-US" sz="11200" dirty="0">
                <a:solidFill>
                  <a:srgbClr val="FF0000"/>
                </a:solidFill>
              </a:rPr>
              <a:t>Summary of findings</a:t>
            </a:r>
            <a:r>
              <a:rPr lang="en-US" sz="11200" dirty="0"/>
              <a:t>: statement of findings and recommendations in non-technical language</a:t>
            </a:r>
            <a:endParaRPr sz="11200" dirty="0"/>
          </a:p>
          <a:p>
            <a:pPr marL="365760" lvl="0" indent="0" algn="l" rtl="0">
              <a:spcBef>
                <a:spcPts val="1000"/>
              </a:spcBef>
              <a:spcAft>
                <a:spcPts val="0"/>
              </a:spcAft>
              <a:buClr>
                <a:schemeClr val="dk1"/>
              </a:buClr>
              <a:buSzPts val="275"/>
              <a:buFont typeface="Arial"/>
              <a:buNone/>
            </a:pPr>
            <a:r>
              <a:rPr lang="en-US" sz="11200" dirty="0"/>
              <a:t>(c) </a:t>
            </a:r>
            <a:r>
              <a:rPr lang="en-US" sz="11200" dirty="0">
                <a:solidFill>
                  <a:srgbClr val="FF0000"/>
                </a:solidFill>
              </a:rPr>
              <a:t>Main report</a:t>
            </a:r>
            <a:r>
              <a:rPr lang="en-US" sz="11200" dirty="0"/>
              <a:t>: logical sequence and broken-down into identifiable sections.</a:t>
            </a:r>
            <a:endParaRPr sz="11200" dirty="0"/>
          </a:p>
          <a:p>
            <a:pPr marL="365760" lvl="0" indent="0" algn="l" rtl="0">
              <a:spcBef>
                <a:spcPts val="1000"/>
              </a:spcBef>
              <a:spcAft>
                <a:spcPts val="0"/>
              </a:spcAft>
              <a:buClr>
                <a:schemeClr val="dk1"/>
              </a:buClr>
              <a:buSzPts val="275"/>
              <a:buFont typeface="Arial"/>
              <a:buNone/>
            </a:pPr>
            <a:r>
              <a:rPr lang="en-US" sz="11200" dirty="0"/>
              <a:t>(d) </a:t>
            </a:r>
            <a:r>
              <a:rPr lang="en-US" sz="11200" dirty="0">
                <a:solidFill>
                  <a:srgbClr val="FF0000"/>
                </a:solidFill>
              </a:rPr>
              <a:t>Conclusion</a:t>
            </a:r>
            <a:r>
              <a:rPr lang="en-US" sz="11200" dirty="0"/>
              <a:t>: Final summing up.</a:t>
            </a:r>
            <a:endParaRPr sz="11200" dirty="0"/>
          </a:p>
          <a:p>
            <a:pPr marL="365760" lvl="0" indent="0" algn="l" rtl="0">
              <a:spcBef>
                <a:spcPts val="1000"/>
              </a:spcBef>
              <a:spcAft>
                <a:spcPts val="0"/>
              </a:spcAft>
              <a:buClr>
                <a:schemeClr val="dk1"/>
              </a:buClr>
              <a:buSzPts val="275"/>
              <a:buFont typeface="Arial"/>
              <a:buNone/>
            </a:pPr>
            <a:endParaRPr sz="11200" dirty="0"/>
          </a:p>
          <a:p>
            <a:pPr marL="0" lvl="0" indent="0" algn="l" rtl="0">
              <a:spcBef>
                <a:spcPts val="1000"/>
              </a:spcBef>
              <a:spcAft>
                <a:spcPts val="0"/>
              </a:spcAft>
              <a:buClr>
                <a:schemeClr val="dk1"/>
              </a:buClr>
              <a:buSzPts val="275"/>
              <a:buFont typeface="Arial"/>
              <a:buNone/>
            </a:pPr>
            <a:r>
              <a:rPr lang="en-US" sz="11200" b="1" dirty="0"/>
              <a:t>(iii) End matter- </a:t>
            </a:r>
            <a:endParaRPr sz="11200" b="1" dirty="0"/>
          </a:p>
          <a:p>
            <a:pPr marL="1005839" lvl="0" indent="-406399" algn="l" rtl="0">
              <a:spcBef>
                <a:spcPts val="1000"/>
              </a:spcBef>
              <a:spcAft>
                <a:spcPts val="0"/>
              </a:spcAft>
              <a:buSzPct val="100000"/>
              <a:buAutoNum type="arabicPeriod"/>
            </a:pPr>
            <a:r>
              <a:rPr lang="en-US" sz="11200" dirty="0"/>
              <a:t>Appendices</a:t>
            </a:r>
            <a:endParaRPr sz="11200" dirty="0"/>
          </a:p>
          <a:p>
            <a:pPr marL="1005839" lvl="0" indent="-406399" algn="l" rtl="0">
              <a:spcBef>
                <a:spcPts val="0"/>
              </a:spcBef>
              <a:spcAft>
                <a:spcPts val="0"/>
              </a:spcAft>
              <a:buSzPct val="100000"/>
              <a:buAutoNum type="arabicPeriod"/>
            </a:pPr>
            <a:r>
              <a:rPr lang="en-US" sz="11200" dirty="0"/>
              <a:t>Bibliography</a:t>
            </a:r>
            <a:endParaRPr sz="11200" dirty="0"/>
          </a:p>
          <a:p>
            <a:pPr marL="0" lvl="0" indent="0" algn="l" rtl="0">
              <a:spcBef>
                <a:spcPts val="1000"/>
              </a:spcBef>
              <a:spcAft>
                <a:spcPts val="0"/>
              </a:spcAft>
              <a:buNone/>
            </a:pPr>
            <a:endParaRPr dirty="0"/>
          </a:p>
        </p:txBody>
      </p:sp>
      <p:sp>
        <p:nvSpPr>
          <p:cNvPr id="214" name="Google Shape;214;g305ba6e0c42_0_58"/>
          <p:cNvSpPr txBox="1"/>
          <p:nvPr/>
        </p:nvSpPr>
        <p:spPr>
          <a:xfrm>
            <a:off x="508375" y="229250"/>
            <a:ext cx="10685700" cy="9471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None/>
            </a:pPr>
            <a:r>
              <a:rPr lang="en-US" sz="3900">
                <a:solidFill>
                  <a:schemeClr val="dk1"/>
                </a:solidFill>
                <a:latin typeface="Calibri"/>
                <a:ea typeface="Calibri"/>
                <a:cs typeface="Calibri"/>
                <a:sym typeface="Calibri"/>
              </a:rPr>
              <a:t>Research Process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305c5c63bfd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highlight>
                  <a:srgbClr val="FFFF00"/>
                </a:highlight>
              </a:rPr>
              <a:t>Criteria of Good Research</a:t>
            </a:r>
            <a:endParaRPr dirty="0">
              <a:highlight>
                <a:srgbClr val="FFFF00"/>
              </a:highlight>
            </a:endParaRPr>
          </a:p>
        </p:txBody>
      </p:sp>
      <p:sp>
        <p:nvSpPr>
          <p:cNvPr id="220" name="Google Shape;220;g305c5c63bfd_0_0"/>
          <p:cNvSpPr txBox="1">
            <a:spLocks noGrp="1"/>
          </p:cNvSpPr>
          <p:nvPr>
            <p:ph type="body" idx="1"/>
          </p:nvPr>
        </p:nvSpPr>
        <p:spPr>
          <a:xfrm>
            <a:off x="838200" y="1435400"/>
            <a:ext cx="10515600" cy="4741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1. Good research is systematic</a:t>
            </a:r>
            <a:endParaRPr/>
          </a:p>
          <a:p>
            <a:pPr marL="0" lvl="0" indent="0" algn="l" rtl="0">
              <a:spcBef>
                <a:spcPts val="1000"/>
              </a:spcBef>
              <a:spcAft>
                <a:spcPts val="0"/>
              </a:spcAft>
              <a:buNone/>
            </a:pPr>
            <a:r>
              <a:rPr lang="en-US"/>
              <a:t>2. Good research is logical</a:t>
            </a:r>
            <a:endParaRPr/>
          </a:p>
          <a:p>
            <a:pPr marL="0" lvl="0" indent="0" algn="l" rtl="0">
              <a:spcBef>
                <a:spcPts val="1000"/>
              </a:spcBef>
              <a:spcAft>
                <a:spcPts val="0"/>
              </a:spcAft>
              <a:buNone/>
            </a:pPr>
            <a:r>
              <a:rPr lang="en-US"/>
              <a:t>3. Good research is empirical</a:t>
            </a:r>
            <a:endParaRPr/>
          </a:p>
          <a:p>
            <a:pPr marL="0" lvl="0" indent="0" algn="l" rtl="0">
              <a:spcBef>
                <a:spcPts val="1000"/>
              </a:spcBef>
              <a:spcAft>
                <a:spcPts val="0"/>
              </a:spcAft>
              <a:buNone/>
            </a:pPr>
            <a:r>
              <a:rPr lang="en-US"/>
              <a:t>4. Good research is replicable</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5D90B1A-74D3-8B70-EF53-A3E86EC63466}"/>
                  </a:ext>
                </a:extLst>
              </p14:cNvPr>
              <p14:cNvContentPartPr/>
              <p14:nvPr/>
            </p14:nvContentPartPr>
            <p14:xfrm>
              <a:off x="3863520" y="1959649"/>
              <a:ext cx="1417320" cy="57600"/>
            </p14:xfrm>
          </p:contentPart>
        </mc:Choice>
        <mc:Fallback>
          <p:pic>
            <p:nvPicPr>
              <p:cNvPr id="2" name="Ink 1">
                <a:extLst>
                  <a:ext uri="{FF2B5EF4-FFF2-40B4-BE49-F238E27FC236}">
                    <a16:creationId xmlns:a16="http://schemas.microsoft.com/office/drawing/2014/main" id="{E5D90B1A-74D3-8B70-EF53-A3E86EC63466}"/>
                  </a:ext>
                </a:extLst>
              </p:cNvPr>
              <p:cNvPicPr/>
              <p:nvPr/>
            </p:nvPicPr>
            <p:blipFill>
              <a:blip r:embed="rId4"/>
              <a:stretch>
                <a:fillRect/>
              </a:stretch>
            </p:blipFill>
            <p:spPr>
              <a:xfrm>
                <a:off x="3854880" y="1950649"/>
                <a:ext cx="14349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87CDE34-D410-9CA8-2A29-A7C4B432A4E9}"/>
                  </a:ext>
                </a:extLst>
              </p14:cNvPr>
              <p14:cNvContentPartPr/>
              <p14:nvPr/>
            </p14:nvContentPartPr>
            <p14:xfrm>
              <a:off x="3702240" y="2474449"/>
              <a:ext cx="1139760" cy="360"/>
            </p14:xfrm>
          </p:contentPart>
        </mc:Choice>
        <mc:Fallback>
          <p:pic>
            <p:nvPicPr>
              <p:cNvPr id="3" name="Ink 2">
                <a:extLst>
                  <a:ext uri="{FF2B5EF4-FFF2-40B4-BE49-F238E27FC236}">
                    <a16:creationId xmlns:a16="http://schemas.microsoft.com/office/drawing/2014/main" id="{487CDE34-D410-9CA8-2A29-A7C4B432A4E9}"/>
                  </a:ext>
                </a:extLst>
              </p:cNvPr>
              <p:cNvPicPr/>
              <p:nvPr/>
            </p:nvPicPr>
            <p:blipFill>
              <a:blip r:embed="rId6"/>
              <a:stretch>
                <a:fillRect/>
              </a:stretch>
            </p:blipFill>
            <p:spPr>
              <a:xfrm>
                <a:off x="3693600" y="2465449"/>
                <a:ext cx="1157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70E9907E-9D4F-8FA9-FC53-973AF3502A64}"/>
                  </a:ext>
                </a:extLst>
              </p14:cNvPr>
              <p14:cNvContentPartPr/>
              <p14:nvPr/>
            </p14:nvContentPartPr>
            <p14:xfrm>
              <a:off x="3792240" y="2936329"/>
              <a:ext cx="1520280" cy="102960"/>
            </p14:xfrm>
          </p:contentPart>
        </mc:Choice>
        <mc:Fallback>
          <p:pic>
            <p:nvPicPr>
              <p:cNvPr id="4" name="Ink 3">
                <a:extLst>
                  <a:ext uri="{FF2B5EF4-FFF2-40B4-BE49-F238E27FC236}">
                    <a16:creationId xmlns:a16="http://schemas.microsoft.com/office/drawing/2014/main" id="{70E9907E-9D4F-8FA9-FC53-973AF3502A64}"/>
                  </a:ext>
                </a:extLst>
              </p:cNvPr>
              <p:cNvPicPr/>
              <p:nvPr/>
            </p:nvPicPr>
            <p:blipFill>
              <a:blip r:embed="rId8"/>
              <a:stretch>
                <a:fillRect/>
              </a:stretch>
            </p:blipFill>
            <p:spPr>
              <a:xfrm>
                <a:off x="3783240" y="2927329"/>
                <a:ext cx="1537920" cy="120600"/>
              </a:xfrm>
              <a:prstGeom prst="rect">
                <a:avLst/>
              </a:prstGeom>
            </p:spPr>
          </p:pic>
        </mc:Fallback>
      </mc:AlternateContent>
      <p:grpSp>
        <p:nvGrpSpPr>
          <p:cNvPr id="7" name="Group 6">
            <a:extLst>
              <a:ext uri="{FF2B5EF4-FFF2-40B4-BE49-F238E27FC236}">
                <a16:creationId xmlns:a16="http://schemas.microsoft.com/office/drawing/2014/main" id="{835D1B23-E095-F012-E732-AD5B68E4D47B}"/>
              </a:ext>
            </a:extLst>
          </p:cNvPr>
          <p:cNvGrpSpPr/>
          <p:nvPr/>
        </p:nvGrpSpPr>
        <p:grpSpPr>
          <a:xfrm>
            <a:off x="3872520" y="3607369"/>
            <a:ext cx="1416240" cy="41400"/>
            <a:chOff x="3872520" y="3607369"/>
            <a:chExt cx="1416240" cy="41400"/>
          </a:xfrm>
        </p:grpSpPr>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97DEA2C3-AE7C-7C68-E7D5-19853FAB9DCB}"/>
                    </a:ext>
                  </a:extLst>
                </p14:cNvPr>
                <p14:cNvContentPartPr/>
                <p14:nvPr/>
              </p14:nvContentPartPr>
              <p14:xfrm>
                <a:off x="3872520" y="3648409"/>
                <a:ext cx="360" cy="360"/>
              </p14:xfrm>
            </p:contentPart>
          </mc:Choice>
          <mc:Fallback>
            <p:pic>
              <p:nvPicPr>
                <p:cNvPr id="5" name="Ink 4">
                  <a:extLst>
                    <a:ext uri="{FF2B5EF4-FFF2-40B4-BE49-F238E27FC236}">
                      <a16:creationId xmlns:a16="http://schemas.microsoft.com/office/drawing/2014/main" id="{97DEA2C3-AE7C-7C68-E7D5-19853FAB9DCB}"/>
                    </a:ext>
                  </a:extLst>
                </p:cNvPr>
                <p:cNvPicPr/>
                <p:nvPr/>
              </p:nvPicPr>
              <p:blipFill>
                <a:blip r:embed="rId10"/>
                <a:stretch>
                  <a:fillRect/>
                </a:stretch>
              </p:blipFill>
              <p:spPr>
                <a:xfrm>
                  <a:off x="3863880" y="36394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0D591027-645A-21EE-40D2-35AD62DA8A0F}"/>
                    </a:ext>
                  </a:extLst>
                </p14:cNvPr>
                <p14:cNvContentPartPr/>
                <p14:nvPr/>
              </p14:nvContentPartPr>
              <p14:xfrm>
                <a:off x="3872520" y="3607369"/>
                <a:ext cx="1416240" cy="41400"/>
              </p14:xfrm>
            </p:contentPart>
          </mc:Choice>
          <mc:Fallback>
            <p:pic>
              <p:nvPicPr>
                <p:cNvPr id="6" name="Ink 5">
                  <a:extLst>
                    <a:ext uri="{FF2B5EF4-FFF2-40B4-BE49-F238E27FC236}">
                      <a16:creationId xmlns:a16="http://schemas.microsoft.com/office/drawing/2014/main" id="{0D591027-645A-21EE-40D2-35AD62DA8A0F}"/>
                    </a:ext>
                  </a:extLst>
                </p:cNvPr>
                <p:cNvPicPr/>
                <p:nvPr/>
              </p:nvPicPr>
              <p:blipFill>
                <a:blip r:embed="rId12"/>
                <a:stretch>
                  <a:fillRect/>
                </a:stretch>
              </p:blipFill>
              <p:spPr>
                <a:xfrm>
                  <a:off x="3863880" y="3598369"/>
                  <a:ext cx="1433880" cy="59040"/>
                </a:xfrm>
                <a:prstGeom prst="rect">
                  <a:avLst/>
                </a:prstGeom>
              </p:spPr>
            </p:pic>
          </mc:Fallback>
        </mc:AlternateContent>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06b3801eb2_0_0"/>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highlight>
                  <a:srgbClr val="FFFF00"/>
                </a:highlight>
              </a:rPr>
              <a:t>Defining the Research Problem</a:t>
            </a:r>
            <a:endParaRPr b="1" dirty="0">
              <a:highlight>
                <a:srgbClr val="FFFF00"/>
              </a:highlight>
            </a:endParaRPr>
          </a:p>
        </p:txBody>
      </p:sp>
      <p:sp>
        <p:nvSpPr>
          <p:cNvPr id="226" name="Google Shape;226;g306b3801eb2_0_0"/>
          <p:cNvSpPr txBox="1">
            <a:spLocks noGrp="1"/>
          </p:cNvSpPr>
          <p:nvPr>
            <p:ph type="body" idx="1"/>
          </p:nvPr>
        </p:nvSpPr>
        <p:spPr>
          <a:xfrm>
            <a:off x="838200" y="1174786"/>
            <a:ext cx="10515600" cy="5288768"/>
          </a:xfrm>
          <a:prstGeom prst="rect">
            <a:avLst/>
          </a:prstGeom>
        </p:spPr>
        <p:txBody>
          <a:bodyPr spcFirstLastPara="1" wrap="square" lIns="91425" tIns="45700" rIns="91425" bIns="45700" anchor="t" anchorCtr="0">
            <a:normAutofit fontScale="92500"/>
          </a:bodyPr>
          <a:lstStyle/>
          <a:p>
            <a:pPr marL="0" lvl="0" indent="0" algn="l" rtl="0">
              <a:spcBef>
                <a:spcPts val="1000"/>
              </a:spcBef>
              <a:spcAft>
                <a:spcPts val="0"/>
              </a:spcAft>
              <a:buClr>
                <a:schemeClr val="dk1"/>
              </a:buClr>
              <a:buSzPts val="1100"/>
              <a:buFont typeface="Arial"/>
              <a:buNone/>
            </a:pPr>
            <a:r>
              <a:rPr lang="en-US" dirty="0"/>
              <a:t>WHAT IS A RESEARCH PROBLEM?</a:t>
            </a:r>
            <a:endParaRPr dirty="0"/>
          </a:p>
          <a:p>
            <a:pPr marL="0" lvl="0" indent="0" algn="l" rtl="0">
              <a:spcBef>
                <a:spcPts val="1000"/>
              </a:spcBef>
              <a:spcAft>
                <a:spcPts val="0"/>
              </a:spcAft>
              <a:buNone/>
            </a:pPr>
            <a:r>
              <a:rPr lang="en-US" dirty="0"/>
              <a:t>It refers to </a:t>
            </a:r>
            <a:r>
              <a:rPr lang="en-US" dirty="0">
                <a:solidFill>
                  <a:srgbClr val="FF0000"/>
                </a:solidFill>
              </a:rPr>
              <a:t>some difficulty which a researcher experiences in the context of either a theoretical or practical situation and wants to obtain a solution for the same.</a:t>
            </a:r>
            <a:endParaRPr dirty="0">
              <a:solidFill>
                <a:srgbClr val="FF0000"/>
              </a:solidFill>
            </a:endParaRPr>
          </a:p>
          <a:p>
            <a:pPr marL="0" lvl="0" indent="0" algn="l" rtl="0">
              <a:spcBef>
                <a:spcPts val="1000"/>
              </a:spcBef>
              <a:spcAft>
                <a:spcPts val="0"/>
              </a:spcAft>
              <a:buNone/>
            </a:pPr>
            <a:r>
              <a:rPr lang="en-US" dirty="0"/>
              <a:t>The components of a research problem:</a:t>
            </a:r>
            <a:endParaRPr dirty="0"/>
          </a:p>
          <a:p>
            <a:pPr marL="457200" lvl="0" indent="-342900" algn="l" rtl="0">
              <a:spcBef>
                <a:spcPts val="1000"/>
              </a:spcBef>
              <a:spcAft>
                <a:spcPts val="0"/>
              </a:spcAft>
              <a:buSzPts val="1800"/>
              <a:buAutoNum type="arabicPeriod"/>
            </a:pPr>
            <a:r>
              <a:rPr lang="en-US" dirty="0"/>
              <a:t>There must be an Individual or a group which has some </a:t>
            </a:r>
            <a:r>
              <a:rPr lang="en-US" b="1" dirty="0"/>
              <a:t>difficulty</a:t>
            </a:r>
            <a:r>
              <a:rPr lang="en-US" dirty="0"/>
              <a:t> or the problem.</a:t>
            </a:r>
            <a:endParaRPr dirty="0"/>
          </a:p>
          <a:p>
            <a:pPr marL="457200" lvl="0" indent="-342900" algn="l" rtl="0">
              <a:spcBef>
                <a:spcPts val="0"/>
              </a:spcBef>
              <a:spcAft>
                <a:spcPts val="0"/>
              </a:spcAft>
              <a:buSzPts val="1800"/>
              <a:buAutoNum type="arabicPeriod"/>
            </a:pPr>
            <a:r>
              <a:rPr lang="en-US" dirty="0"/>
              <a:t>There must be an </a:t>
            </a:r>
            <a:r>
              <a:rPr lang="en-US" b="1" dirty="0"/>
              <a:t>Objective(s)</a:t>
            </a:r>
            <a:r>
              <a:rPr lang="en-US" dirty="0"/>
              <a:t> to be attained at. </a:t>
            </a:r>
            <a:endParaRPr dirty="0"/>
          </a:p>
          <a:p>
            <a:pPr marL="457200" lvl="0" indent="-342900" algn="l" rtl="0">
              <a:spcBef>
                <a:spcPts val="0"/>
              </a:spcBef>
              <a:spcAft>
                <a:spcPts val="0"/>
              </a:spcAft>
              <a:buSzPts val="1800"/>
              <a:buAutoNum type="arabicPeriod"/>
            </a:pPr>
            <a:r>
              <a:rPr lang="en-US" dirty="0"/>
              <a:t>There must be </a:t>
            </a:r>
            <a:r>
              <a:rPr lang="en-US" b="1" dirty="0"/>
              <a:t>alternative means</a:t>
            </a:r>
            <a:r>
              <a:rPr lang="en-US" dirty="0"/>
              <a:t> (or the courses of action) for obtaining the objective(s).</a:t>
            </a:r>
            <a:endParaRPr dirty="0"/>
          </a:p>
          <a:p>
            <a:pPr marL="457200" lvl="0" indent="-342900" algn="l" rtl="0">
              <a:spcBef>
                <a:spcPts val="0"/>
              </a:spcBef>
              <a:spcAft>
                <a:spcPts val="0"/>
              </a:spcAft>
              <a:buSzPts val="1800"/>
              <a:buAutoNum type="arabicPeriod"/>
            </a:pPr>
            <a:r>
              <a:rPr lang="en-US" dirty="0"/>
              <a:t>There must remain some </a:t>
            </a:r>
            <a:r>
              <a:rPr lang="en-US" b="1" dirty="0"/>
              <a:t>doubt</a:t>
            </a:r>
            <a:r>
              <a:rPr lang="en-US" dirty="0"/>
              <a:t> in the mind of a researcher with regard to the selection of alternatives.</a:t>
            </a:r>
            <a:endParaRPr dirty="0"/>
          </a:p>
          <a:p>
            <a:pPr marL="457200" lvl="0" indent="-342900" algn="l" rtl="0">
              <a:spcBef>
                <a:spcPts val="0"/>
              </a:spcBef>
              <a:spcAft>
                <a:spcPts val="0"/>
              </a:spcAft>
              <a:buSzPts val="1800"/>
              <a:buAutoNum type="arabicPeriod"/>
            </a:pPr>
            <a:r>
              <a:rPr lang="en-US" dirty="0"/>
              <a:t>There must be some</a:t>
            </a:r>
            <a:r>
              <a:rPr lang="en-US" b="1" dirty="0"/>
              <a:t> environment(s)</a:t>
            </a:r>
            <a:r>
              <a:rPr lang="en-US" dirty="0"/>
              <a:t> to which the difficulty pertains.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306b3801eb2_0_16"/>
          <p:cNvSpPr txBox="1">
            <a:spLocks noGrp="1"/>
          </p:cNvSpPr>
          <p:nvPr>
            <p:ph type="title"/>
          </p:nvPr>
        </p:nvSpPr>
        <p:spPr>
          <a:xfrm>
            <a:off x="838200" y="365125"/>
            <a:ext cx="10515600" cy="931412"/>
          </a:xfrm>
          <a:prstGeom prst="rect">
            <a:avLst/>
          </a:prstGeom>
        </p:spPr>
        <p:txBody>
          <a:bodyPr spcFirstLastPara="1" wrap="square" lIns="91425" tIns="45700" rIns="91425" bIns="45700" anchor="ctr" anchorCtr="0">
            <a:normAutofit/>
          </a:bodyPr>
          <a:lstStyle/>
          <a:p>
            <a:pPr marL="0" lvl="0" indent="0" rtl="0">
              <a:spcBef>
                <a:spcPts val="0"/>
              </a:spcBef>
              <a:spcAft>
                <a:spcPts val="0"/>
              </a:spcAft>
              <a:buNone/>
            </a:pPr>
            <a:r>
              <a:rPr lang="en-US" sz="3600" dirty="0">
                <a:highlight>
                  <a:srgbClr val="FFFF00"/>
                </a:highlight>
              </a:rPr>
              <a:t>Selecting the problem</a:t>
            </a:r>
          </a:p>
        </p:txBody>
      </p:sp>
      <p:sp>
        <p:nvSpPr>
          <p:cNvPr id="232" name="Google Shape;232;g306b3801eb2_0_16"/>
          <p:cNvSpPr txBox="1">
            <a:spLocks noGrp="1"/>
          </p:cNvSpPr>
          <p:nvPr>
            <p:ph type="body" idx="1"/>
          </p:nvPr>
        </p:nvSpPr>
        <p:spPr>
          <a:xfrm>
            <a:off x="838200" y="1057340"/>
            <a:ext cx="10515600" cy="4723800"/>
          </a:xfrm>
          <a:prstGeom prst="rect">
            <a:avLst/>
          </a:prstGeom>
        </p:spPr>
        <p:txBody>
          <a:bodyPr spcFirstLastPara="1" wrap="square" lIns="91425" tIns="45700" rIns="91425" bIns="45700" anchor="t" anchorCtr="0">
            <a:normAutofit lnSpcReduction="10000"/>
          </a:bodyPr>
          <a:lstStyle/>
          <a:p>
            <a:pPr marL="114300" lvl="0" indent="0" algn="l" rtl="0">
              <a:spcBef>
                <a:spcPts val="1000"/>
              </a:spcBef>
              <a:spcAft>
                <a:spcPts val="0"/>
              </a:spcAft>
              <a:buSzPts val="1800"/>
              <a:buNone/>
            </a:pPr>
            <a:r>
              <a:rPr lang="en-US" dirty="0"/>
              <a:t>Points to be observed by a researcher in selecting a research problem:</a:t>
            </a:r>
            <a:endParaRPr dirty="0"/>
          </a:p>
          <a:p>
            <a:pPr marL="457200" lvl="0" indent="-342900" algn="l" rtl="0">
              <a:spcBef>
                <a:spcPts val="0"/>
              </a:spcBef>
              <a:spcAft>
                <a:spcPts val="0"/>
              </a:spcAft>
              <a:buSzPts val="1800"/>
              <a:buAutoNum type="arabicPeriod"/>
            </a:pPr>
            <a:r>
              <a:rPr lang="en-US" dirty="0">
                <a:solidFill>
                  <a:srgbClr val="FF0000"/>
                </a:solidFill>
              </a:rPr>
              <a:t>Subject which is overdone should not be normally chosen</a:t>
            </a:r>
            <a:r>
              <a:rPr lang="en-US" dirty="0"/>
              <a:t>.</a:t>
            </a:r>
            <a:endParaRPr dirty="0"/>
          </a:p>
          <a:p>
            <a:pPr marL="457200" lvl="0" indent="-342900" algn="l" rtl="0">
              <a:spcBef>
                <a:spcPts val="0"/>
              </a:spcBef>
              <a:spcAft>
                <a:spcPts val="0"/>
              </a:spcAft>
              <a:buSzPts val="1800"/>
              <a:buAutoNum type="arabicPeriod"/>
            </a:pPr>
            <a:r>
              <a:rPr lang="en-US" dirty="0"/>
              <a:t>Controversial subject should not become the choice of an average researcher.</a:t>
            </a:r>
            <a:endParaRPr dirty="0"/>
          </a:p>
          <a:p>
            <a:pPr marL="457200" lvl="0" indent="-342900" algn="l" rtl="0">
              <a:spcBef>
                <a:spcPts val="0"/>
              </a:spcBef>
              <a:spcAft>
                <a:spcPts val="0"/>
              </a:spcAft>
              <a:buSzPts val="1800"/>
              <a:buAutoNum type="arabicPeriod"/>
            </a:pPr>
            <a:r>
              <a:rPr lang="en-US" dirty="0"/>
              <a:t>Too narrow or too vague problems should be avoided.</a:t>
            </a:r>
            <a:endParaRPr dirty="0"/>
          </a:p>
          <a:p>
            <a:pPr marL="457200" lvl="0" indent="-342900" algn="l" rtl="0">
              <a:spcBef>
                <a:spcPts val="0"/>
              </a:spcBef>
              <a:spcAft>
                <a:spcPts val="0"/>
              </a:spcAft>
              <a:buSzPts val="1800"/>
              <a:buAutoNum type="arabicPeriod"/>
            </a:pPr>
            <a:r>
              <a:rPr lang="en-US" dirty="0"/>
              <a:t>Subject selected for research should be familiar and feasible.</a:t>
            </a:r>
          </a:p>
          <a:p>
            <a:pPr marL="457200" lvl="0" indent="-342900" algn="l" rtl="0">
              <a:spcBef>
                <a:spcPts val="0"/>
              </a:spcBef>
              <a:spcAft>
                <a:spcPts val="0"/>
              </a:spcAft>
              <a:buSzPts val="1800"/>
              <a:buAutoNum type="arabicPeriod"/>
            </a:pPr>
            <a:r>
              <a:rPr lang="en-US" dirty="0"/>
              <a:t>Costs involved and Time factor to be considered</a:t>
            </a:r>
          </a:p>
          <a:p>
            <a:pPr marL="114300" lvl="0" indent="0">
              <a:spcBef>
                <a:spcPts val="0"/>
              </a:spcBef>
              <a:buNone/>
            </a:pPr>
            <a:br>
              <a:rPr lang="en-US" dirty="0">
                <a:highlight>
                  <a:srgbClr val="FFFF00"/>
                </a:highlight>
              </a:rPr>
            </a:br>
            <a:r>
              <a:rPr lang="en-US" sz="3600" dirty="0">
                <a:highlight>
                  <a:srgbClr val="FFFF00"/>
                </a:highlight>
              </a:rPr>
              <a:t>Necessity of defining the Problem</a:t>
            </a:r>
            <a:endParaRPr sz="3600" dirty="0">
              <a:highlight>
                <a:srgbClr val="FFFF00"/>
              </a:highlight>
            </a:endParaRPr>
          </a:p>
          <a:p>
            <a:r>
              <a:rPr lang="en-US" dirty="0"/>
              <a:t>To discriminate relevant data from irrelevant ones.</a:t>
            </a:r>
          </a:p>
          <a:p>
            <a:r>
              <a:rPr lang="en-US" dirty="0"/>
              <a:t>Researcher will be on track.</a:t>
            </a:r>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05399F5-3B3F-F781-5CE0-C1C5A764D490}"/>
                  </a:ext>
                </a:extLst>
              </p14:cNvPr>
              <p14:cNvContentPartPr/>
              <p14:nvPr/>
            </p14:nvContentPartPr>
            <p14:xfrm>
              <a:off x="878400" y="1526929"/>
              <a:ext cx="424800" cy="287640"/>
            </p14:xfrm>
          </p:contentPart>
        </mc:Choice>
        <mc:Fallback>
          <p:pic>
            <p:nvPicPr>
              <p:cNvPr id="2" name="Ink 1">
                <a:extLst>
                  <a:ext uri="{FF2B5EF4-FFF2-40B4-BE49-F238E27FC236}">
                    <a16:creationId xmlns:a16="http://schemas.microsoft.com/office/drawing/2014/main" id="{D05399F5-3B3F-F781-5CE0-C1C5A764D490}"/>
                  </a:ext>
                </a:extLst>
              </p:cNvPr>
              <p:cNvPicPr/>
              <p:nvPr/>
            </p:nvPicPr>
            <p:blipFill>
              <a:blip r:embed="rId4"/>
              <a:stretch>
                <a:fillRect/>
              </a:stretch>
            </p:blipFill>
            <p:spPr>
              <a:xfrm>
                <a:off x="869400" y="1517929"/>
                <a:ext cx="442440" cy="305280"/>
              </a:xfrm>
              <a:prstGeom prst="rect">
                <a:avLst/>
              </a:prstGeom>
            </p:spPr>
          </p:pic>
        </mc:Fallback>
      </mc:AlternateContent>
      <p:grpSp>
        <p:nvGrpSpPr>
          <p:cNvPr id="5" name="Group 4">
            <a:extLst>
              <a:ext uri="{FF2B5EF4-FFF2-40B4-BE49-F238E27FC236}">
                <a16:creationId xmlns:a16="http://schemas.microsoft.com/office/drawing/2014/main" id="{01343F18-764A-FC98-043C-228DA4F9C98B}"/>
              </a:ext>
            </a:extLst>
          </p:cNvPr>
          <p:cNvGrpSpPr/>
          <p:nvPr/>
        </p:nvGrpSpPr>
        <p:grpSpPr>
          <a:xfrm>
            <a:off x="833760" y="2079529"/>
            <a:ext cx="4164480" cy="180360"/>
            <a:chOff x="833760" y="2079529"/>
            <a:chExt cx="4164480" cy="18036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3D1FAF3-884B-2423-BA3C-5C922AEAD0BD}"/>
                    </a:ext>
                  </a:extLst>
                </p14:cNvPr>
                <p14:cNvContentPartPr/>
                <p14:nvPr/>
              </p14:nvContentPartPr>
              <p14:xfrm>
                <a:off x="833760" y="2079529"/>
                <a:ext cx="239760" cy="180360"/>
              </p14:xfrm>
            </p:contentPart>
          </mc:Choice>
          <mc:Fallback>
            <p:pic>
              <p:nvPicPr>
                <p:cNvPr id="3" name="Ink 2">
                  <a:extLst>
                    <a:ext uri="{FF2B5EF4-FFF2-40B4-BE49-F238E27FC236}">
                      <a16:creationId xmlns:a16="http://schemas.microsoft.com/office/drawing/2014/main" id="{33D1FAF3-884B-2423-BA3C-5C922AEAD0BD}"/>
                    </a:ext>
                  </a:extLst>
                </p:cNvPr>
                <p:cNvPicPr/>
                <p:nvPr/>
              </p:nvPicPr>
              <p:blipFill>
                <a:blip r:embed="rId6"/>
                <a:stretch>
                  <a:fillRect/>
                </a:stretch>
              </p:blipFill>
              <p:spPr>
                <a:xfrm>
                  <a:off x="824760" y="2070889"/>
                  <a:ext cx="2574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CEB0DCC-9BAA-4AAC-0538-1F2D473CE470}"/>
                    </a:ext>
                  </a:extLst>
                </p14:cNvPr>
                <p14:cNvContentPartPr/>
                <p14:nvPr/>
              </p14:nvContentPartPr>
              <p14:xfrm>
                <a:off x="1954080" y="2204089"/>
                <a:ext cx="3044160" cy="55800"/>
              </p14:xfrm>
            </p:contentPart>
          </mc:Choice>
          <mc:Fallback>
            <p:pic>
              <p:nvPicPr>
                <p:cNvPr id="4" name="Ink 3">
                  <a:extLst>
                    <a:ext uri="{FF2B5EF4-FFF2-40B4-BE49-F238E27FC236}">
                      <a16:creationId xmlns:a16="http://schemas.microsoft.com/office/drawing/2014/main" id="{8CEB0DCC-9BAA-4AAC-0538-1F2D473CE470}"/>
                    </a:ext>
                  </a:extLst>
                </p:cNvPr>
                <p:cNvPicPr/>
                <p:nvPr/>
              </p:nvPicPr>
              <p:blipFill>
                <a:blip r:embed="rId8"/>
                <a:stretch>
                  <a:fillRect/>
                </a:stretch>
              </p:blipFill>
              <p:spPr>
                <a:xfrm>
                  <a:off x="1945080" y="2195089"/>
                  <a:ext cx="3061800" cy="7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7340E3D1-4842-A6E1-0087-8D257DF308EF}"/>
                  </a:ext>
                </a:extLst>
              </p14:cNvPr>
              <p14:cNvContentPartPr/>
              <p14:nvPr/>
            </p14:nvContentPartPr>
            <p14:xfrm>
              <a:off x="3854880" y="1819609"/>
              <a:ext cx="1395000" cy="34920"/>
            </p14:xfrm>
          </p:contentPart>
        </mc:Choice>
        <mc:Fallback>
          <p:pic>
            <p:nvPicPr>
              <p:cNvPr id="6" name="Ink 5">
                <a:extLst>
                  <a:ext uri="{FF2B5EF4-FFF2-40B4-BE49-F238E27FC236}">
                    <a16:creationId xmlns:a16="http://schemas.microsoft.com/office/drawing/2014/main" id="{7340E3D1-4842-A6E1-0087-8D257DF308EF}"/>
                  </a:ext>
                </a:extLst>
              </p:cNvPr>
              <p:cNvPicPr/>
              <p:nvPr/>
            </p:nvPicPr>
            <p:blipFill>
              <a:blip r:embed="rId10"/>
              <a:stretch>
                <a:fillRect/>
              </a:stretch>
            </p:blipFill>
            <p:spPr>
              <a:xfrm>
                <a:off x="3845880" y="1810609"/>
                <a:ext cx="1412640" cy="52560"/>
              </a:xfrm>
              <a:prstGeom prst="rect">
                <a:avLst/>
              </a:prstGeom>
            </p:spPr>
          </p:pic>
        </mc:Fallback>
      </mc:AlternateContent>
      <p:grpSp>
        <p:nvGrpSpPr>
          <p:cNvPr id="9" name="Group 8">
            <a:extLst>
              <a:ext uri="{FF2B5EF4-FFF2-40B4-BE49-F238E27FC236}">
                <a16:creationId xmlns:a16="http://schemas.microsoft.com/office/drawing/2014/main" id="{883AFCBD-BBD5-77AD-29AF-EE723DE573F3}"/>
              </a:ext>
            </a:extLst>
          </p:cNvPr>
          <p:cNvGrpSpPr/>
          <p:nvPr/>
        </p:nvGrpSpPr>
        <p:grpSpPr>
          <a:xfrm>
            <a:off x="923040" y="2538169"/>
            <a:ext cx="1753560" cy="393480"/>
            <a:chOff x="923040" y="2538169"/>
            <a:chExt cx="1753560" cy="393480"/>
          </a:xfrm>
        </p:grpSpPr>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FF29F4EE-9969-89C2-2C44-F5B492494118}"/>
                    </a:ext>
                  </a:extLst>
                </p14:cNvPr>
                <p14:cNvContentPartPr/>
                <p14:nvPr/>
              </p14:nvContentPartPr>
              <p14:xfrm>
                <a:off x="923040" y="2538169"/>
                <a:ext cx="414360" cy="393480"/>
              </p14:xfrm>
            </p:contentPart>
          </mc:Choice>
          <mc:Fallback>
            <p:pic>
              <p:nvPicPr>
                <p:cNvPr id="7" name="Ink 6">
                  <a:extLst>
                    <a:ext uri="{FF2B5EF4-FFF2-40B4-BE49-F238E27FC236}">
                      <a16:creationId xmlns:a16="http://schemas.microsoft.com/office/drawing/2014/main" id="{FF29F4EE-9969-89C2-2C44-F5B492494118}"/>
                    </a:ext>
                  </a:extLst>
                </p:cNvPr>
                <p:cNvPicPr/>
                <p:nvPr/>
              </p:nvPicPr>
              <p:blipFill>
                <a:blip r:embed="rId12"/>
                <a:stretch>
                  <a:fillRect/>
                </a:stretch>
              </p:blipFill>
              <p:spPr>
                <a:xfrm>
                  <a:off x="914400" y="2529169"/>
                  <a:ext cx="43200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8E947231-F719-5D36-4075-9AF9EC11E35D}"/>
                    </a:ext>
                  </a:extLst>
                </p14:cNvPr>
                <p14:cNvContentPartPr/>
                <p14:nvPr/>
              </p14:nvContentPartPr>
              <p14:xfrm>
                <a:off x="1810800" y="2877649"/>
                <a:ext cx="865800" cy="27360"/>
              </p14:xfrm>
            </p:contentPart>
          </mc:Choice>
          <mc:Fallback>
            <p:pic>
              <p:nvPicPr>
                <p:cNvPr id="8" name="Ink 7">
                  <a:extLst>
                    <a:ext uri="{FF2B5EF4-FFF2-40B4-BE49-F238E27FC236}">
                      <a16:creationId xmlns:a16="http://schemas.microsoft.com/office/drawing/2014/main" id="{8E947231-F719-5D36-4075-9AF9EC11E35D}"/>
                    </a:ext>
                  </a:extLst>
                </p:cNvPr>
                <p:cNvPicPr/>
                <p:nvPr/>
              </p:nvPicPr>
              <p:blipFill>
                <a:blip r:embed="rId14"/>
                <a:stretch>
                  <a:fillRect/>
                </a:stretch>
              </p:blipFill>
              <p:spPr>
                <a:xfrm>
                  <a:off x="1802160" y="2868649"/>
                  <a:ext cx="88344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776985E4-8EBD-485D-4EC1-9E5BBB5403A8}"/>
                  </a:ext>
                </a:extLst>
              </p14:cNvPr>
              <p14:cNvContentPartPr/>
              <p14:nvPr/>
            </p14:nvContentPartPr>
            <p14:xfrm>
              <a:off x="950400" y="3277969"/>
              <a:ext cx="323640" cy="273240"/>
            </p14:xfrm>
          </p:contentPart>
        </mc:Choice>
        <mc:Fallback>
          <p:pic>
            <p:nvPicPr>
              <p:cNvPr id="10" name="Ink 9">
                <a:extLst>
                  <a:ext uri="{FF2B5EF4-FFF2-40B4-BE49-F238E27FC236}">
                    <a16:creationId xmlns:a16="http://schemas.microsoft.com/office/drawing/2014/main" id="{776985E4-8EBD-485D-4EC1-9E5BBB5403A8}"/>
                  </a:ext>
                </a:extLst>
              </p:cNvPr>
              <p:cNvPicPr/>
              <p:nvPr/>
            </p:nvPicPr>
            <p:blipFill>
              <a:blip r:embed="rId16"/>
              <a:stretch>
                <a:fillRect/>
              </a:stretch>
            </p:blipFill>
            <p:spPr>
              <a:xfrm>
                <a:off x="941400" y="3269329"/>
                <a:ext cx="3412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653A9DBD-3718-C3D1-9D80-C60FC9837E48}"/>
                  </a:ext>
                </a:extLst>
              </p14:cNvPr>
              <p14:cNvContentPartPr/>
              <p14:nvPr/>
            </p14:nvContentPartPr>
            <p14:xfrm>
              <a:off x="2276640" y="3584689"/>
              <a:ext cx="561240" cy="37440"/>
            </p14:xfrm>
          </p:contentPart>
        </mc:Choice>
        <mc:Fallback>
          <p:pic>
            <p:nvPicPr>
              <p:cNvPr id="11" name="Ink 10">
                <a:extLst>
                  <a:ext uri="{FF2B5EF4-FFF2-40B4-BE49-F238E27FC236}">
                    <a16:creationId xmlns:a16="http://schemas.microsoft.com/office/drawing/2014/main" id="{653A9DBD-3718-C3D1-9D80-C60FC9837E48}"/>
                  </a:ext>
                </a:extLst>
              </p:cNvPr>
              <p:cNvPicPr/>
              <p:nvPr/>
            </p:nvPicPr>
            <p:blipFill>
              <a:blip r:embed="rId18"/>
              <a:stretch>
                <a:fillRect/>
              </a:stretch>
            </p:blipFill>
            <p:spPr>
              <a:xfrm>
                <a:off x="2268000" y="3575689"/>
                <a:ext cx="5788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E08F905D-B5DD-82D0-B588-386ADD579B7D}"/>
                  </a:ext>
                </a:extLst>
              </p14:cNvPr>
              <p14:cNvContentPartPr/>
              <p14:nvPr/>
            </p14:nvContentPartPr>
            <p14:xfrm>
              <a:off x="4688280" y="3549049"/>
              <a:ext cx="815400" cy="28080"/>
            </p14:xfrm>
          </p:contentPart>
        </mc:Choice>
        <mc:Fallback>
          <p:pic>
            <p:nvPicPr>
              <p:cNvPr id="12" name="Ink 11">
                <a:extLst>
                  <a:ext uri="{FF2B5EF4-FFF2-40B4-BE49-F238E27FC236}">
                    <a16:creationId xmlns:a16="http://schemas.microsoft.com/office/drawing/2014/main" id="{E08F905D-B5DD-82D0-B588-386ADD579B7D}"/>
                  </a:ext>
                </a:extLst>
              </p:cNvPr>
              <p:cNvPicPr/>
              <p:nvPr/>
            </p:nvPicPr>
            <p:blipFill>
              <a:blip r:embed="rId20"/>
              <a:stretch>
                <a:fillRect/>
              </a:stretch>
            </p:blipFill>
            <p:spPr>
              <a:xfrm>
                <a:off x="4679640" y="3540049"/>
                <a:ext cx="833040" cy="457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2537-F490-4658-A505-479EE1B9FFD7}"/>
              </a:ext>
            </a:extLst>
          </p:cNvPr>
          <p:cNvSpPr>
            <a:spLocks noGrp="1"/>
          </p:cNvSpPr>
          <p:nvPr>
            <p:ph type="title"/>
          </p:nvPr>
        </p:nvSpPr>
        <p:spPr>
          <a:xfrm>
            <a:off x="838200" y="365126"/>
            <a:ext cx="10515600" cy="726696"/>
          </a:xfrm>
        </p:spPr>
        <p:txBody>
          <a:bodyPr/>
          <a:lstStyle/>
          <a:p>
            <a:r>
              <a:rPr lang="en-IN" dirty="0">
                <a:highlight>
                  <a:srgbClr val="FFFF00"/>
                </a:highlight>
              </a:rPr>
              <a:t>Technique involved in defining a problem</a:t>
            </a:r>
          </a:p>
        </p:txBody>
      </p:sp>
      <p:sp>
        <p:nvSpPr>
          <p:cNvPr id="3" name="Text Placeholder 2">
            <a:extLst>
              <a:ext uri="{FF2B5EF4-FFF2-40B4-BE49-F238E27FC236}">
                <a16:creationId xmlns:a16="http://schemas.microsoft.com/office/drawing/2014/main" id="{67E3E84A-A334-4174-8E8C-2546DBB3046D}"/>
              </a:ext>
            </a:extLst>
          </p:cNvPr>
          <p:cNvSpPr>
            <a:spLocks noGrp="1"/>
          </p:cNvSpPr>
          <p:nvPr>
            <p:ph type="body" idx="1"/>
          </p:nvPr>
        </p:nvSpPr>
        <p:spPr>
          <a:xfrm>
            <a:off x="838200" y="1091822"/>
            <a:ext cx="10515600" cy="5199796"/>
          </a:xfrm>
        </p:spPr>
        <p:txBody>
          <a:bodyPr>
            <a:normAutofit fontScale="92500" lnSpcReduction="20000"/>
          </a:bodyPr>
          <a:lstStyle/>
          <a:p>
            <a:pPr marL="114300" indent="0">
              <a:buNone/>
            </a:pPr>
            <a:r>
              <a:rPr lang="en-IN" dirty="0"/>
              <a:t>The technique for the purpose involves the undertaking of the following steps generally one after the other:</a:t>
            </a:r>
          </a:p>
          <a:p>
            <a:pPr marL="685800" indent="-571500">
              <a:buFont typeface="+mj-lt"/>
              <a:buAutoNum type="romanLcPeriod"/>
            </a:pPr>
            <a:r>
              <a:rPr lang="en-IN" b="1" dirty="0"/>
              <a:t>Statement of the problem in a general way: </a:t>
            </a:r>
            <a:r>
              <a:rPr lang="en-IN" dirty="0"/>
              <a:t>In social research, it is considered advisable to </a:t>
            </a:r>
            <a:r>
              <a:rPr lang="en-IN" dirty="0">
                <a:solidFill>
                  <a:srgbClr val="FF0000"/>
                </a:solidFill>
              </a:rPr>
              <a:t>do some field observation called </a:t>
            </a:r>
            <a:r>
              <a:rPr lang="en-IN" i="1" dirty="0">
                <a:solidFill>
                  <a:srgbClr val="FF0000"/>
                </a:solidFill>
              </a:rPr>
              <a:t>pilot survey</a:t>
            </a:r>
            <a:r>
              <a:rPr lang="en-IN" dirty="0">
                <a:solidFill>
                  <a:srgbClr val="FF0000"/>
                </a:solidFill>
              </a:rPr>
              <a:t>.	</a:t>
            </a:r>
          </a:p>
          <a:p>
            <a:pPr marL="685800" indent="-571500">
              <a:buFont typeface="+mj-lt"/>
              <a:buAutoNum type="romanLcPeriod"/>
            </a:pPr>
            <a:r>
              <a:rPr lang="en-IN" b="1" dirty="0"/>
              <a:t>Understanding the nature of the problem: </a:t>
            </a:r>
            <a:r>
              <a:rPr lang="en-IN" dirty="0"/>
              <a:t>Understand its origin and nature clearly.</a:t>
            </a:r>
          </a:p>
          <a:p>
            <a:pPr marL="685800" indent="-571500">
              <a:buFont typeface="+mj-lt"/>
              <a:buAutoNum type="romanLcPeriod"/>
            </a:pPr>
            <a:r>
              <a:rPr lang="en-IN" b="1" dirty="0"/>
              <a:t>Surveying the available literature: </a:t>
            </a:r>
            <a:r>
              <a:rPr lang="en-IN" dirty="0"/>
              <a:t>Researcher must be well conversant with relevant theories in the field, reports and records as also all other relevant literature.</a:t>
            </a:r>
          </a:p>
          <a:p>
            <a:pPr marL="685800" indent="-571500">
              <a:buFont typeface="+mj-lt"/>
              <a:buAutoNum type="romanLcPeriod"/>
            </a:pPr>
            <a:r>
              <a:rPr lang="en-IN" b="1" dirty="0"/>
              <a:t>Developing the ideas through discussions: </a:t>
            </a:r>
            <a:r>
              <a:rPr lang="en-IN" dirty="0"/>
              <a:t>Researcher must discuss his problem with colleagues in same area which is called </a:t>
            </a:r>
            <a:r>
              <a:rPr lang="en-IN" i="1" dirty="0"/>
              <a:t>experience survey.</a:t>
            </a:r>
          </a:p>
          <a:p>
            <a:pPr marL="685800" indent="-571500">
              <a:buFont typeface="+mj-lt"/>
              <a:buAutoNum type="romanLcPeriod"/>
            </a:pPr>
            <a:r>
              <a:rPr lang="en-IN" b="1" dirty="0"/>
              <a:t>Rephrasing the research problem: </a:t>
            </a:r>
            <a:r>
              <a:rPr lang="en-IN" dirty="0"/>
              <a:t>Researcher puts the research problem in specific terms as possible so that it may become operationally viable and may help in development of working hypothesis.</a:t>
            </a:r>
          </a:p>
          <a:p>
            <a:pPr marL="685800" indent="-571500">
              <a:buFont typeface="+mj-lt"/>
              <a:buAutoNum type="romanLcPeriod"/>
            </a:pP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2B41247-DADD-E32B-CCA3-796B967D1B93}"/>
                  </a:ext>
                </a:extLst>
              </p14:cNvPr>
              <p14:cNvContentPartPr/>
              <p14:nvPr/>
            </p14:nvContentPartPr>
            <p14:xfrm>
              <a:off x="726120" y="3379489"/>
              <a:ext cx="483840" cy="412920"/>
            </p14:xfrm>
          </p:contentPart>
        </mc:Choice>
        <mc:Fallback>
          <p:pic>
            <p:nvPicPr>
              <p:cNvPr id="4" name="Ink 3">
                <a:extLst>
                  <a:ext uri="{FF2B5EF4-FFF2-40B4-BE49-F238E27FC236}">
                    <a16:creationId xmlns:a16="http://schemas.microsoft.com/office/drawing/2014/main" id="{12B41247-DADD-E32B-CCA3-796B967D1B93}"/>
                  </a:ext>
                </a:extLst>
              </p:cNvPr>
              <p:cNvPicPr/>
              <p:nvPr/>
            </p:nvPicPr>
            <p:blipFill>
              <a:blip r:embed="rId3"/>
              <a:stretch>
                <a:fillRect/>
              </a:stretch>
            </p:blipFill>
            <p:spPr>
              <a:xfrm>
                <a:off x="717480" y="3370849"/>
                <a:ext cx="50148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DDA24B0-ACE1-F92F-67B4-D0339A9D9730}"/>
                  </a:ext>
                </a:extLst>
              </p14:cNvPr>
              <p14:cNvContentPartPr/>
              <p14:nvPr/>
            </p14:nvContentPartPr>
            <p14:xfrm>
              <a:off x="761760" y="2635369"/>
              <a:ext cx="627120" cy="354960"/>
            </p14:xfrm>
          </p:contentPart>
        </mc:Choice>
        <mc:Fallback>
          <p:pic>
            <p:nvPicPr>
              <p:cNvPr id="5" name="Ink 4">
                <a:extLst>
                  <a:ext uri="{FF2B5EF4-FFF2-40B4-BE49-F238E27FC236}">
                    <a16:creationId xmlns:a16="http://schemas.microsoft.com/office/drawing/2014/main" id="{DDDA24B0-ACE1-F92F-67B4-D0339A9D9730}"/>
                  </a:ext>
                </a:extLst>
              </p:cNvPr>
              <p:cNvPicPr/>
              <p:nvPr/>
            </p:nvPicPr>
            <p:blipFill>
              <a:blip r:embed="rId5"/>
              <a:stretch>
                <a:fillRect/>
              </a:stretch>
            </p:blipFill>
            <p:spPr>
              <a:xfrm>
                <a:off x="752760" y="2626729"/>
                <a:ext cx="644760" cy="372600"/>
              </a:xfrm>
              <a:prstGeom prst="rect">
                <a:avLst/>
              </a:prstGeom>
            </p:spPr>
          </p:pic>
        </mc:Fallback>
      </mc:AlternateContent>
      <p:grpSp>
        <p:nvGrpSpPr>
          <p:cNvPr id="8" name="Group 7">
            <a:extLst>
              <a:ext uri="{FF2B5EF4-FFF2-40B4-BE49-F238E27FC236}">
                <a16:creationId xmlns:a16="http://schemas.microsoft.com/office/drawing/2014/main" id="{334D4006-4626-9B0A-586F-1F7CDDFF0BBE}"/>
              </a:ext>
            </a:extLst>
          </p:cNvPr>
          <p:cNvGrpSpPr/>
          <p:nvPr/>
        </p:nvGrpSpPr>
        <p:grpSpPr>
          <a:xfrm>
            <a:off x="780120" y="4237369"/>
            <a:ext cx="669240" cy="1066320"/>
            <a:chOff x="780120" y="4237369"/>
            <a:chExt cx="669240" cy="106632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F8D0F36-97C1-FA6F-E9F7-A81770A8D035}"/>
                    </a:ext>
                  </a:extLst>
                </p14:cNvPr>
                <p14:cNvContentPartPr/>
                <p14:nvPr/>
              </p14:nvContentPartPr>
              <p14:xfrm>
                <a:off x="780120" y="4237369"/>
                <a:ext cx="669240" cy="411480"/>
              </p14:xfrm>
            </p:contentPart>
          </mc:Choice>
          <mc:Fallback>
            <p:pic>
              <p:nvPicPr>
                <p:cNvPr id="6" name="Ink 5">
                  <a:extLst>
                    <a:ext uri="{FF2B5EF4-FFF2-40B4-BE49-F238E27FC236}">
                      <a16:creationId xmlns:a16="http://schemas.microsoft.com/office/drawing/2014/main" id="{CF8D0F36-97C1-FA6F-E9F7-A81770A8D035}"/>
                    </a:ext>
                  </a:extLst>
                </p:cNvPr>
                <p:cNvPicPr/>
                <p:nvPr/>
              </p:nvPicPr>
              <p:blipFill>
                <a:blip r:embed="rId7"/>
                <a:stretch>
                  <a:fillRect/>
                </a:stretch>
              </p:blipFill>
              <p:spPr>
                <a:xfrm>
                  <a:off x="771120" y="4228729"/>
                  <a:ext cx="6868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9F485F5-7176-1A30-4031-EFBD4F563FB4}"/>
                    </a:ext>
                  </a:extLst>
                </p14:cNvPr>
                <p14:cNvContentPartPr/>
                <p14:nvPr/>
              </p14:nvContentPartPr>
              <p14:xfrm>
                <a:off x="833760" y="4855849"/>
                <a:ext cx="408240" cy="447840"/>
              </p14:xfrm>
            </p:contentPart>
          </mc:Choice>
          <mc:Fallback>
            <p:pic>
              <p:nvPicPr>
                <p:cNvPr id="7" name="Ink 6">
                  <a:extLst>
                    <a:ext uri="{FF2B5EF4-FFF2-40B4-BE49-F238E27FC236}">
                      <a16:creationId xmlns:a16="http://schemas.microsoft.com/office/drawing/2014/main" id="{E9F485F5-7176-1A30-4031-EFBD4F563FB4}"/>
                    </a:ext>
                  </a:extLst>
                </p:cNvPr>
                <p:cNvPicPr/>
                <p:nvPr/>
              </p:nvPicPr>
              <p:blipFill>
                <a:blip r:embed="rId9"/>
                <a:stretch>
                  <a:fillRect/>
                </a:stretch>
              </p:blipFill>
              <p:spPr>
                <a:xfrm>
                  <a:off x="824760" y="4847209"/>
                  <a:ext cx="425880" cy="465480"/>
                </a:xfrm>
                <a:prstGeom prst="rect">
                  <a:avLst/>
                </a:prstGeom>
              </p:spPr>
            </p:pic>
          </mc:Fallback>
        </mc:AlternateContent>
      </p:grpSp>
    </p:spTree>
    <p:extLst>
      <p:ext uri="{BB962C8B-B14F-4D97-AF65-F5344CB8AC3E}">
        <p14:creationId xmlns:p14="http://schemas.microsoft.com/office/powerpoint/2010/main" val="376157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838200" y="315275"/>
            <a:ext cx="10515600" cy="681600"/>
          </a:xfrm>
          <a:prstGeom prst="rect">
            <a:avLst/>
          </a:prstGeom>
          <a:noFill/>
          <a:ln>
            <a:noFill/>
          </a:ln>
        </p:spPr>
        <p:txBody>
          <a:bodyPr spcFirstLastPara="1" wrap="square" lIns="91425" tIns="45700" rIns="91425" bIns="45700" anchor="ctr" anchorCtr="0">
            <a:normAutofit fontScale="90000"/>
          </a:bodyPr>
          <a:lstStyle/>
          <a:p>
            <a:pPr marL="0" lvl="0" indent="0" algn="just" rtl="0">
              <a:lnSpc>
                <a:spcPct val="90000"/>
              </a:lnSpc>
              <a:spcBef>
                <a:spcPts val="0"/>
              </a:spcBef>
              <a:spcAft>
                <a:spcPts val="0"/>
              </a:spcAft>
              <a:buClr>
                <a:schemeClr val="dk1"/>
              </a:buClr>
              <a:buSzPct val="100000"/>
              <a:buFont typeface="Times New Roman"/>
              <a:buNone/>
            </a:pPr>
            <a:r>
              <a:rPr lang="en-US" dirty="0">
                <a:highlight>
                  <a:srgbClr val="FFFF00"/>
                </a:highlight>
              </a:rPr>
              <a:t>Significance of Research</a:t>
            </a:r>
            <a:endParaRPr dirty="0">
              <a:highlight>
                <a:srgbClr val="FFFF00"/>
              </a:highlight>
            </a:endParaRPr>
          </a:p>
        </p:txBody>
      </p:sp>
      <p:sp>
        <p:nvSpPr>
          <p:cNvPr id="97" name="Google Shape;97;p4"/>
          <p:cNvSpPr txBox="1">
            <a:spLocks noGrp="1"/>
          </p:cNvSpPr>
          <p:nvPr>
            <p:ph type="body" idx="1"/>
          </p:nvPr>
        </p:nvSpPr>
        <p:spPr>
          <a:xfrm>
            <a:off x="578100" y="1282425"/>
            <a:ext cx="10775700" cy="4931100"/>
          </a:xfrm>
          <a:prstGeom prst="rect">
            <a:avLst/>
          </a:prstGeom>
          <a:noFill/>
          <a:ln>
            <a:noFill/>
          </a:ln>
        </p:spPr>
        <p:txBody>
          <a:bodyPr spcFirstLastPara="1" wrap="square" lIns="91425" tIns="45700" rIns="91425" bIns="45700" anchor="t" anchorCtr="0">
            <a:normAutofit/>
          </a:bodyPr>
          <a:lstStyle/>
          <a:p>
            <a:pPr marL="228600" lvl="0" indent="-279400" algn="just" rtl="0">
              <a:lnSpc>
                <a:spcPct val="90000"/>
              </a:lnSpc>
              <a:spcBef>
                <a:spcPts val="1000"/>
              </a:spcBef>
              <a:spcAft>
                <a:spcPts val="0"/>
              </a:spcAft>
              <a:buSzPts val="2600"/>
              <a:buChar char="•"/>
            </a:pPr>
            <a:r>
              <a:rPr lang="en-US" sz="3100" dirty="0"/>
              <a:t>To aid economic policy.</a:t>
            </a:r>
            <a:endParaRPr sz="3100" dirty="0"/>
          </a:p>
          <a:p>
            <a:pPr marL="228600" lvl="0" indent="-266700" algn="just" rtl="0">
              <a:spcBef>
                <a:spcPts val="0"/>
              </a:spcBef>
              <a:spcAft>
                <a:spcPts val="0"/>
              </a:spcAft>
              <a:buSzPts val="2400"/>
              <a:buChar char="•"/>
            </a:pPr>
            <a:r>
              <a:rPr lang="en-US" sz="2900" dirty="0"/>
              <a:t>Important for social scientists to answer the social problem.</a:t>
            </a:r>
            <a:endParaRPr sz="2900" dirty="0"/>
          </a:p>
          <a:p>
            <a:pPr marL="228600" lvl="0" indent="-266700" algn="just" rtl="0">
              <a:spcBef>
                <a:spcPts val="0"/>
              </a:spcBef>
              <a:spcAft>
                <a:spcPts val="0"/>
              </a:spcAft>
              <a:buSzPts val="2400"/>
              <a:buChar char="•"/>
            </a:pPr>
            <a:r>
              <a:rPr lang="en-US" sz="2900" dirty="0"/>
              <a:t>To form government policies.</a:t>
            </a:r>
            <a:endParaRPr sz="2900" dirty="0"/>
          </a:p>
          <a:p>
            <a:pPr marL="228600" lvl="0" indent="-203200" algn="just" rtl="0">
              <a:spcBef>
                <a:spcPts val="1000"/>
              </a:spcBef>
              <a:spcAft>
                <a:spcPts val="0"/>
              </a:spcAft>
              <a:buSzPts val="2400"/>
              <a:buFont typeface="Calibri"/>
              <a:buChar char="•"/>
            </a:pPr>
            <a:r>
              <a:rPr lang="en-US" sz="2900" dirty="0"/>
              <a:t> In the context of government, research as a tool to economic policy has three distinct phases of operation, viz., </a:t>
            </a:r>
            <a:endParaRPr sz="2900" dirty="0"/>
          </a:p>
          <a:p>
            <a:pPr marL="932688" lvl="0" indent="-577342" algn="just" rtl="0">
              <a:spcBef>
                <a:spcPts val="1000"/>
              </a:spcBef>
              <a:spcAft>
                <a:spcPts val="0"/>
              </a:spcAft>
              <a:buSzPts val="2900"/>
              <a:buFont typeface="Calibri"/>
              <a:buAutoNum type="romanLcParenBoth"/>
            </a:pPr>
            <a:r>
              <a:rPr lang="en-US" sz="2900" b="1" dirty="0"/>
              <a:t>Investigation</a:t>
            </a:r>
            <a:r>
              <a:rPr lang="en-US" sz="2900" dirty="0"/>
              <a:t> of economic structure through continual compilation of facts </a:t>
            </a:r>
            <a:endParaRPr sz="2900" dirty="0"/>
          </a:p>
          <a:p>
            <a:pPr marL="932688" lvl="0" indent="-577342" algn="just" rtl="0">
              <a:spcBef>
                <a:spcPts val="1000"/>
              </a:spcBef>
              <a:spcAft>
                <a:spcPts val="0"/>
              </a:spcAft>
              <a:buSzPts val="2900"/>
              <a:buFont typeface="Calibri"/>
              <a:buAutoNum type="romanLcParenBoth"/>
            </a:pPr>
            <a:r>
              <a:rPr lang="en-US" sz="2900" b="1" dirty="0"/>
              <a:t>Diagnosis</a:t>
            </a:r>
            <a:r>
              <a:rPr lang="en-US" sz="2900" dirty="0"/>
              <a:t> of events that are taking place and the analysis of the forces underlying them</a:t>
            </a:r>
            <a:endParaRPr sz="2900" dirty="0"/>
          </a:p>
          <a:p>
            <a:pPr marL="932688" lvl="0" indent="-577342" algn="just" rtl="0">
              <a:spcBef>
                <a:spcPts val="1000"/>
              </a:spcBef>
              <a:spcAft>
                <a:spcPts val="0"/>
              </a:spcAft>
              <a:buSzPts val="2900"/>
              <a:buFont typeface="Calibri"/>
              <a:buAutoNum type="romanLcParenBoth"/>
            </a:pPr>
            <a:r>
              <a:rPr lang="en-US" sz="2900" dirty="0"/>
              <a:t>The </a:t>
            </a:r>
            <a:r>
              <a:rPr lang="en-US" sz="2900" b="1" dirty="0"/>
              <a:t>prognosis</a:t>
            </a:r>
            <a:r>
              <a:rPr lang="en-US" sz="2900" dirty="0"/>
              <a:t>, i.e., The prediction of future developments.</a:t>
            </a:r>
            <a:endParaRPr sz="31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Following points must also be observed while defining a research problem:</a:t>
            </a:r>
          </a:p>
        </p:txBody>
      </p:sp>
      <p:sp>
        <p:nvSpPr>
          <p:cNvPr id="3" name="Text Placeholder 2"/>
          <p:cNvSpPr>
            <a:spLocks noGrp="1"/>
          </p:cNvSpPr>
          <p:nvPr>
            <p:ph type="body" idx="1"/>
          </p:nvPr>
        </p:nvSpPr>
        <p:spPr>
          <a:xfrm>
            <a:off x="838200" y="1419367"/>
            <a:ext cx="10515600" cy="4757596"/>
          </a:xfrm>
        </p:spPr>
        <p:txBody>
          <a:bodyPr>
            <a:normAutofit lnSpcReduction="10000"/>
          </a:bodyPr>
          <a:lstStyle/>
          <a:p>
            <a:r>
              <a:rPr lang="en-IN" dirty="0"/>
              <a:t>Technical terms or words or phrases with special meaning used in the statement should be clearly defined.</a:t>
            </a:r>
          </a:p>
          <a:p>
            <a:r>
              <a:rPr lang="en-IN" dirty="0"/>
              <a:t>Basic assumptions relating to research problem should be clearly stated.</a:t>
            </a:r>
          </a:p>
          <a:p>
            <a:r>
              <a:rPr lang="en-IN" dirty="0"/>
              <a:t>A straight forward statement of the value of the investigation should be provided.</a:t>
            </a:r>
          </a:p>
          <a:p>
            <a:r>
              <a:rPr lang="en-IN" dirty="0"/>
              <a:t>The suitability of the time- period and the sources of the data available must also be considered by the researcher in defining the problem.</a:t>
            </a:r>
          </a:p>
          <a:p>
            <a:r>
              <a:rPr lang="en-IN" dirty="0"/>
              <a:t>The scope of the investigation must be mentioned explicitly in defining a research problem.</a:t>
            </a:r>
          </a:p>
        </p:txBody>
      </p:sp>
    </p:spTree>
    <p:extLst>
      <p:ext uri="{BB962C8B-B14F-4D97-AF65-F5344CB8AC3E}">
        <p14:creationId xmlns:p14="http://schemas.microsoft.com/office/powerpoint/2010/main" val="1284586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IN" dirty="0">
                <a:highlight>
                  <a:srgbClr val="FFFF00"/>
                </a:highlight>
              </a:rPr>
              <a:t>Research Design</a:t>
            </a:r>
          </a:p>
        </p:txBody>
      </p:sp>
      <p:sp>
        <p:nvSpPr>
          <p:cNvPr id="3" name="Text Placeholder 2"/>
          <p:cNvSpPr>
            <a:spLocks noGrp="1"/>
          </p:cNvSpPr>
          <p:nvPr>
            <p:ph type="body" idx="1"/>
          </p:nvPr>
        </p:nvSpPr>
        <p:spPr>
          <a:xfrm>
            <a:off x="838200" y="1160060"/>
            <a:ext cx="10515600" cy="5404513"/>
          </a:xfrm>
        </p:spPr>
        <p:txBody>
          <a:bodyPr>
            <a:normAutofit lnSpcReduction="10000"/>
          </a:bodyPr>
          <a:lstStyle/>
          <a:p>
            <a:r>
              <a:rPr lang="en-IN" dirty="0"/>
              <a:t>A research design is the </a:t>
            </a:r>
            <a:r>
              <a:rPr lang="en-IN" dirty="0">
                <a:solidFill>
                  <a:srgbClr val="FF0000"/>
                </a:solidFill>
              </a:rPr>
              <a:t>arrangement of conditions for collection and analysis of data in a manner that aims to combine relevance to the research purpose with economy in procedure.</a:t>
            </a:r>
          </a:p>
          <a:p>
            <a:r>
              <a:rPr lang="en-IN" dirty="0"/>
              <a:t>Overall research design may be split into the </a:t>
            </a:r>
            <a:r>
              <a:rPr lang="en-IN" dirty="0">
                <a:highlight>
                  <a:srgbClr val="00FFFF"/>
                </a:highlight>
              </a:rPr>
              <a:t>following parts:</a:t>
            </a:r>
          </a:p>
          <a:p>
            <a:pPr marL="628650" indent="-514350">
              <a:buFont typeface="+mj-lt"/>
              <a:buAutoNum type="alphaLcParenR"/>
            </a:pPr>
            <a:r>
              <a:rPr lang="en-IN" b="1" dirty="0"/>
              <a:t>Sampling Design</a:t>
            </a:r>
            <a:r>
              <a:rPr lang="en-IN" dirty="0"/>
              <a:t>: Method of selecting the items</a:t>
            </a:r>
          </a:p>
          <a:p>
            <a:pPr marL="628650" indent="-514350">
              <a:buFont typeface="+mj-lt"/>
              <a:buAutoNum type="alphaLcParenR"/>
            </a:pPr>
            <a:r>
              <a:rPr lang="en-IN" b="1" dirty="0"/>
              <a:t>Observational Design: </a:t>
            </a:r>
            <a:r>
              <a:rPr lang="en-IN" dirty="0"/>
              <a:t>Conditions under which the observations are to be made.</a:t>
            </a:r>
          </a:p>
          <a:p>
            <a:pPr marL="628650" indent="-514350">
              <a:buFont typeface="+mj-lt"/>
              <a:buAutoNum type="alphaLcParenR"/>
            </a:pPr>
            <a:r>
              <a:rPr lang="en-IN" b="1" dirty="0"/>
              <a:t>Statistical Design: </a:t>
            </a:r>
            <a:r>
              <a:rPr lang="en-IN" dirty="0"/>
              <a:t>How many items are to be observed and how the information and data gathered is to be analysed.  </a:t>
            </a:r>
          </a:p>
          <a:p>
            <a:pPr marL="628650" indent="-514350">
              <a:buFont typeface="+mj-lt"/>
              <a:buAutoNum type="alphaLcParenR"/>
            </a:pPr>
            <a:r>
              <a:rPr lang="en-IN" b="1" dirty="0"/>
              <a:t>Operational Design: </a:t>
            </a:r>
            <a:r>
              <a:rPr lang="en-IN" dirty="0"/>
              <a:t>Deals with techniques by which the procedures specified in sampling, statistical and observational designs can be carried out. </a:t>
            </a:r>
          </a:p>
        </p:txBody>
      </p:sp>
      <p:sp>
        <p:nvSpPr>
          <p:cNvPr id="4" name="TextBox 3">
            <a:extLst>
              <a:ext uri="{FF2B5EF4-FFF2-40B4-BE49-F238E27FC236}">
                <a16:creationId xmlns:a16="http://schemas.microsoft.com/office/drawing/2014/main" id="{5A61970C-90E2-4AA7-2B06-1210D05BDE84}"/>
              </a:ext>
            </a:extLst>
          </p:cNvPr>
          <p:cNvSpPr txBox="1"/>
          <p:nvPr/>
        </p:nvSpPr>
        <p:spPr>
          <a:xfrm>
            <a:off x="0" y="0"/>
            <a:ext cx="3487271" cy="461665"/>
          </a:xfrm>
          <a:prstGeom prst="rect">
            <a:avLst/>
          </a:prstGeom>
          <a:noFill/>
        </p:spPr>
        <p:txBody>
          <a:bodyPr wrap="square" rtlCol="0">
            <a:spAutoFit/>
          </a:bodyPr>
          <a:lstStyle/>
          <a:p>
            <a:r>
              <a:rPr lang="en-GB" sz="2400" b="1" dirty="0"/>
              <a:t>Chapter 3</a:t>
            </a:r>
            <a:endParaRPr lang="en-IN" sz="2400" b="1" dirty="0"/>
          </a:p>
        </p:txBody>
      </p:sp>
      <p:grpSp>
        <p:nvGrpSpPr>
          <p:cNvPr id="7" name="Group 6">
            <a:extLst>
              <a:ext uri="{FF2B5EF4-FFF2-40B4-BE49-F238E27FC236}">
                <a16:creationId xmlns:a16="http://schemas.microsoft.com/office/drawing/2014/main" id="{B828D296-447B-0BA9-BD23-F8B174B7EE3F}"/>
              </a:ext>
            </a:extLst>
          </p:cNvPr>
          <p:cNvGrpSpPr/>
          <p:nvPr/>
        </p:nvGrpSpPr>
        <p:grpSpPr>
          <a:xfrm>
            <a:off x="896400" y="2892085"/>
            <a:ext cx="1389240" cy="443160"/>
            <a:chOff x="896400" y="2892085"/>
            <a:chExt cx="1389240" cy="44316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9930717-5C90-6579-5812-D4D3B0D70C86}"/>
                    </a:ext>
                  </a:extLst>
                </p14:cNvPr>
                <p14:cNvContentPartPr/>
                <p14:nvPr/>
              </p14:nvContentPartPr>
              <p14:xfrm>
                <a:off x="1640520" y="3236245"/>
                <a:ext cx="645120" cy="99000"/>
              </p14:xfrm>
            </p:contentPart>
          </mc:Choice>
          <mc:Fallback>
            <p:pic>
              <p:nvPicPr>
                <p:cNvPr id="5" name="Ink 4">
                  <a:extLst>
                    <a:ext uri="{FF2B5EF4-FFF2-40B4-BE49-F238E27FC236}">
                      <a16:creationId xmlns:a16="http://schemas.microsoft.com/office/drawing/2014/main" id="{D9930717-5C90-6579-5812-D4D3B0D70C86}"/>
                    </a:ext>
                  </a:extLst>
                </p:cNvPr>
                <p:cNvPicPr/>
                <p:nvPr/>
              </p:nvPicPr>
              <p:blipFill>
                <a:blip r:embed="rId3"/>
                <a:stretch>
                  <a:fillRect/>
                </a:stretch>
              </p:blipFill>
              <p:spPr>
                <a:xfrm>
                  <a:off x="1631880" y="3227245"/>
                  <a:ext cx="6627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BC61E34-3A04-E7F9-A170-8F1ABDD3685D}"/>
                    </a:ext>
                  </a:extLst>
                </p14:cNvPr>
                <p14:cNvContentPartPr/>
                <p14:nvPr/>
              </p14:nvContentPartPr>
              <p14:xfrm>
                <a:off x="896400" y="2892085"/>
                <a:ext cx="547920" cy="420120"/>
              </p14:xfrm>
            </p:contentPart>
          </mc:Choice>
          <mc:Fallback>
            <p:pic>
              <p:nvPicPr>
                <p:cNvPr id="6" name="Ink 5">
                  <a:extLst>
                    <a:ext uri="{FF2B5EF4-FFF2-40B4-BE49-F238E27FC236}">
                      <a16:creationId xmlns:a16="http://schemas.microsoft.com/office/drawing/2014/main" id="{DBC61E34-3A04-E7F9-A170-8F1ABDD3685D}"/>
                    </a:ext>
                  </a:extLst>
                </p:cNvPr>
                <p:cNvPicPr/>
                <p:nvPr/>
              </p:nvPicPr>
              <p:blipFill>
                <a:blip r:embed="rId5"/>
                <a:stretch>
                  <a:fillRect/>
                </a:stretch>
              </p:blipFill>
              <p:spPr>
                <a:xfrm>
                  <a:off x="887760" y="2883445"/>
                  <a:ext cx="565560" cy="437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B4AC522-7220-CBD4-C19C-864BE8C718D4}"/>
                  </a:ext>
                </a:extLst>
              </p14:cNvPr>
              <p14:cNvContentPartPr/>
              <p14:nvPr/>
            </p14:nvContentPartPr>
            <p14:xfrm>
              <a:off x="5772960" y="3190885"/>
              <a:ext cx="2536920" cy="90720"/>
            </p14:xfrm>
          </p:contentPart>
        </mc:Choice>
        <mc:Fallback>
          <p:pic>
            <p:nvPicPr>
              <p:cNvPr id="8" name="Ink 7">
                <a:extLst>
                  <a:ext uri="{FF2B5EF4-FFF2-40B4-BE49-F238E27FC236}">
                    <a16:creationId xmlns:a16="http://schemas.microsoft.com/office/drawing/2014/main" id="{AB4AC522-7220-CBD4-C19C-864BE8C718D4}"/>
                  </a:ext>
                </a:extLst>
              </p:cNvPr>
              <p:cNvPicPr/>
              <p:nvPr/>
            </p:nvPicPr>
            <p:blipFill>
              <a:blip r:embed="rId7"/>
              <a:stretch>
                <a:fillRect/>
              </a:stretch>
            </p:blipFill>
            <p:spPr>
              <a:xfrm>
                <a:off x="5763960" y="3181885"/>
                <a:ext cx="25545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15947C10-6EFA-C722-16A4-DA5905A16F81}"/>
                  </a:ext>
                </a:extLst>
              </p14:cNvPr>
              <p14:cNvContentPartPr/>
              <p14:nvPr/>
            </p14:nvContentPartPr>
            <p14:xfrm>
              <a:off x="887400" y="3571765"/>
              <a:ext cx="425880" cy="318600"/>
            </p14:xfrm>
          </p:contentPart>
        </mc:Choice>
        <mc:Fallback>
          <p:pic>
            <p:nvPicPr>
              <p:cNvPr id="9" name="Ink 8">
                <a:extLst>
                  <a:ext uri="{FF2B5EF4-FFF2-40B4-BE49-F238E27FC236}">
                    <a16:creationId xmlns:a16="http://schemas.microsoft.com/office/drawing/2014/main" id="{15947C10-6EFA-C722-16A4-DA5905A16F81}"/>
                  </a:ext>
                </a:extLst>
              </p:cNvPr>
              <p:cNvPicPr/>
              <p:nvPr/>
            </p:nvPicPr>
            <p:blipFill>
              <a:blip r:embed="rId9"/>
              <a:stretch>
                <a:fillRect/>
              </a:stretch>
            </p:blipFill>
            <p:spPr>
              <a:xfrm>
                <a:off x="878760" y="3563125"/>
                <a:ext cx="4435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A94BE06A-0C7B-C2BA-9C32-369F94C08A83}"/>
                  </a:ext>
                </a:extLst>
              </p14:cNvPr>
              <p14:cNvContentPartPr/>
              <p14:nvPr/>
            </p14:nvContentPartPr>
            <p14:xfrm>
              <a:off x="860400" y="4119325"/>
              <a:ext cx="679320" cy="640800"/>
            </p14:xfrm>
          </p:contentPart>
        </mc:Choice>
        <mc:Fallback>
          <p:pic>
            <p:nvPicPr>
              <p:cNvPr id="10" name="Ink 9">
                <a:extLst>
                  <a:ext uri="{FF2B5EF4-FFF2-40B4-BE49-F238E27FC236}">
                    <a16:creationId xmlns:a16="http://schemas.microsoft.com/office/drawing/2014/main" id="{A94BE06A-0C7B-C2BA-9C32-369F94C08A83}"/>
                  </a:ext>
                </a:extLst>
              </p:cNvPr>
              <p:cNvPicPr/>
              <p:nvPr/>
            </p:nvPicPr>
            <p:blipFill>
              <a:blip r:embed="rId11"/>
              <a:stretch>
                <a:fillRect/>
              </a:stretch>
            </p:blipFill>
            <p:spPr>
              <a:xfrm>
                <a:off x="851760" y="4110685"/>
                <a:ext cx="69696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6B045107-04BC-F08E-D003-48F103E6137F}"/>
                  </a:ext>
                </a:extLst>
              </p14:cNvPr>
              <p14:cNvContentPartPr/>
              <p14:nvPr/>
            </p14:nvContentPartPr>
            <p14:xfrm>
              <a:off x="788760" y="5014645"/>
              <a:ext cx="577800" cy="633600"/>
            </p14:xfrm>
          </p:contentPart>
        </mc:Choice>
        <mc:Fallback>
          <p:pic>
            <p:nvPicPr>
              <p:cNvPr id="11" name="Ink 10">
                <a:extLst>
                  <a:ext uri="{FF2B5EF4-FFF2-40B4-BE49-F238E27FC236}">
                    <a16:creationId xmlns:a16="http://schemas.microsoft.com/office/drawing/2014/main" id="{6B045107-04BC-F08E-D003-48F103E6137F}"/>
                  </a:ext>
                </a:extLst>
              </p:cNvPr>
              <p:cNvPicPr/>
              <p:nvPr/>
            </p:nvPicPr>
            <p:blipFill>
              <a:blip r:embed="rId13"/>
              <a:stretch>
                <a:fillRect/>
              </a:stretch>
            </p:blipFill>
            <p:spPr>
              <a:xfrm>
                <a:off x="780120" y="5005645"/>
                <a:ext cx="595440" cy="651240"/>
              </a:xfrm>
              <a:prstGeom prst="rect">
                <a:avLst/>
              </a:prstGeom>
            </p:spPr>
          </p:pic>
        </mc:Fallback>
      </mc:AlternateContent>
    </p:spTree>
    <p:extLst>
      <p:ext uri="{BB962C8B-B14F-4D97-AF65-F5344CB8AC3E}">
        <p14:creationId xmlns:p14="http://schemas.microsoft.com/office/powerpoint/2010/main" val="1747892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a:bodyPr>
          <a:lstStyle/>
          <a:p>
            <a:r>
              <a:rPr lang="en-IN" sz="3200" b="1" dirty="0">
                <a:highlight>
                  <a:srgbClr val="FFFF00"/>
                </a:highlight>
              </a:rPr>
              <a:t>Important Features of Research Design</a:t>
            </a:r>
          </a:p>
        </p:txBody>
      </p:sp>
      <p:sp>
        <p:nvSpPr>
          <p:cNvPr id="3" name="Text Placeholder 2"/>
          <p:cNvSpPr>
            <a:spLocks noGrp="1"/>
          </p:cNvSpPr>
          <p:nvPr>
            <p:ph type="body" idx="1"/>
          </p:nvPr>
        </p:nvSpPr>
        <p:spPr>
          <a:xfrm>
            <a:off x="838200" y="968992"/>
            <a:ext cx="10515600" cy="5207972"/>
          </a:xfrm>
        </p:spPr>
        <p:txBody>
          <a:bodyPr/>
          <a:lstStyle/>
          <a:p>
            <a:r>
              <a:rPr lang="en-IN" dirty="0"/>
              <a:t>It is a plan that </a:t>
            </a:r>
            <a:r>
              <a:rPr lang="en-IN" dirty="0">
                <a:solidFill>
                  <a:srgbClr val="FF0000"/>
                </a:solidFill>
              </a:rPr>
              <a:t>specifies the sources and types of information relevant to the research problem.</a:t>
            </a:r>
          </a:p>
          <a:p>
            <a:r>
              <a:rPr lang="en-IN" dirty="0"/>
              <a:t>It is a </a:t>
            </a:r>
            <a:r>
              <a:rPr lang="en-IN" dirty="0">
                <a:solidFill>
                  <a:srgbClr val="FF0000"/>
                </a:solidFill>
              </a:rPr>
              <a:t>strategy specifying which approach will be used for gathering and analysing the data.</a:t>
            </a:r>
          </a:p>
          <a:p>
            <a:r>
              <a:rPr lang="en-IN" dirty="0"/>
              <a:t>It also includes the </a:t>
            </a:r>
            <a:r>
              <a:rPr lang="en-IN" dirty="0">
                <a:solidFill>
                  <a:srgbClr val="FF0000"/>
                </a:solidFill>
              </a:rPr>
              <a:t>time and cost budgets </a:t>
            </a:r>
            <a:r>
              <a:rPr lang="en-IN" dirty="0"/>
              <a:t>since most studies are done under these two constraints.</a:t>
            </a:r>
          </a:p>
          <a:p>
            <a:pPr marL="114300" indent="0">
              <a:buNone/>
            </a:pPr>
            <a:r>
              <a:rPr lang="en-IN" sz="3200" b="1" dirty="0">
                <a:highlight>
                  <a:srgbClr val="FFFF00"/>
                </a:highlight>
              </a:rPr>
              <a:t>Need for Research Design</a:t>
            </a:r>
          </a:p>
          <a:p>
            <a:pPr marL="114300" indent="0">
              <a:buNone/>
            </a:pPr>
            <a:r>
              <a:rPr lang="en-IN" dirty="0"/>
              <a:t>Research design stands for </a:t>
            </a:r>
            <a:r>
              <a:rPr lang="en-IN" b="1" dirty="0"/>
              <a:t>advance planning </a:t>
            </a:r>
            <a:r>
              <a:rPr lang="en-IN" dirty="0"/>
              <a:t>of the methods to be adopted for collecting the relevant data and the techniques to be used in their analysis.</a:t>
            </a:r>
          </a:p>
        </p:txBody>
      </p:sp>
    </p:spTree>
    <p:extLst>
      <p:ext uri="{BB962C8B-B14F-4D97-AF65-F5344CB8AC3E}">
        <p14:creationId xmlns:p14="http://schemas.microsoft.com/office/powerpoint/2010/main" val="2579546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fontScale="90000"/>
          </a:bodyPr>
          <a:lstStyle/>
          <a:p>
            <a:r>
              <a:rPr lang="en-IN" dirty="0">
                <a:highlight>
                  <a:srgbClr val="FFFF00"/>
                </a:highlight>
              </a:rPr>
              <a:t>Features of a Good Design</a:t>
            </a:r>
          </a:p>
        </p:txBody>
      </p:sp>
      <p:sp>
        <p:nvSpPr>
          <p:cNvPr id="3" name="Text Placeholder 2"/>
          <p:cNvSpPr>
            <a:spLocks noGrp="1"/>
          </p:cNvSpPr>
          <p:nvPr>
            <p:ph type="body" idx="1"/>
          </p:nvPr>
        </p:nvSpPr>
        <p:spPr>
          <a:xfrm>
            <a:off x="838200" y="968992"/>
            <a:ext cx="10515600" cy="5207971"/>
          </a:xfrm>
        </p:spPr>
        <p:txBody>
          <a:bodyPr/>
          <a:lstStyle/>
          <a:p>
            <a:pPr marL="114300" indent="0">
              <a:buNone/>
            </a:pPr>
            <a:r>
              <a:rPr lang="en-IN" dirty="0"/>
              <a:t>Research Design involves the following consideration:</a:t>
            </a:r>
          </a:p>
          <a:p>
            <a:pPr marL="685800" indent="-571500">
              <a:buFont typeface="+mj-lt"/>
              <a:buAutoNum type="romanLcPeriod"/>
            </a:pPr>
            <a:r>
              <a:rPr lang="en-IN" dirty="0"/>
              <a:t>The means of obtaining information</a:t>
            </a:r>
          </a:p>
          <a:p>
            <a:pPr marL="685800" indent="-571500">
              <a:buFont typeface="+mj-lt"/>
              <a:buAutoNum type="romanLcPeriod"/>
            </a:pPr>
            <a:r>
              <a:rPr lang="en-IN" dirty="0"/>
              <a:t>The availability and skills of the researcher and his staff</a:t>
            </a:r>
          </a:p>
          <a:p>
            <a:pPr marL="685800" indent="-571500">
              <a:buFont typeface="+mj-lt"/>
              <a:buAutoNum type="romanLcPeriod"/>
            </a:pPr>
            <a:r>
              <a:rPr lang="en-IN" dirty="0"/>
              <a:t>The objective of the problem to be studied</a:t>
            </a:r>
          </a:p>
          <a:p>
            <a:pPr marL="685800" indent="-571500">
              <a:buFont typeface="+mj-lt"/>
              <a:buAutoNum type="romanLcPeriod"/>
            </a:pPr>
            <a:r>
              <a:rPr lang="en-IN" dirty="0"/>
              <a:t>The nature of the problem to be studied</a:t>
            </a:r>
          </a:p>
          <a:p>
            <a:pPr marL="685800" indent="-571500">
              <a:buFont typeface="+mj-lt"/>
              <a:buAutoNum type="romanLcPeriod"/>
            </a:pPr>
            <a:r>
              <a:rPr lang="en-IN" dirty="0"/>
              <a:t>The availability of time and money for the research work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9C0CDDD-C1C2-DE9E-5196-5930862ED16A}"/>
                  </a:ext>
                </a:extLst>
              </p14:cNvPr>
              <p14:cNvContentPartPr/>
              <p14:nvPr/>
            </p14:nvContentPartPr>
            <p14:xfrm>
              <a:off x="923040" y="1802329"/>
              <a:ext cx="477000" cy="267840"/>
            </p14:xfrm>
          </p:contentPart>
        </mc:Choice>
        <mc:Fallback>
          <p:pic>
            <p:nvPicPr>
              <p:cNvPr id="4" name="Ink 3">
                <a:extLst>
                  <a:ext uri="{FF2B5EF4-FFF2-40B4-BE49-F238E27FC236}">
                    <a16:creationId xmlns:a16="http://schemas.microsoft.com/office/drawing/2014/main" id="{99C0CDDD-C1C2-DE9E-5196-5930862ED16A}"/>
                  </a:ext>
                </a:extLst>
              </p:cNvPr>
              <p:cNvPicPr/>
              <p:nvPr/>
            </p:nvPicPr>
            <p:blipFill>
              <a:blip r:embed="rId3"/>
              <a:stretch>
                <a:fillRect/>
              </a:stretch>
            </p:blipFill>
            <p:spPr>
              <a:xfrm>
                <a:off x="914400" y="1793689"/>
                <a:ext cx="4946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69544D7-0F18-3558-CBC8-BF170EB3485F}"/>
                  </a:ext>
                </a:extLst>
              </p14:cNvPr>
              <p14:cNvContentPartPr/>
              <p14:nvPr/>
            </p14:nvContentPartPr>
            <p14:xfrm>
              <a:off x="878400" y="2246569"/>
              <a:ext cx="428040" cy="334440"/>
            </p14:xfrm>
          </p:contentPart>
        </mc:Choice>
        <mc:Fallback>
          <p:pic>
            <p:nvPicPr>
              <p:cNvPr id="5" name="Ink 4">
                <a:extLst>
                  <a:ext uri="{FF2B5EF4-FFF2-40B4-BE49-F238E27FC236}">
                    <a16:creationId xmlns:a16="http://schemas.microsoft.com/office/drawing/2014/main" id="{969544D7-0F18-3558-CBC8-BF170EB3485F}"/>
                  </a:ext>
                </a:extLst>
              </p:cNvPr>
              <p:cNvPicPr/>
              <p:nvPr/>
            </p:nvPicPr>
            <p:blipFill>
              <a:blip r:embed="rId5"/>
              <a:stretch>
                <a:fillRect/>
              </a:stretch>
            </p:blipFill>
            <p:spPr>
              <a:xfrm>
                <a:off x="869400" y="2237929"/>
                <a:ext cx="44568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D684DB1-C6A3-CA01-1522-4944EEA2570A}"/>
                  </a:ext>
                </a:extLst>
              </p14:cNvPr>
              <p14:cNvContentPartPr/>
              <p14:nvPr/>
            </p14:nvContentPartPr>
            <p14:xfrm>
              <a:off x="1882440" y="3065929"/>
              <a:ext cx="1290600" cy="90000"/>
            </p14:xfrm>
          </p:contentPart>
        </mc:Choice>
        <mc:Fallback>
          <p:pic>
            <p:nvPicPr>
              <p:cNvPr id="6" name="Ink 5">
                <a:extLst>
                  <a:ext uri="{FF2B5EF4-FFF2-40B4-BE49-F238E27FC236}">
                    <a16:creationId xmlns:a16="http://schemas.microsoft.com/office/drawing/2014/main" id="{AD684DB1-C6A3-CA01-1522-4944EEA2570A}"/>
                  </a:ext>
                </a:extLst>
              </p:cNvPr>
              <p:cNvPicPr/>
              <p:nvPr/>
            </p:nvPicPr>
            <p:blipFill>
              <a:blip r:embed="rId7"/>
              <a:stretch>
                <a:fillRect/>
              </a:stretch>
            </p:blipFill>
            <p:spPr>
              <a:xfrm>
                <a:off x="1873440" y="3056929"/>
                <a:ext cx="1308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7935C2A-69E5-B60D-D1BE-C849447CD8F7}"/>
                  </a:ext>
                </a:extLst>
              </p14:cNvPr>
              <p14:cNvContentPartPr/>
              <p14:nvPr/>
            </p14:nvContentPartPr>
            <p14:xfrm>
              <a:off x="3549960" y="1491649"/>
              <a:ext cx="5261760" cy="96480"/>
            </p14:xfrm>
          </p:contentPart>
        </mc:Choice>
        <mc:Fallback>
          <p:pic>
            <p:nvPicPr>
              <p:cNvPr id="7" name="Ink 6">
                <a:extLst>
                  <a:ext uri="{FF2B5EF4-FFF2-40B4-BE49-F238E27FC236}">
                    <a16:creationId xmlns:a16="http://schemas.microsoft.com/office/drawing/2014/main" id="{B7935C2A-69E5-B60D-D1BE-C849447CD8F7}"/>
                  </a:ext>
                </a:extLst>
              </p:cNvPr>
              <p:cNvPicPr/>
              <p:nvPr/>
            </p:nvPicPr>
            <p:blipFill>
              <a:blip r:embed="rId9"/>
              <a:stretch>
                <a:fillRect/>
              </a:stretch>
            </p:blipFill>
            <p:spPr>
              <a:xfrm>
                <a:off x="3540960" y="1482649"/>
                <a:ext cx="5279400" cy="114120"/>
              </a:xfrm>
              <a:prstGeom prst="rect">
                <a:avLst/>
              </a:prstGeom>
            </p:spPr>
          </p:pic>
        </mc:Fallback>
      </mc:AlternateContent>
      <p:grpSp>
        <p:nvGrpSpPr>
          <p:cNvPr id="11" name="Group 10">
            <a:extLst>
              <a:ext uri="{FF2B5EF4-FFF2-40B4-BE49-F238E27FC236}">
                <a16:creationId xmlns:a16="http://schemas.microsoft.com/office/drawing/2014/main" id="{43FAA491-0BB1-B6E7-3959-C057089C9437}"/>
              </a:ext>
            </a:extLst>
          </p:cNvPr>
          <p:cNvGrpSpPr/>
          <p:nvPr/>
        </p:nvGrpSpPr>
        <p:grpSpPr>
          <a:xfrm>
            <a:off x="905400" y="2677489"/>
            <a:ext cx="2466000" cy="843480"/>
            <a:chOff x="905400" y="2677489"/>
            <a:chExt cx="2466000" cy="84348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093165E-2EFA-04F8-90BB-2930CD3098A8}"/>
                    </a:ext>
                  </a:extLst>
                </p14:cNvPr>
                <p14:cNvContentPartPr/>
                <p14:nvPr/>
              </p14:nvContentPartPr>
              <p14:xfrm>
                <a:off x="905400" y="2677489"/>
                <a:ext cx="445680" cy="394920"/>
              </p14:xfrm>
            </p:contentPart>
          </mc:Choice>
          <mc:Fallback>
            <p:pic>
              <p:nvPicPr>
                <p:cNvPr id="8" name="Ink 7">
                  <a:extLst>
                    <a:ext uri="{FF2B5EF4-FFF2-40B4-BE49-F238E27FC236}">
                      <a16:creationId xmlns:a16="http://schemas.microsoft.com/office/drawing/2014/main" id="{D093165E-2EFA-04F8-90BB-2930CD3098A8}"/>
                    </a:ext>
                  </a:extLst>
                </p:cNvPr>
                <p:cNvPicPr/>
                <p:nvPr/>
              </p:nvPicPr>
              <p:blipFill>
                <a:blip r:embed="rId11"/>
                <a:stretch>
                  <a:fillRect/>
                </a:stretch>
              </p:blipFill>
              <p:spPr>
                <a:xfrm>
                  <a:off x="896400" y="2668489"/>
                  <a:ext cx="46332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0F86A89-799B-1050-E918-5BA9EBB0F29B}"/>
                    </a:ext>
                  </a:extLst>
                </p14:cNvPr>
                <p14:cNvContentPartPr/>
                <p14:nvPr/>
              </p14:nvContentPartPr>
              <p14:xfrm>
                <a:off x="941400" y="3138289"/>
                <a:ext cx="589680" cy="382680"/>
              </p14:xfrm>
            </p:contentPart>
          </mc:Choice>
          <mc:Fallback>
            <p:pic>
              <p:nvPicPr>
                <p:cNvPr id="9" name="Ink 8">
                  <a:extLst>
                    <a:ext uri="{FF2B5EF4-FFF2-40B4-BE49-F238E27FC236}">
                      <a16:creationId xmlns:a16="http://schemas.microsoft.com/office/drawing/2014/main" id="{90F86A89-799B-1050-E918-5BA9EBB0F29B}"/>
                    </a:ext>
                  </a:extLst>
                </p:cNvPr>
                <p:cNvPicPr/>
                <p:nvPr/>
              </p:nvPicPr>
              <p:blipFill>
                <a:blip r:embed="rId13"/>
                <a:stretch>
                  <a:fillRect/>
                </a:stretch>
              </p:blipFill>
              <p:spPr>
                <a:xfrm>
                  <a:off x="932400" y="3129649"/>
                  <a:ext cx="60732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7379B42-38FA-6DF4-4F80-9ADA383790C7}"/>
                    </a:ext>
                  </a:extLst>
                </p14:cNvPr>
                <p14:cNvContentPartPr/>
                <p14:nvPr/>
              </p14:nvContentPartPr>
              <p14:xfrm>
                <a:off x="1837440" y="2912929"/>
                <a:ext cx="1533960" cy="99720"/>
              </p14:xfrm>
            </p:contentPart>
          </mc:Choice>
          <mc:Fallback>
            <p:pic>
              <p:nvPicPr>
                <p:cNvPr id="10" name="Ink 9">
                  <a:extLst>
                    <a:ext uri="{FF2B5EF4-FFF2-40B4-BE49-F238E27FC236}">
                      <a16:creationId xmlns:a16="http://schemas.microsoft.com/office/drawing/2014/main" id="{D7379B42-38FA-6DF4-4F80-9ADA383790C7}"/>
                    </a:ext>
                  </a:extLst>
                </p:cNvPr>
                <p:cNvPicPr/>
                <p:nvPr/>
              </p:nvPicPr>
              <p:blipFill>
                <a:blip r:embed="rId15"/>
                <a:stretch>
                  <a:fillRect/>
                </a:stretch>
              </p:blipFill>
              <p:spPr>
                <a:xfrm>
                  <a:off x="1828800" y="2904289"/>
                  <a:ext cx="1551600" cy="11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F4DFEA1D-8A16-C2CA-327C-55DC45F03F8D}"/>
                  </a:ext>
                </a:extLst>
              </p14:cNvPr>
              <p14:cNvContentPartPr/>
              <p14:nvPr/>
            </p14:nvContentPartPr>
            <p14:xfrm>
              <a:off x="1774800" y="3511609"/>
              <a:ext cx="1666440" cy="102240"/>
            </p14:xfrm>
          </p:contentPart>
        </mc:Choice>
        <mc:Fallback>
          <p:pic>
            <p:nvPicPr>
              <p:cNvPr id="12" name="Ink 11">
                <a:extLst>
                  <a:ext uri="{FF2B5EF4-FFF2-40B4-BE49-F238E27FC236}">
                    <a16:creationId xmlns:a16="http://schemas.microsoft.com/office/drawing/2014/main" id="{F4DFEA1D-8A16-C2CA-327C-55DC45F03F8D}"/>
                  </a:ext>
                </a:extLst>
              </p:cNvPr>
              <p:cNvPicPr/>
              <p:nvPr/>
            </p:nvPicPr>
            <p:blipFill>
              <a:blip r:embed="rId17"/>
              <a:stretch>
                <a:fillRect/>
              </a:stretch>
            </p:blipFill>
            <p:spPr>
              <a:xfrm>
                <a:off x="1766160" y="3502609"/>
                <a:ext cx="16840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18734B28-AF14-EDC5-442C-3C0C2B798782}"/>
                  </a:ext>
                </a:extLst>
              </p14:cNvPr>
              <p14:cNvContentPartPr/>
              <p14:nvPr/>
            </p14:nvContentPartPr>
            <p14:xfrm>
              <a:off x="3289680" y="4096969"/>
              <a:ext cx="3440160" cy="207720"/>
            </p14:xfrm>
          </p:contentPart>
        </mc:Choice>
        <mc:Fallback>
          <p:pic>
            <p:nvPicPr>
              <p:cNvPr id="13" name="Ink 12">
                <a:extLst>
                  <a:ext uri="{FF2B5EF4-FFF2-40B4-BE49-F238E27FC236}">
                    <a16:creationId xmlns:a16="http://schemas.microsoft.com/office/drawing/2014/main" id="{18734B28-AF14-EDC5-442C-3C0C2B798782}"/>
                  </a:ext>
                </a:extLst>
              </p:cNvPr>
              <p:cNvPicPr/>
              <p:nvPr/>
            </p:nvPicPr>
            <p:blipFill>
              <a:blip r:embed="rId19"/>
              <a:stretch>
                <a:fillRect/>
              </a:stretch>
            </p:blipFill>
            <p:spPr>
              <a:xfrm>
                <a:off x="3281040" y="4087969"/>
                <a:ext cx="3457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334407F2-0B2E-2CAA-BD88-C27B80C63C2F}"/>
                  </a:ext>
                </a:extLst>
              </p14:cNvPr>
              <p14:cNvContentPartPr/>
              <p14:nvPr/>
            </p14:nvContentPartPr>
            <p14:xfrm>
              <a:off x="2473920" y="2509729"/>
              <a:ext cx="3119400" cy="108000"/>
            </p14:xfrm>
          </p:contentPart>
        </mc:Choice>
        <mc:Fallback>
          <p:pic>
            <p:nvPicPr>
              <p:cNvPr id="14" name="Ink 13">
                <a:extLst>
                  <a:ext uri="{FF2B5EF4-FFF2-40B4-BE49-F238E27FC236}">
                    <a16:creationId xmlns:a16="http://schemas.microsoft.com/office/drawing/2014/main" id="{334407F2-0B2E-2CAA-BD88-C27B80C63C2F}"/>
                  </a:ext>
                </a:extLst>
              </p:cNvPr>
              <p:cNvPicPr/>
              <p:nvPr/>
            </p:nvPicPr>
            <p:blipFill>
              <a:blip r:embed="rId21"/>
              <a:stretch>
                <a:fillRect/>
              </a:stretch>
            </p:blipFill>
            <p:spPr>
              <a:xfrm>
                <a:off x="2465280" y="2500729"/>
                <a:ext cx="3137040" cy="125640"/>
              </a:xfrm>
              <a:prstGeom prst="rect">
                <a:avLst/>
              </a:prstGeom>
            </p:spPr>
          </p:pic>
        </mc:Fallback>
      </mc:AlternateContent>
    </p:spTree>
    <p:extLst>
      <p:ext uri="{BB962C8B-B14F-4D97-AF65-F5344CB8AC3E}">
        <p14:creationId xmlns:p14="http://schemas.microsoft.com/office/powerpoint/2010/main" val="100727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a:bodyPr>
          <a:lstStyle/>
          <a:p>
            <a:r>
              <a:rPr lang="en-IN" sz="3600" b="1" dirty="0">
                <a:highlight>
                  <a:srgbClr val="FFFF00"/>
                </a:highlight>
              </a:rPr>
              <a:t>Important concepts relating to research design</a:t>
            </a:r>
          </a:p>
        </p:txBody>
      </p:sp>
      <p:sp>
        <p:nvSpPr>
          <p:cNvPr id="3" name="Text Placeholder 2"/>
          <p:cNvSpPr>
            <a:spLocks noGrp="1"/>
          </p:cNvSpPr>
          <p:nvPr>
            <p:ph type="body" idx="1"/>
          </p:nvPr>
        </p:nvSpPr>
        <p:spPr>
          <a:xfrm>
            <a:off x="838200" y="1132764"/>
            <a:ext cx="10515600" cy="5044199"/>
          </a:xfrm>
        </p:spPr>
        <p:txBody>
          <a:bodyPr>
            <a:normAutofit fontScale="92500" lnSpcReduction="20000"/>
          </a:bodyPr>
          <a:lstStyle/>
          <a:p>
            <a:r>
              <a:rPr lang="en-IN" dirty="0"/>
              <a:t>Dependent and Independent Variables:</a:t>
            </a:r>
          </a:p>
          <a:p>
            <a:pPr marL="114300" indent="0">
              <a:buNone/>
            </a:pPr>
            <a:r>
              <a:rPr lang="en-IN" b="1" dirty="0"/>
              <a:t>Variable: </a:t>
            </a:r>
            <a:r>
              <a:rPr lang="en-IN" dirty="0"/>
              <a:t>A concept which can take on different quantitative values </a:t>
            </a:r>
          </a:p>
          <a:p>
            <a:pPr marL="114300" indent="0">
              <a:buNone/>
            </a:pPr>
            <a:r>
              <a:rPr lang="en-IN" dirty="0"/>
              <a:t>Ex: Height, Weight, Income.</a:t>
            </a:r>
          </a:p>
          <a:p>
            <a:pPr marL="114300" indent="0">
              <a:buNone/>
            </a:pPr>
            <a:r>
              <a:rPr lang="en-IN" b="1" dirty="0"/>
              <a:t>Continuous Variable: </a:t>
            </a:r>
            <a:r>
              <a:rPr lang="en-IN" dirty="0"/>
              <a:t>Phenomena which can take on quantitatively different values even in decimal points.</a:t>
            </a:r>
          </a:p>
          <a:p>
            <a:pPr marL="114300" indent="0">
              <a:buNone/>
            </a:pPr>
            <a:r>
              <a:rPr lang="en-IN" b="1" dirty="0"/>
              <a:t>Discrete Variable: </a:t>
            </a:r>
            <a:r>
              <a:rPr lang="en-IN" dirty="0"/>
              <a:t>Expressed</a:t>
            </a:r>
            <a:r>
              <a:rPr lang="en-IN" b="1" dirty="0"/>
              <a:t> </a:t>
            </a:r>
            <a:r>
              <a:rPr lang="en-IN" dirty="0"/>
              <a:t>in integral values</a:t>
            </a:r>
          </a:p>
          <a:p>
            <a:pPr marL="114300" indent="0">
              <a:buNone/>
            </a:pPr>
            <a:r>
              <a:rPr lang="en-IN" dirty="0"/>
              <a:t>Ex: Number of children.</a:t>
            </a:r>
          </a:p>
          <a:p>
            <a:pPr marL="114300" indent="0">
              <a:buNone/>
            </a:pPr>
            <a:r>
              <a:rPr lang="en-IN" b="1" dirty="0"/>
              <a:t>Dependent Variable: </a:t>
            </a:r>
            <a:r>
              <a:rPr lang="en-IN" dirty="0"/>
              <a:t>If one variable depends on other variable it is called a dependent variable.</a:t>
            </a:r>
          </a:p>
          <a:p>
            <a:pPr marL="114300" indent="0">
              <a:buNone/>
            </a:pPr>
            <a:r>
              <a:rPr lang="en-IN" dirty="0"/>
              <a:t>Ex: Age</a:t>
            </a:r>
          </a:p>
          <a:p>
            <a:pPr marL="114300" indent="0">
              <a:buNone/>
            </a:pPr>
            <a:r>
              <a:rPr lang="en-IN" b="1" dirty="0"/>
              <a:t>Independent Variable: </a:t>
            </a:r>
            <a:r>
              <a:rPr lang="en-IN" dirty="0"/>
              <a:t>Variable that is antecedent to the dependent variable </a:t>
            </a:r>
          </a:p>
          <a:p>
            <a:pPr marL="114300" indent="0">
              <a:buNone/>
            </a:pPr>
            <a:r>
              <a:rPr lang="en-IN" dirty="0"/>
              <a:t>Ex: Date of birth</a:t>
            </a:r>
          </a:p>
          <a:p>
            <a:pPr marL="11430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5435AB2-0FA6-B24B-5AA7-49443B0B4AE5}"/>
                  </a:ext>
                </a:extLst>
              </p14:cNvPr>
              <p14:cNvContentPartPr/>
              <p14:nvPr/>
            </p14:nvContentPartPr>
            <p14:xfrm>
              <a:off x="815400" y="1624849"/>
              <a:ext cx="421560" cy="391680"/>
            </p14:xfrm>
          </p:contentPart>
        </mc:Choice>
        <mc:Fallback>
          <p:pic>
            <p:nvPicPr>
              <p:cNvPr id="4" name="Ink 3">
                <a:extLst>
                  <a:ext uri="{FF2B5EF4-FFF2-40B4-BE49-F238E27FC236}">
                    <a16:creationId xmlns:a16="http://schemas.microsoft.com/office/drawing/2014/main" id="{85435AB2-0FA6-B24B-5AA7-49443B0B4AE5}"/>
                  </a:ext>
                </a:extLst>
              </p:cNvPr>
              <p:cNvPicPr/>
              <p:nvPr/>
            </p:nvPicPr>
            <p:blipFill>
              <a:blip r:embed="rId3"/>
              <a:stretch>
                <a:fillRect/>
              </a:stretch>
            </p:blipFill>
            <p:spPr>
              <a:xfrm>
                <a:off x="806760" y="1616209"/>
                <a:ext cx="43920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584B489-7BE7-C9B9-F45F-18A1007C0C51}"/>
                  </a:ext>
                </a:extLst>
              </p14:cNvPr>
              <p14:cNvContentPartPr/>
              <p14:nvPr/>
            </p14:nvContentPartPr>
            <p14:xfrm>
              <a:off x="1640520" y="2312089"/>
              <a:ext cx="2325600" cy="153360"/>
            </p14:xfrm>
          </p:contentPart>
        </mc:Choice>
        <mc:Fallback>
          <p:pic>
            <p:nvPicPr>
              <p:cNvPr id="5" name="Ink 4">
                <a:extLst>
                  <a:ext uri="{FF2B5EF4-FFF2-40B4-BE49-F238E27FC236}">
                    <a16:creationId xmlns:a16="http://schemas.microsoft.com/office/drawing/2014/main" id="{6584B489-7BE7-C9B9-F45F-18A1007C0C51}"/>
                  </a:ext>
                </a:extLst>
              </p:cNvPr>
              <p:cNvPicPr/>
              <p:nvPr/>
            </p:nvPicPr>
            <p:blipFill>
              <a:blip r:embed="rId5"/>
              <a:stretch>
                <a:fillRect/>
              </a:stretch>
            </p:blipFill>
            <p:spPr>
              <a:xfrm>
                <a:off x="1631880" y="2303089"/>
                <a:ext cx="2343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F9DC1C9-72A1-38F7-4BE5-CC71800EA0A4}"/>
                  </a:ext>
                </a:extLst>
              </p14:cNvPr>
              <p14:cNvContentPartPr/>
              <p14:nvPr/>
            </p14:nvContentPartPr>
            <p14:xfrm>
              <a:off x="6149520" y="1936249"/>
              <a:ext cx="2439360" cy="63720"/>
            </p14:xfrm>
          </p:contentPart>
        </mc:Choice>
        <mc:Fallback>
          <p:pic>
            <p:nvPicPr>
              <p:cNvPr id="6" name="Ink 5">
                <a:extLst>
                  <a:ext uri="{FF2B5EF4-FFF2-40B4-BE49-F238E27FC236}">
                    <a16:creationId xmlns:a16="http://schemas.microsoft.com/office/drawing/2014/main" id="{CF9DC1C9-72A1-38F7-4BE5-CC71800EA0A4}"/>
                  </a:ext>
                </a:extLst>
              </p:cNvPr>
              <p:cNvPicPr/>
              <p:nvPr/>
            </p:nvPicPr>
            <p:blipFill>
              <a:blip r:embed="rId7"/>
              <a:stretch>
                <a:fillRect/>
              </a:stretch>
            </p:blipFill>
            <p:spPr>
              <a:xfrm>
                <a:off x="6140520" y="1927609"/>
                <a:ext cx="24570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690E2DD-5499-A512-98F5-083B39633A35}"/>
                  </a:ext>
                </a:extLst>
              </p14:cNvPr>
              <p14:cNvContentPartPr/>
              <p14:nvPr/>
            </p14:nvContentPartPr>
            <p14:xfrm>
              <a:off x="815400" y="2365009"/>
              <a:ext cx="366840" cy="363600"/>
            </p14:xfrm>
          </p:contentPart>
        </mc:Choice>
        <mc:Fallback>
          <p:pic>
            <p:nvPicPr>
              <p:cNvPr id="7" name="Ink 6">
                <a:extLst>
                  <a:ext uri="{FF2B5EF4-FFF2-40B4-BE49-F238E27FC236}">
                    <a16:creationId xmlns:a16="http://schemas.microsoft.com/office/drawing/2014/main" id="{F690E2DD-5499-A512-98F5-083B39633A35}"/>
                  </a:ext>
                </a:extLst>
              </p:cNvPr>
              <p:cNvPicPr/>
              <p:nvPr/>
            </p:nvPicPr>
            <p:blipFill>
              <a:blip r:embed="rId9"/>
              <a:stretch>
                <a:fillRect/>
              </a:stretch>
            </p:blipFill>
            <p:spPr>
              <a:xfrm>
                <a:off x="806760" y="2356369"/>
                <a:ext cx="3844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A7C030F-8BBB-BAF9-6012-AA525C495097}"/>
                  </a:ext>
                </a:extLst>
              </p14:cNvPr>
              <p14:cNvContentPartPr/>
              <p14:nvPr/>
            </p14:nvContentPartPr>
            <p14:xfrm>
              <a:off x="5288760" y="2850649"/>
              <a:ext cx="360" cy="360"/>
            </p14:xfrm>
          </p:contentPart>
        </mc:Choice>
        <mc:Fallback>
          <p:pic>
            <p:nvPicPr>
              <p:cNvPr id="11" name="Ink 10">
                <a:extLst>
                  <a:ext uri="{FF2B5EF4-FFF2-40B4-BE49-F238E27FC236}">
                    <a16:creationId xmlns:a16="http://schemas.microsoft.com/office/drawing/2014/main" id="{4A7C030F-8BBB-BAF9-6012-AA525C495097}"/>
                  </a:ext>
                </a:extLst>
              </p:cNvPr>
              <p:cNvPicPr/>
              <p:nvPr/>
            </p:nvPicPr>
            <p:blipFill>
              <a:blip r:embed="rId11"/>
              <a:stretch>
                <a:fillRect/>
              </a:stretch>
            </p:blipFill>
            <p:spPr>
              <a:xfrm>
                <a:off x="5280120" y="28420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76C3B5B-1D49-44FB-E026-75BB699BF5EC}"/>
                  </a:ext>
                </a:extLst>
              </p14:cNvPr>
              <p14:cNvContentPartPr/>
              <p14:nvPr/>
            </p14:nvContentPartPr>
            <p14:xfrm>
              <a:off x="3899520" y="3015529"/>
              <a:ext cx="2446560" cy="50760"/>
            </p14:xfrm>
          </p:contentPart>
        </mc:Choice>
        <mc:Fallback>
          <p:pic>
            <p:nvPicPr>
              <p:cNvPr id="12" name="Ink 11">
                <a:extLst>
                  <a:ext uri="{FF2B5EF4-FFF2-40B4-BE49-F238E27FC236}">
                    <a16:creationId xmlns:a16="http://schemas.microsoft.com/office/drawing/2014/main" id="{B76C3B5B-1D49-44FB-E026-75BB699BF5EC}"/>
                  </a:ext>
                </a:extLst>
              </p:cNvPr>
              <p:cNvPicPr/>
              <p:nvPr/>
            </p:nvPicPr>
            <p:blipFill>
              <a:blip r:embed="rId13"/>
              <a:stretch>
                <a:fillRect/>
              </a:stretch>
            </p:blipFill>
            <p:spPr>
              <a:xfrm>
                <a:off x="3890880" y="3006889"/>
                <a:ext cx="24642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2B9B0EE9-4BCD-AEEC-81CB-7EB3098DD28E}"/>
                  </a:ext>
                </a:extLst>
              </p14:cNvPr>
              <p14:cNvContentPartPr/>
              <p14:nvPr/>
            </p14:nvContentPartPr>
            <p14:xfrm>
              <a:off x="2133720" y="3772969"/>
              <a:ext cx="2680200" cy="162720"/>
            </p14:xfrm>
          </p:contentPart>
        </mc:Choice>
        <mc:Fallback>
          <p:pic>
            <p:nvPicPr>
              <p:cNvPr id="13" name="Ink 12">
                <a:extLst>
                  <a:ext uri="{FF2B5EF4-FFF2-40B4-BE49-F238E27FC236}">
                    <a16:creationId xmlns:a16="http://schemas.microsoft.com/office/drawing/2014/main" id="{2B9B0EE9-4BCD-AEEC-81CB-7EB3098DD28E}"/>
                  </a:ext>
                </a:extLst>
              </p:cNvPr>
              <p:cNvPicPr/>
              <p:nvPr/>
            </p:nvPicPr>
            <p:blipFill>
              <a:blip r:embed="rId15"/>
              <a:stretch>
                <a:fillRect/>
              </a:stretch>
            </p:blipFill>
            <p:spPr>
              <a:xfrm>
                <a:off x="2124720" y="3764329"/>
                <a:ext cx="26978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EC398C1A-B89A-DA73-5831-ADD3F889B975}"/>
                  </a:ext>
                </a:extLst>
              </p14:cNvPr>
              <p14:cNvContentPartPr/>
              <p14:nvPr/>
            </p14:nvContentPartPr>
            <p14:xfrm>
              <a:off x="681120" y="4131169"/>
              <a:ext cx="725400" cy="371160"/>
            </p14:xfrm>
          </p:contentPart>
        </mc:Choice>
        <mc:Fallback>
          <p:pic>
            <p:nvPicPr>
              <p:cNvPr id="14" name="Ink 13">
                <a:extLst>
                  <a:ext uri="{FF2B5EF4-FFF2-40B4-BE49-F238E27FC236}">
                    <a16:creationId xmlns:a16="http://schemas.microsoft.com/office/drawing/2014/main" id="{EC398C1A-B89A-DA73-5831-ADD3F889B975}"/>
                  </a:ext>
                </a:extLst>
              </p:cNvPr>
              <p:cNvPicPr/>
              <p:nvPr/>
            </p:nvPicPr>
            <p:blipFill>
              <a:blip r:embed="rId17"/>
              <a:stretch>
                <a:fillRect/>
              </a:stretch>
            </p:blipFill>
            <p:spPr>
              <a:xfrm>
                <a:off x="672480" y="4122169"/>
                <a:ext cx="7430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BEA353EA-DC6F-5B9D-21EB-B16122B23490}"/>
                  </a:ext>
                </a:extLst>
              </p14:cNvPr>
              <p14:cNvContentPartPr/>
              <p14:nvPr/>
            </p14:nvContentPartPr>
            <p14:xfrm>
              <a:off x="770760" y="4801129"/>
              <a:ext cx="1040040" cy="862560"/>
            </p14:xfrm>
          </p:contentPart>
        </mc:Choice>
        <mc:Fallback>
          <p:pic>
            <p:nvPicPr>
              <p:cNvPr id="15" name="Ink 14">
                <a:extLst>
                  <a:ext uri="{FF2B5EF4-FFF2-40B4-BE49-F238E27FC236}">
                    <a16:creationId xmlns:a16="http://schemas.microsoft.com/office/drawing/2014/main" id="{BEA353EA-DC6F-5B9D-21EB-B16122B23490}"/>
                  </a:ext>
                </a:extLst>
              </p:cNvPr>
              <p:cNvPicPr/>
              <p:nvPr/>
            </p:nvPicPr>
            <p:blipFill>
              <a:blip r:embed="rId19"/>
              <a:stretch>
                <a:fillRect/>
              </a:stretch>
            </p:blipFill>
            <p:spPr>
              <a:xfrm>
                <a:off x="761760" y="4792129"/>
                <a:ext cx="1057680" cy="880200"/>
              </a:xfrm>
              <a:prstGeom prst="rect">
                <a:avLst/>
              </a:prstGeom>
            </p:spPr>
          </p:pic>
        </mc:Fallback>
      </mc:AlternateContent>
    </p:spTree>
    <p:extLst>
      <p:ext uri="{BB962C8B-B14F-4D97-AF65-F5344CB8AC3E}">
        <p14:creationId xmlns:p14="http://schemas.microsoft.com/office/powerpoint/2010/main" val="4068218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68489"/>
            <a:ext cx="10515600" cy="6073253"/>
          </a:xfrm>
        </p:spPr>
        <p:txBody>
          <a:bodyPr>
            <a:normAutofit/>
          </a:bodyPr>
          <a:lstStyle/>
          <a:p>
            <a:r>
              <a:rPr lang="en-IN" b="1" dirty="0"/>
              <a:t>Extraneous Variable: </a:t>
            </a:r>
            <a:r>
              <a:rPr lang="en-IN" dirty="0"/>
              <a:t>Independent variables that are not related to the purpose of the study, but may affect the dependent variable.</a:t>
            </a:r>
          </a:p>
          <a:p>
            <a:pPr marL="114300" indent="0">
              <a:buNone/>
            </a:pPr>
            <a:r>
              <a:rPr lang="en-IN" dirty="0"/>
              <a:t>Ex: Children’s gains in social studies achievement and their self concepts.</a:t>
            </a:r>
          </a:p>
          <a:p>
            <a:r>
              <a:rPr lang="en-IN" b="1" dirty="0"/>
              <a:t>Control: </a:t>
            </a:r>
            <a:r>
              <a:rPr lang="en-IN" dirty="0">
                <a:solidFill>
                  <a:srgbClr val="FF0000"/>
                </a:solidFill>
              </a:rPr>
              <a:t>Minimise the influence or effect of extraneous variables</a:t>
            </a:r>
            <a:r>
              <a:rPr lang="en-IN" dirty="0"/>
              <a:t>.</a:t>
            </a:r>
          </a:p>
          <a:p>
            <a:r>
              <a:rPr lang="en-IN" b="1" dirty="0"/>
              <a:t>Confounded</a:t>
            </a:r>
            <a:r>
              <a:rPr lang="en-IN" dirty="0"/>
              <a:t> </a:t>
            </a:r>
            <a:r>
              <a:rPr lang="en-IN" b="1" dirty="0"/>
              <a:t>Relationship: </a:t>
            </a:r>
            <a:r>
              <a:rPr lang="en-IN" dirty="0">
                <a:solidFill>
                  <a:srgbClr val="FF0000"/>
                </a:solidFill>
              </a:rPr>
              <a:t>When the dependent variable is not free from the influence of extraneous variables, </a:t>
            </a:r>
            <a:r>
              <a:rPr lang="en-IN" dirty="0"/>
              <a:t>the relationship between the dependent and independent variables is said to be confounded by an extraneous variable.</a:t>
            </a:r>
          </a:p>
          <a:p>
            <a:r>
              <a:rPr lang="en-IN" b="1" dirty="0"/>
              <a:t>Research Hypothesis: </a:t>
            </a:r>
            <a:r>
              <a:rPr lang="en-IN" dirty="0"/>
              <a:t>When a prediction or a hypothesised relationship is to be tested by scientific methods. It is a predictive statement that relates an independent variable to a dependent variable.  </a:t>
            </a:r>
          </a:p>
          <a:p>
            <a:pPr marL="114300" indent="0">
              <a:buNone/>
            </a:pPr>
            <a:endParaRPr lang="en-IN" dirty="0"/>
          </a:p>
        </p:txBody>
      </p:sp>
      <p:grpSp>
        <p:nvGrpSpPr>
          <p:cNvPr id="5" name="Group 4">
            <a:extLst>
              <a:ext uri="{FF2B5EF4-FFF2-40B4-BE49-F238E27FC236}">
                <a16:creationId xmlns:a16="http://schemas.microsoft.com/office/drawing/2014/main" id="{EEFBC3A6-3548-CA6F-A2A4-C61508A23CAC}"/>
              </a:ext>
            </a:extLst>
          </p:cNvPr>
          <p:cNvGrpSpPr/>
          <p:nvPr/>
        </p:nvGrpSpPr>
        <p:grpSpPr>
          <a:xfrm>
            <a:off x="1112040" y="-85151"/>
            <a:ext cx="4131720" cy="1194840"/>
            <a:chOff x="1112040" y="-85151"/>
            <a:chExt cx="4131720" cy="11948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E2A6A07-16C7-1637-6007-8D4CD4C7C59F}"/>
                    </a:ext>
                  </a:extLst>
                </p14:cNvPr>
                <p14:cNvContentPartPr/>
                <p14:nvPr/>
              </p14:nvContentPartPr>
              <p14:xfrm>
                <a:off x="2174400" y="170449"/>
                <a:ext cx="30960" cy="156960"/>
              </p14:xfrm>
            </p:contentPart>
          </mc:Choice>
          <mc:Fallback>
            <p:pic>
              <p:nvPicPr>
                <p:cNvPr id="2" name="Ink 1">
                  <a:extLst>
                    <a:ext uri="{FF2B5EF4-FFF2-40B4-BE49-F238E27FC236}">
                      <a16:creationId xmlns:a16="http://schemas.microsoft.com/office/drawing/2014/main" id="{CE2A6A07-16C7-1637-6007-8D4CD4C7C59F}"/>
                    </a:ext>
                  </a:extLst>
                </p:cNvPr>
                <p:cNvPicPr/>
                <p:nvPr/>
              </p:nvPicPr>
              <p:blipFill>
                <a:blip r:embed="rId3"/>
                <a:stretch>
                  <a:fillRect/>
                </a:stretch>
              </p:blipFill>
              <p:spPr>
                <a:xfrm>
                  <a:off x="2165400" y="161449"/>
                  <a:ext cx="486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9943619-D446-B252-6C7C-B11E2795819D}"/>
                    </a:ext>
                  </a:extLst>
                </p14:cNvPr>
                <p14:cNvContentPartPr/>
                <p14:nvPr/>
              </p14:nvContentPartPr>
              <p14:xfrm>
                <a:off x="1112040" y="-85151"/>
                <a:ext cx="4131720" cy="1194840"/>
              </p14:xfrm>
            </p:contentPart>
          </mc:Choice>
          <mc:Fallback>
            <p:pic>
              <p:nvPicPr>
                <p:cNvPr id="4" name="Ink 3">
                  <a:extLst>
                    <a:ext uri="{FF2B5EF4-FFF2-40B4-BE49-F238E27FC236}">
                      <a16:creationId xmlns:a16="http://schemas.microsoft.com/office/drawing/2014/main" id="{69943619-D446-B252-6C7C-B11E2795819D}"/>
                    </a:ext>
                  </a:extLst>
                </p:cNvPr>
                <p:cNvPicPr/>
                <p:nvPr/>
              </p:nvPicPr>
              <p:blipFill>
                <a:blip r:embed="rId5"/>
                <a:stretch>
                  <a:fillRect/>
                </a:stretch>
              </p:blipFill>
              <p:spPr>
                <a:xfrm>
                  <a:off x="1103400" y="-93791"/>
                  <a:ext cx="4149360" cy="1212480"/>
                </a:xfrm>
                <a:prstGeom prst="rect">
                  <a:avLst/>
                </a:prstGeom>
              </p:spPr>
            </p:pic>
          </mc:Fallback>
        </mc:AlternateContent>
      </p:grpSp>
      <p:grpSp>
        <p:nvGrpSpPr>
          <p:cNvPr id="9" name="Group 8">
            <a:extLst>
              <a:ext uri="{FF2B5EF4-FFF2-40B4-BE49-F238E27FC236}">
                <a16:creationId xmlns:a16="http://schemas.microsoft.com/office/drawing/2014/main" id="{250F61AC-CF3B-627D-5754-815BE4CCC687}"/>
              </a:ext>
            </a:extLst>
          </p:cNvPr>
          <p:cNvGrpSpPr/>
          <p:nvPr/>
        </p:nvGrpSpPr>
        <p:grpSpPr>
          <a:xfrm>
            <a:off x="1846440" y="787991"/>
            <a:ext cx="8508240" cy="655200"/>
            <a:chOff x="1846440" y="787991"/>
            <a:chExt cx="8508240" cy="65520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A1F327D-851C-83C1-319F-5592A149AF33}"/>
                    </a:ext>
                  </a:extLst>
                </p14:cNvPr>
                <p14:cNvContentPartPr/>
                <p14:nvPr/>
              </p14:nvContentPartPr>
              <p14:xfrm>
                <a:off x="5047200" y="787991"/>
                <a:ext cx="5307480" cy="217080"/>
              </p14:xfrm>
            </p:contentPart>
          </mc:Choice>
          <mc:Fallback>
            <p:pic>
              <p:nvPicPr>
                <p:cNvPr id="6" name="Ink 5">
                  <a:extLst>
                    <a:ext uri="{FF2B5EF4-FFF2-40B4-BE49-F238E27FC236}">
                      <a16:creationId xmlns:a16="http://schemas.microsoft.com/office/drawing/2014/main" id="{1A1F327D-851C-83C1-319F-5592A149AF33}"/>
                    </a:ext>
                  </a:extLst>
                </p:cNvPr>
                <p:cNvPicPr/>
                <p:nvPr/>
              </p:nvPicPr>
              <p:blipFill>
                <a:blip r:embed="rId7"/>
                <a:stretch>
                  <a:fillRect/>
                </a:stretch>
              </p:blipFill>
              <p:spPr>
                <a:xfrm>
                  <a:off x="5038200" y="778991"/>
                  <a:ext cx="53251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07F748F-E79F-F996-C9D5-46E8E70663D8}"/>
                    </a:ext>
                  </a:extLst>
                </p14:cNvPr>
                <p14:cNvContentPartPr/>
                <p14:nvPr/>
              </p14:nvContentPartPr>
              <p14:xfrm>
                <a:off x="1846440" y="1272191"/>
                <a:ext cx="2338560" cy="54720"/>
              </p14:xfrm>
            </p:contentPart>
          </mc:Choice>
          <mc:Fallback>
            <p:pic>
              <p:nvPicPr>
                <p:cNvPr id="7" name="Ink 6">
                  <a:extLst>
                    <a:ext uri="{FF2B5EF4-FFF2-40B4-BE49-F238E27FC236}">
                      <a16:creationId xmlns:a16="http://schemas.microsoft.com/office/drawing/2014/main" id="{607F748F-E79F-F996-C9D5-46E8E70663D8}"/>
                    </a:ext>
                  </a:extLst>
                </p:cNvPr>
                <p:cNvPicPr/>
                <p:nvPr/>
              </p:nvPicPr>
              <p:blipFill>
                <a:blip r:embed="rId9"/>
                <a:stretch>
                  <a:fillRect/>
                </a:stretch>
              </p:blipFill>
              <p:spPr>
                <a:xfrm>
                  <a:off x="1837440" y="1263551"/>
                  <a:ext cx="23562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85E899F-4741-EF52-CD7D-26C17D2AC372}"/>
                    </a:ext>
                  </a:extLst>
                </p14:cNvPr>
                <p14:cNvContentPartPr/>
                <p14:nvPr/>
              </p14:nvContentPartPr>
              <p14:xfrm>
                <a:off x="5755320" y="1110551"/>
                <a:ext cx="4493160" cy="332640"/>
              </p14:xfrm>
            </p:contentPart>
          </mc:Choice>
          <mc:Fallback>
            <p:pic>
              <p:nvPicPr>
                <p:cNvPr id="8" name="Ink 7">
                  <a:extLst>
                    <a:ext uri="{FF2B5EF4-FFF2-40B4-BE49-F238E27FC236}">
                      <a16:creationId xmlns:a16="http://schemas.microsoft.com/office/drawing/2014/main" id="{185E899F-4741-EF52-CD7D-26C17D2AC372}"/>
                    </a:ext>
                  </a:extLst>
                </p:cNvPr>
                <p:cNvPicPr/>
                <p:nvPr/>
              </p:nvPicPr>
              <p:blipFill>
                <a:blip r:embed="rId11"/>
                <a:stretch>
                  <a:fillRect/>
                </a:stretch>
              </p:blipFill>
              <p:spPr>
                <a:xfrm>
                  <a:off x="5746320" y="1101911"/>
                  <a:ext cx="4510800" cy="35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BB46D78-C103-E007-DAE4-EBB281B08766}"/>
                  </a:ext>
                </a:extLst>
              </p14:cNvPr>
              <p14:cNvContentPartPr/>
              <p14:nvPr/>
            </p14:nvContentPartPr>
            <p14:xfrm>
              <a:off x="1434240" y="2456231"/>
              <a:ext cx="957960" cy="45360"/>
            </p14:xfrm>
          </p:contentPart>
        </mc:Choice>
        <mc:Fallback>
          <p:pic>
            <p:nvPicPr>
              <p:cNvPr id="10" name="Ink 9">
                <a:extLst>
                  <a:ext uri="{FF2B5EF4-FFF2-40B4-BE49-F238E27FC236}">
                    <a16:creationId xmlns:a16="http://schemas.microsoft.com/office/drawing/2014/main" id="{2BB46D78-C103-E007-DAE4-EBB281B08766}"/>
                  </a:ext>
                </a:extLst>
              </p:cNvPr>
              <p:cNvPicPr/>
              <p:nvPr/>
            </p:nvPicPr>
            <p:blipFill>
              <a:blip r:embed="rId13"/>
              <a:stretch>
                <a:fillRect/>
              </a:stretch>
            </p:blipFill>
            <p:spPr>
              <a:xfrm>
                <a:off x="1380600" y="2348231"/>
                <a:ext cx="10656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08738CD-BEED-E273-C3A2-48706D63E9F2}"/>
                  </a:ext>
                </a:extLst>
              </p14:cNvPr>
              <p14:cNvContentPartPr/>
              <p14:nvPr/>
            </p14:nvContentPartPr>
            <p14:xfrm>
              <a:off x="1523520" y="3048791"/>
              <a:ext cx="3638160" cy="45360"/>
            </p14:xfrm>
          </p:contentPart>
        </mc:Choice>
        <mc:Fallback>
          <p:pic>
            <p:nvPicPr>
              <p:cNvPr id="11" name="Ink 10">
                <a:extLst>
                  <a:ext uri="{FF2B5EF4-FFF2-40B4-BE49-F238E27FC236}">
                    <a16:creationId xmlns:a16="http://schemas.microsoft.com/office/drawing/2014/main" id="{108738CD-BEED-E273-C3A2-48706D63E9F2}"/>
                  </a:ext>
                </a:extLst>
              </p:cNvPr>
              <p:cNvPicPr/>
              <p:nvPr/>
            </p:nvPicPr>
            <p:blipFill>
              <a:blip r:embed="rId15"/>
              <a:stretch>
                <a:fillRect/>
              </a:stretch>
            </p:blipFill>
            <p:spPr>
              <a:xfrm>
                <a:off x="1469880" y="2940791"/>
                <a:ext cx="37458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193799C-5C37-F855-B5CC-DF0A7B89DC83}"/>
                  </a:ext>
                </a:extLst>
              </p14:cNvPr>
              <p14:cNvContentPartPr/>
              <p14:nvPr/>
            </p14:nvContentPartPr>
            <p14:xfrm>
              <a:off x="1013040" y="4528391"/>
              <a:ext cx="323280" cy="378720"/>
            </p14:xfrm>
          </p:contentPart>
        </mc:Choice>
        <mc:Fallback>
          <p:pic>
            <p:nvPicPr>
              <p:cNvPr id="12" name="Ink 11">
                <a:extLst>
                  <a:ext uri="{FF2B5EF4-FFF2-40B4-BE49-F238E27FC236}">
                    <a16:creationId xmlns:a16="http://schemas.microsoft.com/office/drawing/2014/main" id="{C193799C-5C37-F855-B5CC-DF0A7B89DC83}"/>
                  </a:ext>
                </a:extLst>
              </p:cNvPr>
              <p:cNvPicPr/>
              <p:nvPr/>
            </p:nvPicPr>
            <p:blipFill>
              <a:blip r:embed="rId17"/>
              <a:stretch>
                <a:fillRect/>
              </a:stretch>
            </p:blipFill>
            <p:spPr>
              <a:xfrm>
                <a:off x="1004040" y="4519391"/>
                <a:ext cx="340920" cy="396360"/>
              </a:xfrm>
              <a:prstGeom prst="rect">
                <a:avLst/>
              </a:prstGeom>
            </p:spPr>
          </p:pic>
        </mc:Fallback>
      </mc:AlternateContent>
    </p:spTree>
    <p:extLst>
      <p:ext uri="{BB962C8B-B14F-4D97-AF65-F5344CB8AC3E}">
        <p14:creationId xmlns:p14="http://schemas.microsoft.com/office/powerpoint/2010/main" val="216561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95785"/>
            <a:ext cx="10515600" cy="5781178"/>
          </a:xfrm>
        </p:spPr>
        <p:txBody>
          <a:bodyPr>
            <a:normAutofit fontScale="92500" lnSpcReduction="10000"/>
          </a:bodyPr>
          <a:lstStyle/>
          <a:p>
            <a:r>
              <a:rPr lang="en-IN" b="1" dirty="0"/>
              <a:t>Experimental and Non-Experimental Hypothesis- Testing Research:</a:t>
            </a:r>
          </a:p>
          <a:p>
            <a:pPr marL="114300" indent="0">
              <a:buNone/>
            </a:pPr>
            <a:r>
              <a:rPr lang="en-IN" dirty="0"/>
              <a:t>When the purpose of research is to test a research hypothesis, it is termed as hypothesis- testing research.</a:t>
            </a:r>
          </a:p>
          <a:p>
            <a:pPr marL="114300" indent="0">
              <a:buNone/>
            </a:pPr>
            <a:r>
              <a:rPr lang="en-IN" dirty="0"/>
              <a:t>Research in which the independent variable is manipulated is termed as ‘experimental hypothesis- testing research’.</a:t>
            </a:r>
          </a:p>
          <a:p>
            <a:pPr marL="114300" indent="0">
              <a:buNone/>
            </a:pPr>
            <a:r>
              <a:rPr lang="en-IN" dirty="0"/>
              <a:t>Research in which an independent variable is not manipulated is called ‘non-experimental hypothesis- testing research’.</a:t>
            </a:r>
          </a:p>
          <a:p>
            <a:pPr marL="114300" indent="0">
              <a:buNone/>
            </a:pPr>
            <a:r>
              <a:rPr lang="en-IN" dirty="0"/>
              <a:t>Ex: Researcher wants to study whether intelligence affects the reading ability for a group of students.</a:t>
            </a:r>
          </a:p>
          <a:p>
            <a:pPr>
              <a:buFont typeface="Arial" panose="020B0604020202020204" pitchFamily="34" charset="0"/>
              <a:buChar char="•"/>
            </a:pPr>
            <a:r>
              <a:rPr lang="en-IN" b="1" dirty="0"/>
              <a:t>Experimental and Control Groups:</a:t>
            </a:r>
          </a:p>
          <a:p>
            <a:pPr marL="114300" indent="0">
              <a:buNone/>
            </a:pPr>
            <a:r>
              <a:rPr lang="en-IN" dirty="0"/>
              <a:t>In an experimental hypothesis- testing research when a group is exposed to usual conditions, it is termed a ‘control group’, but when the group is exposed to some novel or special condition, it is termed as ‘experimental group’.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8C4D963-43DD-D843-215E-5F498D67491F}"/>
                  </a:ext>
                </a:extLst>
              </p14:cNvPr>
              <p14:cNvContentPartPr/>
              <p14:nvPr/>
            </p14:nvContentPartPr>
            <p14:xfrm>
              <a:off x="932040" y="526129"/>
              <a:ext cx="525600" cy="502560"/>
            </p14:xfrm>
          </p:contentPart>
        </mc:Choice>
        <mc:Fallback>
          <p:pic>
            <p:nvPicPr>
              <p:cNvPr id="2" name="Ink 1">
                <a:extLst>
                  <a:ext uri="{FF2B5EF4-FFF2-40B4-BE49-F238E27FC236}">
                    <a16:creationId xmlns:a16="http://schemas.microsoft.com/office/drawing/2014/main" id="{D8C4D963-43DD-D843-215E-5F498D67491F}"/>
                  </a:ext>
                </a:extLst>
              </p:cNvPr>
              <p:cNvPicPr/>
              <p:nvPr/>
            </p:nvPicPr>
            <p:blipFill>
              <a:blip r:embed="rId3"/>
              <a:stretch>
                <a:fillRect/>
              </a:stretch>
            </p:blipFill>
            <p:spPr>
              <a:xfrm>
                <a:off x="923040" y="517129"/>
                <a:ext cx="54324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E037A42-869B-B766-D32E-2023622A0596}"/>
                  </a:ext>
                </a:extLst>
              </p14:cNvPr>
              <p14:cNvContentPartPr/>
              <p14:nvPr/>
            </p14:nvContentPartPr>
            <p14:xfrm>
              <a:off x="806760" y="4003369"/>
              <a:ext cx="562680" cy="611640"/>
            </p14:xfrm>
          </p:contentPart>
        </mc:Choice>
        <mc:Fallback>
          <p:pic>
            <p:nvPicPr>
              <p:cNvPr id="4" name="Ink 3">
                <a:extLst>
                  <a:ext uri="{FF2B5EF4-FFF2-40B4-BE49-F238E27FC236}">
                    <a16:creationId xmlns:a16="http://schemas.microsoft.com/office/drawing/2014/main" id="{EE037A42-869B-B766-D32E-2023622A0596}"/>
                  </a:ext>
                </a:extLst>
              </p:cNvPr>
              <p:cNvPicPr/>
              <p:nvPr/>
            </p:nvPicPr>
            <p:blipFill>
              <a:blip r:embed="rId5"/>
              <a:stretch>
                <a:fillRect/>
              </a:stretch>
            </p:blipFill>
            <p:spPr>
              <a:xfrm>
                <a:off x="797760" y="3994729"/>
                <a:ext cx="580320" cy="629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295EA1F8-9AEC-8C75-B529-525E026DE023}"/>
                  </a:ext>
                </a:extLst>
              </p14:cNvPr>
              <p14:cNvContentPartPr/>
              <p14:nvPr/>
            </p14:nvContentPartPr>
            <p14:xfrm>
              <a:off x="1792800" y="4777729"/>
              <a:ext cx="3174840" cy="82080"/>
            </p14:xfrm>
          </p:contentPart>
        </mc:Choice>
        <mc:Fallback>
          <p:pic>
            <p:nvPicPr>
              <p:cNvPr id="5" name="Ink 4">
                <a:extLst>
                  <a:ext uri="{FF2B5EF4-FFF2-40B4-BE49-F238E27FC236}">
                    <a16:creationId xmlns:a16="http://schemas.microsoft.com/office/drawing/2014/main" id="{295EA1F8-9AEC-8C75-B529-525E026DE023}"/>
                  </a:ext>
                </a:extLst>
              </p:cNvPr>
              <p:cNvPicPr/>
              <p:nvPr/>
            </p:nvPicPr>
            <p:blipFill>
              <a:blip r:embed="rId7"/>
              <a:stretch>
                <a:fillRect/>
              </a:stretch>
            </p:blipFill>
            <p:spPr>
              <a:xfrm>
                <a:off x="1783800" y="4769089"/>
                <a:ext cx="31924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ADB8743A-CD89-D8C2-91A8-FF347232D97E}"/>
                  </a:ext>
                </a:extLst>
              </p14:cNvPr>
              <p14:cNvContentPartPr/>
              <p14:nvPr/>
            </p14:nvContentPartPr>
            <p14:xfrm>
              <a:off x="5737320" y="4660369"/>
              <a:ext cx="4192200" cy="163440"/>
            </p14:xfrm>
          </p:contentPart>
        </mc:Choice>
        <mc:Fallback>
          <p:pic>
            <p:nvPicPr>
              <p:cNvPr id="6" name="Ink 5">
                <a:extLst>
                  <a:ext uri="{FF2B5EF4-FFF2-40B4-BE49-F238E27FC236}">
                    <a16:creationId xmlns:a16="http://schemas.microsoft.com/office/drawing/2014/main" id="{ADB8743A-CD89-D8C2-91A8-FF347232D97E}"/>
                  </a:ext>
                </a:extLst>
              </p:cNvPr>
              <p:cNvPicPr/>
              <p:nvPr/>
            </p:nvPicPr>
            <p:blipFill>
              <a:blip r:embed="rId9"/>
              <a:stretch>
                <a:fillRect/>
              </a:stretch>
            </p:blipFill>
            <p:spPr>
              <a:xfrm>
                <a:off x="5728680" y="4651369"/>
                <a:ext cx="42098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023012E-36DF-9E3A-E542-3C1D3C33032B}"/>
                  </a:ext>
                </a:extLst>
              </p14:cNvPr>
              <p14:cNvContentPartPr/>
              <p14:nvPr/>
            </p14:nvContentPartPr>
            <p14:xfrm>
              <a:off x="1505880" y="5110009"/>
              <a:ext cx="5513760" cy="44640"/>
            </p14:xfrm>
          </p:contentPart>
        </mc:Choice>
        <mc:Fallback>
          <p:pic>
            <p:nvPicPr>
              <p:cNvPr id="8" name="Ink 7">
                <a:extLst>
                  <a:ext uri="{FF2B5EF4-FFF2-40B4-BE49-F238E27FC236}">
                    <a16:creationId xmlns:a16="http://schemas.microsoft.com/office/drawing/2014/main" id="{A023012E-36DF-9E3A-E542-3C1D3C33032B}"/>
                  </a:ext>
                </a:extLst>
              </p:cNvPr>
              <p:cNvPicPr/>
              <p:nvPr/>
            </p:nvPicPr>
            <p:blipFill>
              <a:blip r:embed="rId11"/>
              <a:stretch>
                <a:fillRect/>
              </a:stretch>
            </p:blipFill>
            <p:spPr>
              <a:xfrm>
                <a:off x="1496880" y="5101009"/>
                <a:ext cx="55314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55E79D1-6959-714B-B7A8-9E15989CE439}"/>
                  </a:ext>
                </a:extLst>
              </p14:cNvPr>
              <p14:cNvContentPartPr/>
              <p14:nvPr/>
            </p14:nvContentPartPr>
            <p14:xfrm>
              <a:off x="5019480" y="4733089"/>
              <a:ext cx="2288160" cy="566640"/>
            </p14:xfrm>
          </p:contentPart>
        </mc:Choice>
        <mc:Fallback>
          <p:pic>
            <p:nvPicPr>
              <p:cNvPr id="9" name="Ink 8">
                <a:extLst>
                  <a:ext uri="{FF2B5EF4-FFF2-40B4-BE49-F238E27FC236}">
                    <a16:creationId xmlns:a16="http://schemas.microsoft.com/office/drawing/2014/main" id="{255E79D1-6959-714B-B7A8-9E15989CE439}"/>
                  </a:ext>
                </a:extLst>
              </p:cNvPr>
              <p:cNvPicPr/>
              <p:nvPr/>
            </p:nvPicPr>
            <p:blipFill>
              <a:blip r:embed="rId13"/>
              <a:stretch>
                <a:fillRect/>
              </a:stretch>
            </p:blipFill>
            <p:spPr>
              <a:xfrm>
                <a:off x="5010480" y="4724089"/>
                <a:ext cx="230580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03A692F-821D-1CC9-C69B-B65C84CF847E}"/>
                  </a:ext>
                </a:extLst>
              </p14:cNvPr>
              <p14:cNvContentPartPr/>
              <p14:nvPr/>
            </p14:nvContentPartPr>
            <p14:xfrm>
              <a:off x="8936280" y="5099929"/>
              <a:ext cx="2356920" cy="449640"/>
            </p14:xfrm>
          </p:contentPart>
        </mc:Choice>
        <mc:Fallback>
          <p:pic>
            <p:nvPicPr>
              <p:cNvPr id="10" name="Ink 9">
                <a:extLst>
                  <a:ext uri="{FF2B5EF4-FFF2-40B4-BE49-F238E27FC236}">
                    <a16:creationId xmlns:a16="http://schemas.microsoft.com/office/drawing/2014/main" id="{B03A692F-821D-1CC9-C69B-B65C84CF847E}"/>
                  </a:ext>
                </a:extLst>
              </p:cNvPr>
              <p:cNvPicPr/>
              <p:nvPr/>
            </p:nvPicPr>
            <p:blipFill>
              <a:blip r:embed="rId15"/>
              <a:stretch>
                <a:fillRect/>
              </a:stretch>
            </p:blipFill>
            <p:spPr>
              <a:xfrm>
                <a:off x="8927280" y="5090929"/>
                <a:ext cx="2374560" cy="467280"/>
              </a:xfrm>
              <a:prstGeom prst="rect">
                <a:avLst/>
              </a:prstGeom>
            </p:spPr>
          </p:pic>
        </mc:Fallback>
      </mc:AlternateContent>
    </p:spTree>
    <p:extLst>
      <p:ext uri="{BB962C8B-B14F-4D97-AF65-F5344CB8AC3E}">
        <p14:creationId xmlns:p14="http://schemas.microsoft.com/office/powerpoint/2010/main" val="1666057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491319"/>
            <a:ext cx="10515600" cy="5685644"/>
          </a:xfrm>
        </p:spPr>
        <p:txBody>
          <a:bodyPr/>
          <a:lstStyle/>
          <a:p>
            <a:r>
              <a:rPr lang="en-IN" b="1" dirty="0"/>
              <a:t>Treatments: </a:t>
            </a:r>
            <a:r>
              <a:rPr lang="en-IN" dirty="0"/>
              <a:t>The different conditions under which experimental and control groups are put are usually referred to as ‘treatments’.</a:t>
            </a:r>
          </a:p>
          <a:p>
            <a:pPr marL="114300" indent="0">
              <a:buNone/>
            </a:pPr>
            <a:r>
              <a:rPr lang="en-IN" dirty="0"/>
              <a:t>Ex: Study of the three varieties of fertilizers on the yield of wheat, in that case the three varieties of fertilizers will be treated as three treatments.</a:t>
            </a:r>
          </a:p>
          <a:p>
            <a:r>
              <a:rPr lang="en-IN" b="1" dirty="0"/>
              <a:t>Experiment:  </a:t>
            </a:r>
            <a:r>
              <a:rPr lang="en-IN" dirty="0"/>
              <a:t>The process of examining the truth of a statistical hypothesis, relating to some research problem is known as experiment.</a:t>
            </a:r>
          </a:p>
          <a:p>
            <a:pPr marL="114300" indent="0">
              <a:buNone/>
            </a:pPr>
            <a:r>
              <a:rPr lang="en-IN" dirty="0"/>
              <a:t>Ex: We can conduct experiment to examine the usefulness of certain newly developed drug.</a:t>
            </a:r>
          </a:p>
          <a:p>
            <a:r>
              <a:rPr lang="en-IN" b="1" dirty="0"/>
              <a:t>Experimental Units: </a:t>
            </a:r>
            <a:r>
              <a:rPr lang="en-IN" dirty="0"/>
              <a:t>The pre- determined plots or blocks, where different treatments are used, are known as experimental units.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C8AA37C-0290-E2D6-8370-4942A20BFE84}"/>
                  </a:ext>
                </a:extLst>
              </p14:cNvPr>
              <p14:cNvContentPartPr/>
              <p14:nvPr/>
            </p14:nvContentPartPr>
            <p14:xfrm>
              <a:off x="833760" y="2874409"/>
              <a:ext cx="480600" cy="432000"/>
            </p14:xfrm>
          </p:contentPart>
        </mc:Choice>
        <mc:Fallback>
          <p:pic>
            <p:nvPicPr>
              <p:cNvPr id="2" name="Ink 1">
                <a:extLst>
                  <a:ext uri="{FF2B5EF4-FFF2-40B4-BE49-F238E27FC236}">
                    <a16:creationId xmlns:a16="http://schemas.microsoft.com/office/drawing/2014/main" id="{7C8AA37C-0290-E2D6-8370-4942A20BFE84}"/>
                  </a:ext>
                </a:extLst>
              </p:cNvPr>
              <p:cNvPicPr/>
              <p:nvPr/>
            </p:nvPicPr>
            <p:blipFill>
              <a:blip r:embed="rId3"/>
              <a:stretch>
                <a:fillRect/>
              </a:stretch>
            </p:blipFill>
            <p:spPr>
              <a:xfrm>
                <a:off x="824760" y="2865409"/>
                <a:ext cx="49824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D13D5BE-81CB-8A6D-A33A-7FB36D0A4EBF}"/>
                  </a:ext>
                </a:extLst>
              </p14:cNvPr>
              <p14:cNvContentPartPr/>
              <p14:nvPr/>
            </p14:nvContentPartPr>
            <p14:xfrm>
              <a:off x="878400" y="4555609"/>
              <a:ext cx="847080" cy="1038600"/>
            </p14:xfrm>
          </p:contentPart>
        </mc:Choice>
        <mc:Fallback>
          <p:pic>
            <p:nvPicPr>
              <p:cNvPr id="4" name="Ink 3">
                <a:extLst>
                  <a:ext uri="{FF2B5EF4-FFF2-40B4-BE49-F238E27FC236}">
                    <a16:creationId xmlns:a16="http://schemas.microsoft.com/office/drawing/2014/main" id="{1D13D5BE-81CB-8A6D-A33A-7FB36D0A4EBF}"/>
                  </a:ext>
                </a:extLst>
              </p:cNvPr>
              <p:cNvPicPr/>
              <p:nvPr/>
            </p:nvPicPr>
            <p:blipFill>
              <a:blip r:embed="rId5"/>
              <a:stretch>
                <a:fillRect/>
              </a:stretch>
            </p:blipFill>
            <p:spPr>
              <a:xfrm>
                <a:off x="869400" y="4546609"/>
                <a:ext cx="864720" cy="1056240"/>
              </a:xfrm>
              <a:prstGeom prst="rect">
                <a:avLst/>
              </a:prstGeom>
            </p:spPr>
          </p:pic>
        </mc:Fallback>
      </mc:AlternateContent>
    </p:spTree>
    <p:extLst>
      <p:ext uri="{BB962C8B-B14F-4D97-AF65-F5344CB8AC3E}">
        <p14:creationId xmlns:p14="http://schemas.microsoft.com/office/powerpoint/2010/main" val="280978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a:bodyPr>
          <a:lstStyle/>
          <a:p>
            <a:r>
              <a:rPr lang="en-IN" sz="3200" b="1" dirty="0">
                <a:highlight>
                  <a:srgbClr val="FFFF00"/>
                </a:highlight>
              </a:rPr>
              <a:t>DIFFERENT RESEARCH DESIGNS</a:t>
            </a:r>
          </a:p>
        </p:txBody>
      </p:sp>
      <p:sp>
        <p:nvSpPr>
          <p:cNvPr id="3" name="Text Placeholder 2"/>
          <p:cNvSpPr>
            <a:spLocks noGrp="1"/>
          </p:cNvSpPr>
          <p:nvPr>
            <p:ph type="body" idx="1"/>
          </p:nvPr>
        </p:nvSpPr>
        <p:spPr>
          <a:xfrm>
            <a:off x="838200" y="955343"/>
            <a:ext cx="10515600" cy="5221620"/>
          </a:xfrm>
        </p:spPr>
        <p:txBody>
          <a:bodyPr>
            <a:normAutofit/>
          </a:bodyPr>
          <a:lstStyle/>
          <a:p>
            <a:pPr marL="114300" indent="0">
              <a:buNone/>
            </a:pPr>
            <a:r>
              <a:rPr lang="en-IN" dirty="0">
                <a:highlight>
                  <a:srgbClr val="00FF00"/>
                </a:highlight>
              </a:rPr>
              <a:t>1. Research Design in Case of Exploratory Research Studies:</a:t>
            </a:r>
          </a:p>
          <a:p>
            <a:pPr marL="114300" indent="0">
              <a:buNone/>
            </a:pPr>
            <a:r>
              <a:rPr lang="en-IN" dirty="0"/>
              <a:t>The major emphasis in such studies is on the discovery of ideas and insights.</a:t>
            </a:r>
          </a:p>
          <a:p>
            <a:pPr marL="114300" indent="0">
              <a:buNone/>
            </a:pPr>
            <a:r>
              <a:rPr lang="en-IN" dirty="0"/>
              <a:t>The following three methods in the context of research design: </a:t>
            </a:r>
          </a:p>
          <a:p>
            <a:pPr marL="628650" indent="-514350">
              <a:buFont typeface="+mj-lt"/>
              <a:buAutoNum type="alphaLcParenR"/>
            </a:pPr>
            <a:r>
              <a:rPr lang="en-IN" dirty="0"/>
              <a:t>The survey of concerning literature.</a:t>
            </a:r>
          </a:p>
          <a:p>
            <a:pPr marL="628650" indent="-514350">
              <a:buFont typeface="+mj-lt"/>
              <a:buAutoNum type="alphaLcParenR"/>
            </a:pPr>
            <a:r>
              <a:rPr lang="en-IN" dirty="0"/>
              <a:t>The experience survey.</a:t>
            </a:r>
          </a:p>
          <a:p>
            <a:pPr marL="628650" indent="-514350">
              <a:buFont typeface="+mj-lt"/>
              <a:buAutoNum type="alphaLcParenR"/>
            </a:pPr>
            <a:r>
              <a:rPr lang="en-IN" dirty="0"/>
              <a:t>The analysis of ‘insight-stimulating’ examples.</a:t>
            </a:r>
          </a:p>
          <a:p>
            <a:pPr marL="628650" indent="-514350">
              <a:buFont typeface="+mj-lt"/>
              <a:buAutoNum type="arabicPeriod"/>
            </a:pPr>
            <a:endParaRPr lang="en-IN" dirty="0"/>
          </a:p>
          <a:p>
            <a:pPr marL="628650" indent="-514350">
              <a:buFont typeface="+mj-lt"/>
              <a:buAutoNum type="arabicPeriod"/>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54F93D-732E-CBF4-31F6-F5D2198A2247}"/>
                  </a:ext>
                </a:extLst>
              </p14:cNvPr>
              <p14:cNvContentPartPr/>
              <p14:nvPr/>
            </p14:nvContentPartPr>
            <p14:xfrm>
              <a:off x="61200" y="259729"/>
              <a:ext cx="739080" cy="448200"/>
            </p14:xfrm>
          </p:contentPart>
        </mc:Choice>
        <mc:Fallback>
          <p:pic>
            <p:nvPicPr>
              <p:cNvPr id="4" name="Ink 3">
                <a:extLst>
                  <a:ext uri="{FF2B5EF4-FFF2-40B4-BE49-F238E27FC236}">
                    <a16:creationId xmlns:a16="http://schemas.microsoft.com/office/drawing/2014/main" id="{5854F93D-732E-CBF4-31F6-F5D2198A2247}"/>
                  </a:ext>
                </a:extLst>
              </p:cNvPr>
              <p:cNvPicPr/>
              <p:nvPr/>
            </p:nvPicPr>
            <p:blipFill>
              <a:blip r:embed="rId3"/>
              <a:stretch>
                <a:fillRect/>
              </a:stretch>
            </p:blipFill>
            <p:spPr>
              <a:xfrm>
                <a:off x="52560" y="250729"/>
                <a:ext cx="75672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5EBBDBC-FA42-8111-17F7-468DA5AB0199}"/>
                  </a:ext>
                </a:extLst>
              </p14:cNvPr>
              <p14:cNvContentPartPr/>
              <p14:nvPr/>
            </p14:nvContentPartPr>
            <p14:xfrm>
              <a:off x="6589080" y="1926889"/>
              <a:ext cx="3398040" cy="27360"/>
            </p14:xfrm>
          </p:contentPart>
        </mc:Choice>
        <mc:Fallback>
          <p:pic>
            <p:nvPicPr>
              <p:cNvPr id="6" name="Ink 5">
                <a:extLst>
                  <a:ext uri="{FF2B5EF4-FFF2-40B4-BE49-F238E27FC236}">
                    <a16:creationId xmlns:a16="http://schemas.microsoft.com/office/drawing/2014/main" id="{D5EBBDBC-FA42-8111-17F7-468DA5AB0199}"/>
                  </a:ext>
                </a:extLst>
              </p:cNvPr>
              <p:cNvPicPr/>
              <p:nvPr/>
            </p:nvPicPr>
            <p:blipFill>
              <a:blip r:embed="rId5"/>
              <a:stretch>
                <a:fillRect/>
              </a:stretch>
            </p:blipFill>
            <p:spPr>
              <a:xfrm>
                <a:off x="6580080" y="1917889"/>
                <a:ext cx="34156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35E07E6-D869-F02C-5663-AD5E6B7F1F78}"/>
                  </a:ext>
                </a:extLst>
              </p14:cNvPr>
              <p14:cNvContentPartPr/>
              <p14:nvPr/>
            </p14:nvContentPartPr>
            <p14:xfrm>
              <a:off x="1129320" y="2258809"/>
              <a:ext cx="985320" cy="90000"/>
            </p14:xfrm>
          </p:contentPart>
        </mc:Choice>
        <mc:Fallback>
          <p:pic>
            <p:nvPicPr>
              <p:cNvPr id="7" name="Ink 6">
                <a:extLst>
                  <a:ext uri="{FF2B5EF4-FFF2-40B4-BE49-F238E27FC236}">
                    <a16:creationId xmlns:a16="http://schemas.microsoft.com/office/drawing/2014/main" id="{535E07E6-D869-F02C-5663-AD5E6B7F1F78}"/>
                  </a:ext>
                </a:extLst>
              </p:cNvPr>
              <p:cNvPicPr/>
              <p:nvPr/>
            </p:nvPicPr>
            <p:blipFill>
              <a:blip r:embed="rId7"/>
              <a:stretch>
                <a:fillRect/>
              </a:stretch>
            </p:blipFill>
            <p:spPr>
              <a:xfrm>
                <a:off x="1120680" y="2249809"/>
                <a:ext cx="1002960" cy="107640"/>
              </a:xfrm>
              <a:prstGeom prst="rect">
                <a:avLst/>
              </a:prstGeom>
            </p:spPr>
          </p:pic>
        </mc:Fallback>
      </mc:AlternateContent>
    </p:spTree>
    <p:extLst>
      <p:ext uri="{BB962C8B-B14F-4D97-AF65-F5344CB8AC3E}">
        <p14:creationId xmlns:p14="http://schemas.microsoft.com/office/powerpoint/2010/main" val="3404871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54842"/>
            <a:ext cx="10515600" cy="5822121"/>
          </a:xfrm>
        </p:spPr>
        <p:txBody>
          <a:bodyPr>
            <a:normAutofit fontScale="92500" lnSpcReduction="10000"/>
          </a:bodyPr>
          <a:lstStyle/>
          <a:p>
            <a:pPr marL="114300" indent="0">
              <a:buNone/>
            </a:pPr>
            <a:r>
              <a:rPr lang="en-IN" dirty="0">
                <a:highlight>
                  <a:srgbClr val="00FF00"/>
                </a:highlight>
              </a:rPr>
              <a:t>2. Research Design in Case of </a:t>
            </a:r>
            <a:r>
              <a:rPr lang="en-IN" dirty="0">
                <a:solidFill>
                  <a:srgbClr val="FF0000"/>
                </a:solidFill>
                <a:highlight>
                  <a:srgbClr val="00FF00"/>
                </a:highlight>
              </a:rPr>
              <a:t>Descriptive and Diagnostic Research Studies</a:t>
            </a:r>
            <a:r>
              <a:rPr lang="en-IN" dirty="0">
                <a:highlight>
                  <a:srgbClr val="00FF00"/>
                </a:highlight>
              </a:rPr>
              <a:t>:</a:t>
            </a:r>
          </a:p>
          <a:p>
            <a:pPr marL="114300" indent="0">
              <a:buNone/>
            </a:pPr>
            <a:r>
              <a:rPr lang="en-IN" b="1" dirty="0"/>
              <a:t>Descriptive Research Studies </a:t>
            </a:r>
            <a:r>
              <a:rPr lang="en-IN" dirty="0"/>
              <a:t>are those studies which are considered with </a:t>
            </a:r>
            <a:r>
              <a:rPr lang="en-IN" u="sng" dirty="0"/>
              <a:t>describing the characteristics of  a particular individual, or of a group</a:t>
            </a:r>
            <a:r>
              <a:rPr lang="en-IN" dirty="0"/>
              <a:t>.</a:t>
            </a:r>
          </a:p>
          <a:p>
            <a:pPr marL="114300" indent="0">
              <a:buNone/>
            </a:pPr>
            <a:r>
              <a:rPr lang="en-IN" b="1" dirty="0"/>
              <a:t>Diagnostic Research Studies: </a:t>
            </a:r>
            <a:r>
              <a:rPr lang="en-IN" dirty="0"/>
              <a:t>Studies concerning whether certain variables are associated are examples of diagnostic research studies. </a:t>
            </a:r>
          </a:p>
          <a:p>
            <a:pPr marL="114300" indent="0">
              <a:buNone/>
            </a:pPr>
            <a:r>
              <a:rPr lang="en-IN" dirty="0"/>
              <a:t>The studies determine the frequency with which something occurs.</a:t>
            </a:r>
          </a:p>
          <a:p>
            <a:pPr marL="114300" indent="0">
              <a:buNone/>
            </a:pPr>
            <a:r>
              <a:rPr lang="en-IN" dirty="0"/>
              <a:t>The design must focus attention on the following:</a:t>
            </a:r>
          </a:p>
          <a:p>
            <a:pPr marL="628650" indent="-514350">
              <a:buFont typeface="+mj-lt"/>
              <a:buAutoNum type="alphaLcPeriod"/>
            </a:pPr>
            <a:r>
              <a:rPr lang="en-IN" dirty="0"/>
              <a:t>Formulating the objective of the study</a:t>
            </a:r>
          </a:p>
          <a:p>
            <a:pPr marL="628650" indent="-514350">
              <a:buFont typeface="+mj-lt"/>
              <a:buAutoNum type="alphaLcPeriod"/>
            </a:pPr>
            <a:r>
              <a:rPr lang="en-IN" dirty="0"/>
              <a:t>Designing the methods of data collection</a:t>
            </a:r>
          </a:p>
          <a:p>
            <a:pPr marL="628650" indent="-514350">
              <a:buFont typeface="+mj-lt"/>
              <a:buAutoNum type="alphaLcPeriod"/>
            </a:pPr>
            <a:r>
              <a:rPr lang="en-IN" dirty="0"/>
              <a:t>Selecting the sample</a:t>
            </a:r>
          </a:p>
          <a:p>
            <a:pPr marL="628650" indent="-514350">
              <a:buFont typeface="+mj-lt"/>
              <a:buAutoNum type="alphaLcPeriod"/>
            </a:pPr>
            <a:r>
              <a:rPr lang="en-IN" dirty="0"/>
              <a:t>Collecting the data</a:t>
            </a:r>
          </a:p>
          <a:p>
            <a:pPr marL="628650" indent="-514350">
              <a:buFont typeface="+mj-lt"/>
              <a:buAutoNum type="alphaLcPeriod"/>
            </a:pPr>
            <a:r>
              <a:rPr lang="en-IN" dirty="0"/>
              <a:t>Processing and analysing the data</a:t>
            </a:r>
          </a:p>
          <a:p>
            <a:pPr marL="628650" indent="-514350">
              <a:buFont typeface="+mj-lt"/>
              <a:buAutoNum type="alphaLcPeriod"/>
            </a:pPr>
            <a:r>
              <a:rPr lang="en-IN" dirty="0"/>
              <a:t>Reporting the findings </a:t>
            </a:r>
          </a:p>
          <a:p>
            <a:endParaRPr lang="en-IN" dirty="0"/>
          </a:p>
        </p:txBody>
      </p:sp>
    </p:spTree>
    <p:extLst>
      <p:ext uri="{BB962C8B-B14F-4D97-AF65-F5344CB8AC3E}">
        <p14:creationId xmlns:p14="http://schemas.microsoft.com/office/powerpoint/2010/main" val="326536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body" idx="1"/>
          </p:nvPr>
        </p:nvSpPr>
        <p:spPr>
          <a:xfrm>
            <a:off x="838200" y="519340"/>
            <a:ext cx="10515600" cy="5652860"/>
          </a:xfrm>
          <a:prstGeom prst="rect">
            <a:avLst/>
          </a:prstGeom>
          <a:noFill/>
          <a:ln>
            <a:noFill/>
          </a:ln>
        </p:spPr>
        <p:txBody>
          <a:bodyPr spcFirstLastPara="1" wrap="square" lIns="91425" tIns="45700" rIns="91425" bIns="45700" anchor="t" anchorCtr="0">
            <a:noAutofit/>
          </a:bodyPr>
          <a:lstStyle/>
          <a:p>
            <a:pPr marL="228600" lvl="0" indent="-234950" algn="just" rtl="0">
              <a:lnSpc>
                <a:spcPct val="90000"/>
              </a:lnSpc>
              <a:spcBef>
                <a:spcPts val="0"/>
              </a:spcBef>
              <a:spcAft>
                <a:spcPts val="0"/>
              </a:spcAft>
              <a:buClr>
                <a:schemeClr val="dk1"/>
              </a:buClr>
              <a:buSzPts val="2900"/>
              <a:buFont typeface="Calibri"/>
              <a:buChar char="•"/>
            </a:pPr>
            <a:r>
              <a:rPr lang="en-US" sz="2900"/>
              <a:t>Significance in solving various operational and planning problems of business and industry. </a:t>
            </a:r>
            <a:endParaRPr sz="2900"/>
          </a:p>
          <a:p>
            <a:pPr marL="228600" lvl="0" indent="-234950" algn="just" rtl="0">
              <a:lnSpc>
                <a:spcPct val="90000"/>
              </a:lnSpc>
              <a:spcBef>
                <a:spcPts val="1000"/>
              </a:spcBef>
              <a:spcAft>
                <a:spcPts val="0"/>
              </a:spcAft>
              <a:buClr>
                <a:schemeClr val="dk1"/>
              </a:buClr>
              <a:buSzPts val="2900"/>
              <a:buFont typeface="Calibri"/>
              <a:buChar char="•"/>
            </a:pPr>
            <a:r>
              <a:rPr lang="en-US" sz="2900"/>
              <a:t>Operations research and market research, along with motivational research, are considered crucial in taking business decisions.</a:t>
            </a:r>
            <a:endParaRPr sz="2900"/>
          </a:p>
          <a:p>
            <a:pPr marL="228600" lvl="0" indent="-234950" algn="just" rtl="0">
              <a:lnSpc>
                <a:spcPct val="90000"/>
              </a:lnSpc>
              <a:spcBef>
                <a:spcPts val="1000"/>
              </a:spcBef>
              <a:spcAft>
                <a:spcPts val="0"/>
              </a:spcAft>
              <a:buClr>
                <a:schemeClr val="dk1"/>
              </a:buClr>
              <a:buSzPts val="2900"/>
              <a:buFont typeface="Calibri"/>
              <a:buChar char="•"/>
            </a:pPr>
            <a:r>
              <a:rPr lang="en-US" sz="2900" b="1"/>
              <a:t>Market research</a:t>
            </a:r>
            <a:r>
              <a:rPr lang="en-US" sz="2900"/>
              <a:t> is the investigation of the structure and development of a market for the purpose of formulating efficient policies for purchasing, production and sales.</a:t>
            </a:r>
            <a:endParaRPr sz="2900"/>
          </a:p>
          <a:p>
            <a:pPr marL="228600" lvl="0" indent="-234950" algn="just" rtl="0">
              <a:lnSpc>
                <a:spcPct val="90000"/>
              </a:lnSpc>
              <a:spcBef>
                <a:spcPts val="1000"/>
              </a:spcBef>
              <a:spcAft>
                <a:spcPts val="0"/>
              </a:spcAft>
              <a:buClr>
                <a:schemeClr val="dk1"/>
              </a:buClr>
              <a:buSzPts val="2900"/>
              <a:buFont typeface="Calibri"/>
              <a:buChar char="•"/>
            </a:pPr>
            <a:r>
              <a:rPr lang="en-US" sz="2900" b="1"/>
              <a:t>Operations research</a:t>
            </a:r>
            <a:r>
              <a:rPr lang="en-US" sz="2900"/>
              <a:t> refers to the application of mathematical, logical and analytical techniques to the solution of business problem.</a:t>
            </a:r>
            <a:endParaRPr sz="2900"/>
          </a:p>
          <a:p>
            <a:pPr marL="228600" lvl="0" indent="-234950" algn="just" rtl="0">
              <a:lnSpc>
                <a:spcPct val="90000"/>
              </a:lnSpc>
              <a:spcBef>
                <a:spcPts val="1000"/>
              </a:spcBef>
              <a:spcAft>
                <a:spcPts val="0"/>
              </a:spcAft>
              <a:buClr>
                <a:schemeClr val="dk1"/>
              </a:buClr>
              <a:buSzPts val="2900"/>
              <a:buFont typeface="Calibri"/>
              <a:buChar char="•"/>
            </a:pPr>
            <a:r>
              <a:rPr lang="en-US" sz="2900" b="1"/>
              <a:t>Motivational research</a:t>
            </a:r>
            <a:r>
              <a:rPr lang="en-US" sz="2900"/>
              <a:t> of determining why people behave as they do is mainly concerned with market characteristics.</a:t>
            </a:r>
            <a:endParaRPr sz="29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41445"/>
            <a:ext cx="10515600" cy="5535518"/>
          </a:xfrm>
        </p:spPr>
        <p:txBody>
          <a:bodyPr/>
          <a:lstStyle/>
          <a:p>
            <a:pPr marL="114300" indent="0">
              <a:buNone/>
            </a:pPr>
            <a:r>
              <a:rPr lang="en-IN" dirty="0">
                <a:highlight>
                  <a:srgbClr val="00FF00"/>
                </a:highlight>
              </a:rPr>
              <a:t>3. Research Design in Case of Hypothesis- Testing Research Studies:</a:t>
            </a:r>
          </a:p>
          <a:p>
            <a:r>
              <a:rPr lang="en-IN" dirty="0"/>
              <a:t>Hypothesis- testing research studies are those </a:t>
            </a:r>
            <a:r>
              <a:rPr lang="en-IN" dirty="0">
                <a:solidFill>
                  <a:srgbClr val="FF0000"/>
                </a:solidFill>
              </a:rPr>
              <a:t>where the researcher tests the hypothesis of casual relationships between variables</a:t>
            </a:r>
            <a:r>
              <a:rPr lang="en-IN" dirty="0"/>
              <a:t>.</a:t>
            </a:r>
          </a:p>
          <a:p>
            <a:r>
              <a:rPr lang="en-IN" dirty="0"/>
              <a:t>Experimental design has its origin in agricultural research.</a:t>
            </a:r>
          </a:p>
          <a:p>
            <a:r>
              <a:rPr lang="en-IN" dirty="0"/>
              <a:t>Professor Fisher divided agriculture fields into different blocks and conducted experiments in each block.</a:t>
            </a:r>
          </a:p>
          <a:p>
            <a:r>
              <a:rPr lang="en-IN" dirty="0"/>
              <a:t>Inference drawn from these are more reliable.  </a:t>
            </a:r>
          </a:p>
        </p:txBody>
      </p:sp>
    </p:spTree>
    <p:extLst>
      <p:ext uri="{BB962C8B-B14F-4D97-AF65-F5344CB8AC3E}">
        <p14:creationId xmlns:p14="http://schemas.microsoft.com/office/powerpoint/2010/main" val="3729088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94" y="1648014"/>
            <a:ext cx="10639567" cy="3155997"/>
          </a:xfrm>
        </p:spPr>
        <p:txBody>
          <a:bodyPr>
            <a:normAutofit/>
          </a:bodyPr>
          <a:lstStyle/>
          <a:p>
            <a:pPr algn="ctr"/>
            <a:r>
              <a:rPr lang="en-IN" sz="8800" dirty="0"/>
              <a:t>UNIT 2</a:t>
            </a:r>
          </a:p>
        </p:txBody>
      </p:sp>
    </p:spTree>
    <p:extLst>
      <p:ext uri="{BB962C8B-B14F-4D97-AF65-F5344CB8AC3E}">
        <p14:creationId xmlns:p14="http://schemas.microsoft.com/office/powerpoint/2010/main" val="1246435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Design of </a:t>
            </a:r>
            <a:r>
              <a:rPr lang="en-IN" dirty="0">
                <a:highlight>
                  <a:srgbClr val="00FF00"/>
                </a:highlight>
              </a:rPr>
              <a:t>Sample Surveys</a:t>
            </a:r>
          </a:p>
        </p:txBody>
      </p:sp>
      <p:sp>
        <p:nvSpPr>
          <p:cNvPr id="3" name="Text Placeholder 2"/>
          <p:cNvSpPr>
            <a:spLocks noGrp="1"/>
          </p:cNvSpPr>
          <p:nvPr>
            <p:ph type="body" idx="1"/>
          </p:nvPr>
        </p:nvSpPr>
        <p:spPr>
          <a:xfrm>
            <a:off x="838200" y="1851661"/>
            <a:ext cx="10515600" cy="3451860"/>
          </a:xfrm>
        </p:spPr>
        <p:txBody>
          <a:bodyPr/>
          <a:lstStyle/>
          <a:p>
            <a:r>
              <a:rPr lang="en-IN" dirty="0"/>
              <a:t>Universe – All items in any field of inquiry.</a:t>
            </a:r>
          </a:p>
          <a:p>
            <a:r>
              <a:rPr lang="en-IN" dirty="0"/>
              <a:t>Census inquiry/ Census survey – A complete enumeration of items in the population.</a:t>
            </a:r>
          </a:p>
          <a:p>
            <a:r>
              <a:rPr lang="en-IN" dirty="0"/>
              <a:t>Sample – Selected respondents from Universe.</a:t>
            </a:r>
          </a:p>
          <a:p>
            <a:r>
              <a:rPr lang="en-IN" dirty="0"/>
              <a:t>Sampling Technique- Selecting process of samples.</a:t>
            </a:r>
          </a:p>
          <a:p>
            <a:pPr marL="114300" indent="0">
              <a:buNone/>
            </a:pPr>
            <a:endParaRPr lang="en-IN" dirty="0"/>
          </a:p>
        </p:txBody>
      </p:sp>
    </p:spTree>
    <p:extLst>
      <p:ext uri="{BB962C8B-B14F-4D97-AF65-F5344CB8AC3E}">
        <p14:creationId xmlns:p14="http://schemas.microsoft.com/office/powerpoint/2010/main" val="1839926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Sample Design</a:t>
            </a:r>
          </a:p>
        </p:txBody>
      </p:sp>
      <p:sp>
        <p:nvSpPr>
          <p:cNvPr id="3" name="Text Placeholder 2"/>
          <p:cNvSpPr>
            <a:spLocks noGrp="1"/>
          </p:cNvSpPr>
          <p:nvPr>
            <p:ph type="body" idx="1"/>
          </p:nvPr>
        </p:nvSpPr>
        <p:spPr>
          <a:xfrm>
            <a:off x="838200" y="1825625"/>
            <a:ext cx="10728960" cy="4351338"/>
          </a:xfrm>
        </p:spPr>
        <p:txBody>
          <a:bodyPr>
            <a:normAutofit fontScale="92500" lnSpcReduction="20000"/>
          </a:bodyPr>
          <a:lstStyle/>
          <a:p>
            <a:r>
              <a:rPr lang="en-IN" dirty="0"/>
              <a:t>It is a definite plan for obtaining a sample from a given population.</a:t>
            </a:r>
          </a:p>
          <a:p>
            <a:r>
              <a:rPr lang="en-IN" dirty="0">
                <a:highlight>
                  <a:srgbClr val="00FF00"/>
                </a:highlight>
              </a:rPr>
              <a:t>The main steps of sample designing are:</a:t>
            </a:r>
          </a:p>
          <a:p>
            <a:pPr marL="685800" indent="-571500">
              <a:buFont typeface="+mj-lt"/>
              <a:buAutoNum type="romanLcPeriod"/>
            </a:pPr>
            <a:r>
              <a:rPr lang="en-IN" dirty="0"/>
              <a:t>Objective: Define objectives of survey in clear and concrete terms.</a:t>
            </a:r>
          </a:p>
          <a:p>
            <a:pPr marL="685800" indent="-571500">
              <a:buFont typeface="+mj-lt"/>
              <a:buAutoNum type="romanLcPeriod"/>
            </a:pPr>
            <a:r>
              <a:rPr lang="en-IN" dirty="0"/>
              <a:t>Population: What should be the population?</a:t>
            </a:r>
          </a:p>
          <a:p>
            <a:pPr marL="685800" indent="-571500">
              <a:buFont typeface="+mj-lt"/>
              <a:buAutoNum type="romanLcPeriod"/>
            </a:pPr>
            <a:r>
              <a:rPr lang="en-IN" dirty="0"/>
              <a:t>Sampling units and frame: Sampling unit may be geographical like Ex: State, district, valley or social unit like family , club, school, etc.,</a:t>
            </a:r>
          </a:p>
          <a:p>
            <a:pPr marL="571500" lvl="1" indent="0">
              <a:buNone/>
            </a:pPr>
            <a:r>
              <a:rPr lang="en-IN" dirty="0"/>
              <a:t>  Frame: List of sampling units.</a:t>
            </a:r>
          </a:p>
          <a:p>
            <a:pPr marL="685800" indent="-571500">
              <a:buFont typeface="+mj-lt"/>
              <a:buAutoNum type="romanLcPeriod"/>
            </a:pPr>
            <a:r>
              <a:rPr lang="en-IN" dirty="0"/>
              <a:t>Size of sample: The number of items to be selected from the universe to constitute sample.  </a:t>
            </a:r>
          </a:p>
          <a:p>
            <a:pPr marL="685800" indent="-571500">
              <a:buFont typeface="+mj-lt"/>
              <a:buAutoNum type="romanLcPeriod"/>
            </a:pPr>
            <a:r>
              <a:rPr lang="en-IN" dirty="0"/>
              <a:t>Parameters of interest: Statistical constants of the population are called as parameters.</a:t>
            </a:r>
          </a:p>
        </p:txBody>
      </p:sp>
      <p:grpSp>
        <p:nvGrpSpPr>
          <p:cNvPr id="6" name="Group 5">
            <a:extLst>
              <a:ext uri="{FF2B5EF4-FFF2-40B4-BE49-F238E27FC236}">
                <a16:creationId xmlns:a16="http://schemas.microsoft.com/office/drawing/2014/main" id="{6E80101C-F6D0-8045-F63F-904BF42D8B2D}"/>
              </a:ext>
            </a:extLst>
          </p:cNvPr>
          <p:cNvGrpSpPr/>
          <p:nvPr/>
        </p:nvGrpSpPr>
        <p:grpSpPr>
          <a:xfrm>
            <a:off x="914400" y="2844529"/>
            <a:ext cx="426240" cy="606960"/>
            <a:chOff x="914400" y="2844529"/>
            <a:chExt cx="426240" cy="6069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E16EC83-5C8C-DF03-A2CC-2E5F294CC9B7}"/>
                    </a:ext>
                  </a:extLst>
                </p14:cNvPr>
                <p14:cNvContentPartPr/>
                <p14:nvPr/>
              </p14:nvContentPartPr>
              <p14:xfrm>
                <a:off x="932040" y="2844529"/>
                <a:ext cx="408600" cy="283320"/>
              </p14:xfrm>
            </p:contentPart>
          </mc:Choice>
          <mc:Fallback>
            <p:pic>
              <p:nvPicPr>
                <p:cNvPr id="4" name="Ink 3">
                  <a:extLst>
                    <a:ext uri="{FF2B5EF4-FFF2-40B4-BE49-F238E27FC236}">
                      <a16:creationId xmlns:a16="http://schemas.microsoft.com/office/drawing/2014/main" id="{0E16EC83-5C8C-DF03-A2CC-2E5F294CC9B7}"/>
                    </a:ext>
                  </a:extLst>
                </p:cNvPr>
                <p:cNvPicPr/>
                <p:nvPr/>
              </p:nvPicPr>
              <p:blipFill>
                <a:blip r:embed="rId3"/>
                <a:stretch>
                  <a:fillRect/>
                </a:stretch>
              </p:blipFill>
              <p:spPr>
                <a:xfrm>
                  <a:off x="923040" y="2835889"/>
                  <a:ext cx="4262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13EDAB9-E5F0-1F33-C327-DD4CFBAB142D}"/>
                    </a:ext>
                  </a:extLst>
                </p14:cNvPr>
                <p14:cNvContentPartPr/>
                <p14:nvPr/>
              </p14:nvContentPartPr>
              <p14:xfrm>
                <a:off x="914400" y="3178609"/>
                <a:ext cx="363960" cy="272880"/>
              </p14:xfrm>
            </p:contentPart>
          </mc:Choice>
          <mc:Fallback>
            <p:pic>
              <p:nvPicPr>
                <p:cNvPr id="5" name="Ink 4">
                  <a:extLst>
                    <a:ext uri="{FF2B5EF4-FFF2-40B4-BE49-F238E27FC236}">
                      <a16:creationId xmlns:a16="http://schemas.microsoft.com/office/drawing/2014/main" id="{113EDAB9-E5F0-1F33-C327-DD4CFBAB142D}"/>
                    </a:ext>
                  </a:extLst>
                </p:cNvPr>
                <p:cNvPicPr/>
                <p:nvPr/>
              </p:nvPicPr>
              <p:blipFill>
                <a:blip r:embed="rId5"/>
                <a:stretch>
                  <a:fillRect/>
                </a:stretch>
              </p:blipFill>
              <p:spPr>
                <a:xfrm>
                  <a:off x="905400" y="3169969"/>
                  <a:ext cx="381600" cy="290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2A1D4BB-7402-05CE-ACA0-25C1BD5E169A}"/>
                  </a:ext>
                </a:extLst>
              </p14:cNvPr>
              <p14:cNvContentPartPr/>
              <p14:nvPr/>
            </p14:nvContentPartPr>
            <p14:xfrm>
              <a:off x="4804920" y="3381289"/>
              <a:ext cx="2286000" cy="106560"/>
            </p14:xfrm>
          </p:contentPart>
        </mc:Choice>
        <mc:Fallback>
          <p:pic>
            <p:nvPicPr>
              <p:cNvPr id="7" name="Ink 6">
                <a:extLst>
                  <a:ext uri="{FF2B5EF4-FFF2-40B4-BE49-F238E27FC236}">
                    <a16:creationId xmlns:a16="http://schemas.microsoft.com/office/drawing/2014/main" id="{02A1D4BB-7402-05CE-ACA0-25C1BD5E169A}"/>
                  </a:ext>
                </a:extLst>
              </p:cNvPr>
              <p:cNvPicPr/>
              <p:nvPr/>
            </p:nvPicPr>
            <p:blipFill>
              <a:blip r:embed="rId7"/>
              <a:stretch>
                <a:fillRect/>
              </a:stretch>
            </p:blipFill>
            <p:spPr>
              <a:xfrm>
                <a:off x="4795920" y="3372649"/>
                <a:ext cx="23036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5F09313-B1BB-035F-5414-3D4DE1A0BE47}"/>
                  </a:ext>
                </a:extLst>
              </p14:cNvPr>
              <p14:cNvContentPartPr/>
              <p14:nvPr/>
            </p14:nvContentPartPr>
            <p14:xfrm>
              <a:off x="887400" y="3495409"/>
              <a:ext cx="766800" cy="456840"/>
            </p14:xfrm>
          </p:contentPart>
        </mc:Choice>
        <mc:Fallback>
          <p:pic>
            <p:nvPicPr>
              <p:cNvPr id="8" name="Ink 7">
                <a:extLst>
                  <a:ext uri="{FF2B5EF4-FFF2-40B4-BE49-F238E27FC236}">
                    <a16:creationId xmlns:a16="http://schemas.microsoft.com/office/drawing/2014/main" id="{35F09313-B1BB-035F-5414-3D4DE1A0BE47}"/>
                  </a:ext>
                </a:extLst>
              </p:cNvPr>
              <p:cNvPicPr/>
              <p:nvPr/>
            </p:nvPicPr>
            <p:blipFill>
              <a:blip r:embed="rId9"/>
              <a:stretch>
                <a:fillRect/>
              </a:stretch>
            </p:blipFill>
            <p:spPr>
              <a:xfrm>
                <a:off x="878760" y="3486409"/>
                <a:ext cx="784440" cy="474480"/>
              </a:xfrm>
              <a:prstGeom prst="rect">
                <a:avLst/>
              </a:prstGeom>
            </p:spPr>
          </p:pic>
        </mc:Fallback>
      </mc:AlternateContent>
      <p:grpSp>
        <p:nvGrpSpPr>
          <p:cNvPr id="11" name="Group 10">
            <a:extLst>
              <a:ext uri="{FF2B5EF4-FFF2-40B4-BE49-F238E27FC236}">
                <a16:creationId xmlns:a16="http://schemas.microsoft.com/office/drawing/2014/main" id="{2699287A-3402-7E0F-775D-EEBF0A3A5F77}"/>
              </a:ext>
            </a:extLst>
          </p:cNvPr>
          <p:cNvGrpSpPr/>
          <p:nvPr/>
        </p:nvGrpSpPr>
        <p:grpSpPr>
          <a:xfrm>
            <a:off x="2043720" y="4132249"/>
            <a:ext cx="7092360" cy="189000"/>
            <a:chOff x="2043720" y="4132249"/>
            <a:chExt cx="7092360" cy="18900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7C25F4E-1F41-4A98-6038-A8359CD14205}"/>
                    </a:ext>
                  </a:extLst>
                </p14:cNvPr>
                <p14:cNvContentPartPr/>
                <p14:nvPr/>
              </p14:nvContentPartPr>
              <p14:xfrm>
                <a:off x="2043720" y="4132249"/>
                <a:ext cx="2520360" cy="73080"/>
              </p14:xfrm>
            </p:contentPart>
          </mc:Choice>
          <mc:Fallback>
            <p:pic>
              <p:nvPicPr>
                <p:cNvPr id="9" name="Ink 8">
                  <a:extLst>
                    <a:ext uri="{FF2B5EF4-FFF2-40B4-BE49-F238E27FC236}">
                      <a16:creationId xmlns:a16="http://schemas.microsoft.com/office/drawing/2014/main" id="{57C25F4E-1F41-4A98-6038-A8359CD14205}"/>
                    </a:ext>
                  </a:extLst>
                </p:cNvPr>
                <p:cNvPicPr/>
                <p:nvPr/>
              </p:nvPicPr>
              <p:blipFill>
                <a:blip r:embed="rId11"/>
                <a:stretch>
                  <a:fillRect/>
                </a:stretch>
              </p:blipFill>
              <p:spPr>
                <a:xfrm>
                  <a:off x="2035080" y="4123609"/>
                  <a:ext cx="25380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C5B71573-414A-2960-B7B9-6874A6940682}"/>
                    </a:ext>
                  </a:extLst>
                </p14:cNvPr>
                <p14:cNvContentPartPr/>
                <p14:nvPr/>
              </p14:nvContentPartPr>
              <p14:xfrm>
                <a:off x="6678360" y="4157449"/>
                <a:ext cx="2457720" cy="163800"/>
              </p14:xfrm>
            </p:contentPart>
          </mc:Choice>
          <mc:Fallback>
            <p:pic>
              <p:nvPicPr>
                <p:cNvPr id="10" name="Ink 9">
                  <a:extLst>
                    <a:ext uri="{FF2B5EF4-FFF2-40B4-BE49-F238E27FC236}">
                      <a16:creationId xmlns:a16="http://schemas.microsoft.com/office/drawing/2014/main" id="{C5B71573-414A-2960-B7B9-6874A6940682}"/>
                    </a:ext>
                  </a:extLst>
                </p:cNvPr>
                <p:cNvPicPr/>
                <p:nvPr/>
              </p:nvPicPr>
              <p:blipFill>
                <a:blip r:embed="rId13"/>
                <a:stretch>
                  <a:fillRect/>
                </a:stretch>
              </p:blipFill>
              <p:spPr>
                <a:xfrm>
                  <a:off x="6669720" y="4148809"/>
                  <a:ext cx="2475360" cy="181440"/>
                </a:xfrm>
                <a:prstGeom prst="rect">
                  <a:avLst/>
                </a:prstGeom>
              </p:spPr>
            </p:pic>
          </mc:Fallback>
        </mc:AlternateContent>
      </p:grpSp>
      <p:grpSp>
        <p:nvGrpSpPr>
          <p:cNvPr id="14" name="Group 13">
            <a:extLst>
              <a:ext uri="{FF2B5EF4-FFF2-40B4-BE49-F238E27FC236}">
                <a16:creationId xmlns:a16="http://schemas.microsoft.com/office/drawing/2014/main" id="{B00EC01B-3315-B564-41C9-F1251C778F99}"/>
              </a:ext>
            </a:extLst>
          </p:cNvPr>
          <p:cNvGrpSpPr/>
          <p:nvPr/>
        </p:nvGrpSpPr>
        <p:grpSpPr>
          <a:xfrm>
            <a:off x="896400" y="4311169"/>
            <a:ext cx="810720" cy="1414800"/>
            <a:chOff x="896400" y="4311169"/>
            <a:chExt cx="810720" cy="141480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CA57ECB4-F3FC-5A87-11A8-F10AC8DC3A82}"/>
                    </a:ext>
                  </a:extLst>
                </p14:cNvPr>
                <p14:cNvContentPartPr/>
                <p14:nvPr/>
              </p14:nvContentPartPr>
              <p14:xfrm>
                <a:off x="932040" y="4311169"/>
                <a:ext cx="723960" cy="658800"/>
              </p14:xfrm>
            </p:contentPart>
          </mc:Choice>
          <mc:Fallback>
            <p:pic>
              <p:nvPicPr>
                <p:cNvPr id="12" name="Ink 11">
                  <a:extLst>
                    <a:ext uri="{FF2B5EF4-FFF2-40B4-BE49-F238E27FC236}">
                      <a16:creationId xmlns:a16="http://schemas.microsoft.com/office/drawing/2014/main" id="{CA57ECB4-F3FC-5A87-11A8-F10AC8DC3A82}"/>
                    </a:ext>
                  </a:extLst>
                </p:cNvPr>
                <p:cNvPicPr/>
                <p:nvPr/>
              </p:nvPicPr>
              <p:blipFill>
                <a:blip r:embed="rId15"/>
                <a:stretch>
                  <a:fillRect/>
                </a:stretch>
              </p:blipFill>
              <p:spPr>
                <a:xfrm>
                  <a:off x="923040" y="4302529"/>
                  <a:ext cx="74160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A33DB5C8-CB27-2618-EC48-7928753772F3}"/>
                    </a:ext>
                  </a:extLst>
                </p14:cNvPr>
                <p14:cNvContentPartPr/>
                <p14:nvPr/>
              </p14:nvContentPartPr>
              <p14:xfrm>
                <a:off x="896400" y="4837849"/>
                <a:ext cx="810720" cy="888120"/>
              </p14:xfrm>
            </p:contentPart>
          </mc:Choice>
          <mc:Fallback>
            <p:pic>
              <p:nvPicPr>
                <p:cNvPr id="13" name="Ink 12">
                  <a:extLst>
                    <a:ext uri="{FF2B5EF4-FFF2-40B4-BE49-F238E27FC236}">
                      <a16:creationId xmlns:a16="http://schemas.microsoft.com/office/drawing/2014/main" id="{A33DB5C8-CB27-2618-EC48-7928753772F3}"/>
                    </a:ext>
                  </a:extLst>
                </p:cNvPr>
                <p:cNvPicPr/>
                <p:nvPr/>
              </p:nvPicPr>
              <p:blipFill>
                <a:blip r:embed="rId17"/>
                <a:stretch>
                  <a:fillRect/>
                </a:stretch>
              </p:blipFill>
              <p:spPr>
                <a:xfrm>
                  <a:off x="887760" y="4828849"/>
                  <a:ext cx="828360" cy="905760"/>
                </a:xfrm>
                <a:prstGeom prst="rect">
                  <a:avLst/>
                </a:prstGeom>
              </p:spPr>
            </p:pic>
          </mc:Fallback>
        </mc:AlternateContent>
      </p:grpSp>
    </p:spTree>
    <p:extLst>
      <p:ext uri="{BB962C8B-B14F-4D97-AF65-F5344CB8AC3E}">
        <p14:creationId xmlns:p14="http://schemas.microsoft.com/office/powerpoint/2010/main" val="27128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a:t>Data Collection: No irrelevant Information</a:t>
            </a:r>
          </a:p>
          <a:p>
            <a:r>
              <a:rPr lang="en-IN" dirty="0"/>
              <a:t>Non Respondents:   Reason for non responding to be recorded</a:t>
            </a:r>
          </a:p>
          <a:p>
            <a:r>
              <a:rPr lang="en-IN" dirty="0"/>
              <a:t>Selection of proper Sampling design</a:t>
            </a:r>
          </a:p>
          <a:p>
            <a:r>
              <a:rPr lang="en-IN" dirty="0"/>
              <a:t>Organising field work:</a:t>
            </a:r>
          </a:p>
          <a:p>
            <a:r>
              <a:rPr lang="en-IN" dirty="0"/>
              <a:t>Pilot survey</a:t>
            </a:r>
          </a:p>
          <a:p>
            <a:r>
              <a:rPr lang="en-IN" dirty="0" err="1"/>
              <a:t>Budegtary</a:t>
            </a:r>
            <a:r>
              <a:rPr lang="en-IN" dirty="0"/>
              <a:t> Constraint: </a:t>
            </a:r>
          </a:p>
          <a:p>
            <a:pPr marL="114300" indent="0">
              <a:buNone/>
            </a:pPr>
            <a:endParaRPr lang="en-IN" dirty="0"/>
          </a:p>
        </p:txBody>
      </p:sp>
    </p:spTree>
    <p:extLst>
      <p:ext uri="{BB962C8B-B14F-4D97-AF65-F5344CB8AC3E}">
        <p14:creationId xmlns:p14="http://schemas.microsoft.com/office/powerpoint/2010/main" val="3705950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Sampling and Non- Sampling Errors</a:t>
            </a:r>
          </a:p>
        </p:txBody>
      </p:sp>
      <p:sp>
        <p:nvSpPr>
          <p:cNvPr id="3" name="Text Placeholder 2"/>
          <p:cNvSpPr>
            <a:spLocks noGrp="1"/>
          </p:cNvSpPr>
          <p:nvPr>
            <p:ph type="body" idx="1"/>
          </p:nvPr>
        </p:nvSpPr>
        <p:spPr/>
        <p:txBody>
          <a:bodyPr/>
          <a:lstStyle/>
          <a:p>
            <a:pPr marL="114300" indent="0">
              <a:buNone/>
            </a:pPr>
            <a:r>
              <a:rPr lang="en-IN" b="1" dirty="0">
                <a:highlight>
                  <a:srgbClr val="00FF00"/>
                </a:highlight>
              </a:rPr>
              <a:t>Sampling Errors: </a:t>
            </a:r>
          </a:p>
          <a:p>
            <a:pPr marL="114300" indent="0">
              <a:buNone/>
            </a:pPr>
            <a:r>
              <a:rPr lang="en-IN" dirty="0">
                <a:solidFill>
                  <a:srgbClr val="FF0000"/>
                </a:solidFill>
              </a:rPr>
              <a:t>Occurs due to part of the population used to estimate population parameters.</a:t>
            </a:r>
          </a:p>
          <a:p>
            <a:pPr marL="114300" indent="0">
              <a:buNone/>
            </a:pPr>
            <a:r>
              <a:rPr lang="en-IN" dirty="0"/>
              <a:t>Measurement of the </a:t>
            </a:r>
            <a:r>
              <a:rPr lang="en-US" dirty="0"/>
              <a:t>sampling error is usually called the ‘</a:t>
            </a:r>
            <a:r>
              <a:rPr lang="en-US" dirty="0">
                <a:solidFill>
                  <a:srgbClr val="FF0000"/>
                </a:solidFill>
              </a:rPr>
              <a:t>precision of the sampling plan’</a:t>
            </a:r>
            <a:r>
              <a:rPr lang="en-US" dirty="0"/>
              <a:t>.</a:t>
            </a:r>
            <a:endParaRPr lang="en-IN" dirty="0"/>
          </a:p>
          <a:p>
            <a:pPr marL="114300" indent="0">
              <a:buNone/>
            </a:pPr>
            <a:r>
              <a:rPr lang="en-US" i="1" dirty="0"/>
              <a:t>while selecting a sampling procedure, researcher must ensure that the procedure causes a relatively small sampling error and helps to control the systematic bias in a better </a:t>
            </a:r>
            <a:r>
              <a:rPr lang="en-IN" i="1" dirty="0"/>
              <a:t>way</a:t>
            </a:r>
            <a:r>
              <a:rPr lang="en-IN" dirty="0"/>
              <a:t>.</a:t>
            </a:r>
          </a:p>
          <a:p>
            <a:pPr marL="114300" indent="0">
              <a:buNone/>
            </a:pPr>
            <a:endParaRPr lang="en-IN" dirty="0"/>
          </a:p>
        </p:txBody>
      </p:sp>
    </p:spTree>
    <p:extLst>
      <p:ext uri="{BB962C8B-B14F-4D97-AF65-F5344CB8AC3E}">
        <p14:creationId xmlns:p14="http://schemas.microsoft.com/office/powerpoint/2010/main" val="1593434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114300" indent="0"/>
            <a:r>
              <a:rPr lang="en-IN" sz="3600" dirty="0">
                <a:highlight>
                  <a:srgbClr val="00FF00"/>
                </a:highlight>
              </a:rPr>
              <a:t>Non Sampling Errors:</a:t>
            </a:r>
            <a:br>
              <a:rPr lang="en-IN" sz="3600" dirty="0"/>
            </a:br>
            <a:r>
              <a:rPr lang="en-IN" sz="3600" dirty="0"/>
              <a:t>Present </a:t>
            </a:r>
            <a:r>
              <a:rPr lang="en-IN" sz="3600" dirty="0">
                <a:solidFill>
                  <a:srgbClr val="FF0000"/>
                </a:solidFill>
              </a:rPr>
              <a:t>in both sample survey and census survey</a:t>
            </a:r>
            <a:br>
              <a:rPr lang="en-IN" sz="3600" dirty="0"/>
            </a:br>
            <a:endParaRPr lang="en-IN" sz="3600" dirty="0"/>
          </a:p>
        </p:txBody>
      </p:sp>
      <p:pic>
        <p:nvPicPr>
          <p:cNvPr id="4" name="Picture 3"/>
          <p:cNvPicPr>
            <a:picLocks noChangeAspect="1"/>
          </p:cNvPicPr>
          <p:nvPr/>
        </p:nvPicPr>
        <p:blipFill>
          <a:blip r:embed="rId2"/>
          <a:stretch>
            <a:fillRect/>
          </a:stretch>
        </p:blipFill>
        <p:spPr>
          <a:xfrm>
            <a:off x="1257300" y="1723786"/>
            <a:ext cx="9784080" cy="3876913"/>
          </a:xfrm>
          <a:prstGeom prst="rect">
            <a:avLst/>
          </a:prstGeom>
        </p:spPr>
      </p:pic>
      <p:grpSp>
        <p:nvGrpSpPr>
          <p:cNvPr id="9" name="Group 8">
            <a:extLst>
              <a:ext uri="{FF2B5EF4-FFF2-40B4-BE49-F238E27FC236}">
                <a16:creationId xmlns:a16="http://schemas.microsoft.com/office/drawing/2014/main" id="{DDAD770E-4D24-4F0F-BF2A-76B24A14B42B}"/>
              </a:ext>
            </a:extLst>
          </p:cNvPr>
          <p:cNvGrpSpPr/>
          <p:nvPr/>
        </p:nvGrpSpPr>
        <p:grpSpPr>
          <a:xfrm>
            <a:off x="1280520" y="2955769"/>
            <a:ext cx="9881640" cy="2954160"/>
            <a:chOff x="1280520" y="2955769"/>
            <a:chExt cx="9881640" cy="295416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59780EF-1795-795B-6F25-F01F929D3019}"/>
                    </a:ext>
                  </a:extLst>
                </p14:cNvPr>
                <p14:cNvContentPartPr/>
                <p14:nvPr/>
              </p14:nvContentPartPr>
              <p14:xfrm>
                <a:off x="1280520" y="3023809"/>
                <a:ext cx="2315880" cy="2886120"/>
              </p14:xfrm>
            </p:contentPart>
          </mc:Choice>
          <mc:Fallback>
            <p:pic>
              <p:nvPicPr>
                <p:cNvPr id="3" name="Ink 2">
                  <a:extLst>
                    <a:ext uri="{FF2B5EF4-FFF2-40B4-BE49-F238E27FC236}">
                      <a16:creationId xmlns:a16="http://schemas.microsoft.com/office/drawing/2014/main" id="{559780EF-1795-795B-6F25-F01F929D3019}"/>
                    </a:ext>
                  </a:extLst>
                </p:cNvPr>
                <p:cNvPicPr/>
                <p:nvPr/>
              </p:nvPicPr>
              <p:blipFill>
                <a:blip r:embed="rId4"/>
                <a:stretch>
                  <a:fillRect/>
                </a:stretch>
              </p:blipFill>
              <p:spPr>
                <a:xfrm>
                  <a:off x="1271520" y="3014809"/>
                  <a:ext cx="2333520" cy="2903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468612E-C9C1-321B-DBF7-0095A1387611}"/>
                    </a:ext>
                  </a:extLst>
                </p14:cNvPr>
                <p14:cNvContentPartPr/>
                <p14:nvPr/>
              </p14:nvContentPartPr>
              <p14:xfrm>
                <a:off x="5019840" y="4641289"/>
                <a:ext cx="780120" cy="810720"/>
              </p14:xfrm>
            </p:contentPart>
          </mc:Choice>
          <mc:Fallback>
            <p:pic>
              <p:nvPicPr>
                <p:cNvPr id="5" name="Ink 4">
                  <a:extLst>
                    <a:ext uri="{FF2B5EF4-FFF2-40B4-BE49-F238E27FC236}">
                      <a16:creationId xmlns:a16="http://schemas.microsoft.com/office/drawing/2014/main" id="{5468612E-C9C1-321B-DBF7-0095A1387611}"/>
                    </a:ext>
                  </a:extLst>
                </p:cNvPr>
                <p:cNvPicPr/>
                <p:nvPr/>
              </p:nvPicPr>
              <p:blipFill>
                <a:blip r:embed="rId6"/>
                <a:stretch>
                  <a:fillRect/>
                </a:stretch>
              </p:blipFill>
              <p:spPr>
                <a:xfrm>
                  <a:off x="5011200" y="4632289"/>
                  <a:ext cx="797760" cy="828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D26AAC0-3108-14F7-FD5E-C08DA0C3A681}"/>
                    </a:ext>
                  </a:extLst>
                </p14:cNvPr>
                <p14:cNvContentPartPr/>
                <p14:nvPr/>
              </p14:nvContentPartPr>
              <p14:xfrm>
                <a:off x="6678360" y="4482889"/>
                <a:ext cx="857160" cy="970920"/>
              </p14:xfrm>
            </p:contentPart>
          </mc:Choice>
          <mc:Fallback>
            <p:pic>
              <p:nvPicPr>
                <p:cNvPr id="6" name="Ink 5">
                  <a:extLst>
                    <a:ext uri="{FF2B5EF4-FFF2-40B4-BE49-F238E27FC236}">
                      <a16:creationId xmlns:a16="http://schemas.microsoft.com/office/drawing/2014/main" id="{CD26AAC0-3108-14F7-FD5E-C08DA0C3A681}"/>
                    </a:ext>
                  </a:extLst>
                </p:cNvPr>
                <p:cNvPicPr/>
                <p:nvPr/>
              </p:nvPicPr>
              <p:blipFill>
                <a:blip r:embed="rId8"/>
                <a:stretch>
                  <a:fillRect/>
                </a:stretch>
              </p:blipFill>
              <p:spPr>
                <a:xfrm>
                  <a:off x="6669720" y="4473889"/>
                  <a:ext cx="874800" cy="988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440C992B-4A94-A7F6-CEBF-436DC18E2D89}"/>
                    </a:ext>
                  </a:extLst>
                </p14:cNvPr>
                <p14:cNvContentPartPr/>
                <p14:nvPr/>
              </p14:nvContentPartPr>
              <p14:xfrm>
                <a:off x="8982360" y="4278769"/>
                <a:ext cx="793800" cy="1155600"/>
              </p14:xfrm>
            </p:contentPart>
          </mc:Choice>
          <mc:Fallback>
            <p:pic>
              <p:nvPicPr>
                <p:cNvPr id="7" name="Ink 6">
                  <a:extLst>
                    <a:ext uri="{FF2B5EF4-FFF2-40B4-BE49-F238E27FC236}">
                      <a16:creationId xmlns:a16="http://schemas.microsoft.com/office/drawing/2014/main" id="{440C992B-4A94-A7F6-CEBF-436DC18E2D89}"/>
                    </a:ext>
                  </a:extLst>
                </p:cNvPr>
                <p:cNvPicPr/>
                <p:nvPr/>
              </p:nvPicPr>
              <p:blipFill>
                <a:blip r:embed="rId10"/>
                <a:stretch>
                  <a:fillRect/>
                </a:stretch>
              </p:blipFill>
              <p:spPr>
                <a:xfrm>
                  <a:off x="8973720" y="4269769"/>
                  <a:ext cx="811440" cy="1173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84B4AFA5-9C11-1502-841F-6E72B5ED231D}"/>
                    </a:ext>
                  </a:extLst>
                </p14:cNvPr>
                <p14:cNvContentPartPr/>
                <p14:nvPr/>
              </p14:nvContentPartPr>
              <p14:xfrm>
                <a:off x="4069080" y="2955769"/>
                <a:ext cx="7093080" cy="2626560"/>
              </p14:xfrm>
            </p:contentPart>
          </mc:Choice>
          <mc:Fallback>
            <p:pic>
              <p:nvPicPr>
                <p:cNvPr id="8" name="Ink 7">
                  <a:extLst>
                    <a:ext uri="{FF2B5EF4-FFF2-40B4-BE49-F238E27FC236}">
                      <a16:creationId xmlns:a16="http://schemas.microsoft.com/office/drawing/2014/main" id="{84B4AFA5-9C11-1502-841F-6E72B5ED231D}"/>
                    </a:ext>
                  </a:extLst>
                </p:cNvPr>
                <p:cNvPicPr/>
                <p:nvPr/>
              </p:nvPicPr>
              <p:blipFill>
                <a:blip r:embed="rId12"/>
                <a:stretch>
                  <a:fillRect/>
                </a:stretch>
              </p:blipFill>
              <p:spPr>
                <a:xfrm>
                  <a:off x="4060440" y="2947129"/>
                  <a:ext cx="7110720" cy="2644200"/>
                </a:xfrm>
                <a:prstGeom prst="rect">
                  <a:avLst/>
                </a:prstGeom>
              </p:spPr>
            </p:pic>
          </mc:Fallback>
        </mc:AlternateContent>
      </p:grpSp>
    </p:spTree>
    <p:extLst>
      <p:ext uri="{BB962C8B-B14F-4D97-AF65-F5344CB8AC3E}">
        <p14:creationId xmlns:p14="http://schemas.microsoft.com/office/powerpoint/2010/main" val="2532145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93801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3F1D07-387E-B8D1-1A0D-69D2EA1A53A8}"/>
                  </a:ext>
                </a:extLst>
              </p14:cNvPr>
              <p14:cNvContentPartPr/>
              <p14:nvPr/>
            </p14:nvContentPartPr>
            <p14:xfrm>
              <a:off x="851400" y="3164753"/>
              <a:ext cx="2976840" cy="90000"/>
            </p14:xfrm>
          </p:contentPart>
        </mc:Choice>
        <mc:Fallback>
          <p:pic>
            <p:nvPicPr>
              <p:cNvPr id="2" name="Ink 1">
                <a:extLst>
                  <a:ext uri="{FF2B5EF4-FFF2-40B4-BE49-F238E27FC236}">
                    <a16:creationId xmlns:a16="http://schemas.microsoft.com/office/drawing/2014/main" id="{143F1D07-387E-B8D1-1A0D-69D2EA1A53A8}"/>
                  </a:ext>
                </a:extLst>
              </p:cNvPr>
              <p:cNvPicPr/>
              <p:nvPr/>
            </p:nvPicPr>
            <p:blipFill>
              <a:blip r:embed="rId4"/>
              <a:stretch>
                <a:fillRect/>
              </a:stretch>
            </p:blipFill>
            <p:spPr>
              <a:xfrm>
                <a:off x="842760" y="3155753"/>
                <a:ext cx="29944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4011962-ADA4-B05D-BD9E-5CAA04B2BF4F}"/>
                  </a:ext>
                </a:extLst>
              </p14:cNvPr>
              <p14:cNvContentPartPr/>
              <p14:nvPr/>
            </p14:nvContentPartPr>
            <p14:xfrm>
              <a:off x="7772400" y="2748593"/>
              <a:ext cx="1950840" cy="48600"/>
            </p14:xfrm>
          </p:contentPart>
        </mc:Choice>
        <mc:Fallback>
          <p:pic>
            <p:nvPicPr>
              <p:cNvPr id="3" name="Ink 2">
                <a:extLst>
                  <a:ext uri="{FF2B5EF4-FFF2-40B4-BE49-F238E27FC236}">
                    <a16:creationId xmlns:a16="http://schemas.microsoft.com/office/drawing/2014/main" id="{94011962-ADA4-B05D-BD9E-5CAA04B2BF4F}"/>
                  </a:ext>
                </a:extLst>
              </p:cNvPr>
              <p:cNvPicPr/>
              <p:nvPr/>
            </p:nvPicPr>
            <p:blipFill>
              <a:blip r:embed="rId6"/>
              <a:stretch>
                <a:fillRect/>
              </a:stretch>
            </p:blipFill>
            <p:spPr>
              <a:xfrm>
                <a:off x="7763760" y="2739593"/>
                <a:ext cx="19684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D1F77A12-3AE9-C3F0-0872-7D0BCAF719A4}"/>
                  </a:ext>
                </a:extLst>
              </p14:cNvPr>
              <p14:cNvContentPartPr/>
              <p14:nvPr/>
            </p14:nvContentPartPr>
            <p14:xfrm>
              <a:off x="7503480" y="3074753"/>
              <a:ext cx="587880" cy="17640"/>
            </p14:xfrm>
          </p:contentPart>
        </mc:Choice>
        <mc:Fallback>
          <p:pic>
            <p:nvPicPr>
              <p:cNvPr id="5" name="Ink 4">
                <a:extLst>
                  <a:ext uri="{FF2B5EF4-FFF2-40B4-BE49-F238E27FC236}">
                    <a16:creationId xmlns:a16="http://schemas.microsoft.com/office/drawing/2014/main" id="{D1F77A12-3AE9-C3F0-0872-7D0BCAF719A4}"/>
                  </a:ext>
                </a:extLst>
              </p:cNvPr>
              <p:cNvPicPr/>
              <p:nvPr/>
            </p:nvPicPr>
            <p:blipFill>
              <a:blip r:embed="rId8"/>
              <a:stretch>
                <a:fillRect/>
              </a:stretch>
            </p:blipFill>
            <p:spPr>
              <a:xfrm>
                <a:off x="7494840" y="3066113"/>
                <a:ext cx="605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9A95A72D-7C40-92F4-C1D6-2F6DAE7BE424}"/>
                  </a:ext>
                </a:extLst>
              </p14:cNvPr>
              <p14:cNvContentPartPr/>
              <p14:nvPr/>
            </p14:nvContentPartPr>
            <p14:xfrm>
              <a:off x="259920" y="4859993"/>
              <a:ext cx="452520" cy="261000"/>
            </p14:xfrm>
          </p:contentPart>
        </mc:Choice>
        <mc:Fallback>
          <p:pic>
            <p:nvPicPr>
              <p:cNvPr id="6" name="Ink 5">
                <a:extLst>
                  <a:ext uri="{FF2B5EF4-FFF2-40B4-BE49-F238E27FC236}">
                    <a16:creationId xmlns:a16="http://schemas.microsoft.com/office/drawing/2014/main" id="{9A95A72D-7C40-92F4-C1D6-2F6DAE7BE424}"/>
                  </a:ext>
                </a:extLst>
              </p:cNvPr>
              <p:cNvPicPr/>
              <p:nvPr/>
            </p:nvPicPr>
            <p:blipFill>
              <a:blip r:embed="rId10"/>
              <a:stretch>
                <a:fillRect/>
              </a:stretch>
            </p:blipFill>
            <p:spPr>
              <a:xfrm>
                <a:off x="250920" y="4851353"/>
                <a:ext cx="4701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37BE486A-5A83-597E-548B-79DCDAFB015F}"/>
                  </a:ext>
                </a:extLst>
              </p14:cNvPr>
              <p14:cNvContentPartPr/>
              <p14:nvPr/>
            </p14:nvContentPartPr>
            <p14:xfrm>
              <a:off x="1120320" y="5721113"/>
              <a:ext cx="3035520" cy="375120"/>
            </p14:xfrm>
          </p:contentPart>
        </mc:Choice>
        <mc:Fallback>
          <p:pic>
            <p:nvPicPr>
              <p:cNvPr id="7" name="Ink 6">
                <a:extLst>
                  <a:ext uri="{FF2B5EF4-FFF2-40B4-BE49-F238E27FC236}">
                    <a16:creationId xmlns:a16="http://schemas.microsoft.com/office/drawing/2014/main" id="{37BE486A-5A83-597E-548B-79DCDAFB015F}"/>
                  </a:ext>
                </a:extLst>
              </p:cNvPr>
              <p:cNvPicPr/>
              <p:nvPr/>
            </p:nvPicPr>
            <p:blipFill>
              <a:blip r:embed="rId12"/>
              <a:stretch>
                <a:fillRect/>
              </a:stretch>
            </p:blipFill>
            <p:spPr>
              <a:xfrm>
                <a:off x="1111680" y="5712473"/>
                <a:ext cx="305316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2FD7FB4C-816F-D22D-615D-15108083A568}"/>
                  </a:ext>
                </a:extLst>
              </p14:cNvPr>
              <p14:cNvContentPartPr/>
              <p14:nvPr/>
            </p14:nvContentPartPr>
            <p14:xfrm>
              <a:off x="6131520" y="4161593"/>
              <a:ext cx="573840" cy="433800"/>
            </p14:xfrm>
          </p:contentPart>
        </mc:Choice>
        <mc:Fallback>
          <p:pic>
            <p:nvPicPr>
              <p:cNvPr id="8" name="Ink 7">
                <a:extLst>
                  <a:ext uri="{FF2B5EF4-FFF2-40B4-BE49-F238E27FC236}">
                    <a16:creationId xmlns:a16="http://schemas.microsoft.com/office/drawing/2014/main" id="{2FD7FB4C-816F-D22D-615D-15108083A568}"/>
                  </a:ext>
                </a:extLst>
              </p:cNvPr>
              <p:cNvPicPr/>
              <p:nvPr/>
            </p:nvPicPr>
            <p:blipFill>
              <a:blip r:embed="rId14"/>
              <a:stretch>
                <a:fillRect/>
              </a:stretch>
            </p:blipFill>
            <p:spPr>
              <a:xfrm>
                <a:off x="6122880" y="4152593"/>
                <a:ext cx="59148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F3690205-91DD-DE68-8B50-3287704D6C6D}"/>
                  </a:ext>
                </a:extLst>
              </p14:cNvPr>
              <p14:cNvContentPartPr/>
              <p14:nvPr/>
            </p14:nvContentPartPr>
            <p14:xfrm>
              <a:off x="6185520" y="5907593"/>
              <a:ext cx="1291320" cy="64440"/>
            </p14:xfrm>
          </p:contentPart>
        </mc:Choice>
        <mc:Fallback>
          <p:pic>
            <p:nvPicPr>
              <p:cNvPr id="9" name="Ink 8">
                <a:extLst>
                  <a:ext uri="{FF2B5EF4-FFF2-40B4-BE49-F238E27FC236}">
                    <a16:creationId xmlns:a16="http://schemas.microsoft.com/office/drawing/2014/main" id="{F3690205-91DD-DE68-8B50-3287704D6C6D}"/>
                  </a:ext>
                </a:extLst>
              </p:cNvPr>
              <p:cNvPicPr/>
              <p:nvPr/>
            </p:nvPicPr>
            <p:blipFill>
              <a:blip r:embed="rId16"/>
              <a:stretch>
                <a:fillRect/>
              </a:stretch>
            </p:blipFill>
            <p:spPr>
              <a:xfrm>
                <a:off x="6176520" y="5898953"/>
                <a:ext cx="1308960" cy="82080"/>
              </a:xfrm>
              <a:prstGeom prst="rect">
                <a:avLst/>
              </a:prstGeom>
            </p:spPr>
          </p:pic>
        </mc:Fallback>
      </mc:AlternateContent>
    </p:spTree>
    <p:extLst>
      <p:ext uri="{BB962C8B-B14F-4D97-AF65-F5344CB8AC3E}">
        <p14:creationId xmlns:p14="http://schemas.microsoft.com/office/powerpoint/2010/main" val="883940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IN" dirty="0">
                <a:highlight>
                  <a:srgbClr val="00FF00"/>
                </a:highlight>
              </a:rPr>
              <a:t>Types of Sampling Designs</a:t>
            </a:r>
          </a:p>
        </p:txBody>
      </p:sp>
      <p:pic>
        <p:nvPicPr>
          <p:cNvPr id="4" name="Picture 3"/>
          <p:cNvPicPr>
            <a:picLocks noChangeAspect="1"/>
          </p:cNvPicPr>
          <p:nvPr/>
        </p:nvPicPr>
        <p:blipFill>
          <a:blip r:embed="rId2"/>
          <a:stretch>
            <a:fillRect/>
          </a:stretch>
        </p:blipFill>
        <p:spPr>
          <a:xfrm>
            <a:off x="1569721" y="1989773"/>
            <a:ext cx="9784079" cy="47529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8531151-29C9-5033-EFA8-18B4ABE12B3E}"/>
                  </a:ext>
                </a:extLst>
              </p14:cNvPr>
              <p14:cNvContentPartPr/>
              <p14:nvPr/>
            </p14:nvContentPartPr>
            <p14:xfrm>
              <a:off x="2420280" y="2275369"/>
              <a:ext cx="3465360" cy="163080"/>
            </p14:xfrm>
          </p:contentPart>
        </mc:Choice>
        <mc:Fallback>
          <p:pic>
            <p:nvPicPr>
              <p:cNvPr id="3" name="Ink 2">
                <a:extLst>
                  <a:ext uri="{FF2B5EF4-FFF2-40B4-BE49-F238E27FC236}">
                    <a16:creationId xmlns:a16="http://schemas.microsoft.com/office/drawing/2014/main" id="{78531151-29C9-5033-EFA8-18B4ABE12B3E}"/>
                  </a:ext>
                </a:extLst>
              </p:cNvPr>
              <p:cNvPicPr/>
              <p:nvPr/>
            </p:nvPicPr>
            <p:blipFill>
              <a:blip r:embed="rId4"/>
              <a:stretch>
                <a:fillRect/>
              </a:stretch>
            </p:blipFill>
            <p:spPr>
              <a:xfrm>
                <a:off x="2366640" y="2167729"/>
                <a:ext cx="357300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1F170A8-6782-8EC9-3289-40870C5A5F38}"/>
                  </a:ext>
                </a:extLst>
              </p14:cNvPr>
              <p14:cNvContentPartPr/>
              <p14:nvPr/>
            </p14:nvContentPartPr>
            <p14:xfrm>
              <a:off x="6786000" y="2330449"/>
              <a:ext cx="4186440" cy="108720"/>
            </p14:xfrm>
          </p:contentPart>
        </mc:Choice>
        <mc:Fallback>
          <p:pic>
            <p:nvPicPr>
              <p:cNvPr id="5" name="Ink 4">
                <a:extLst>
                  <a:ext uri="{FF2B5EF4-FFF2-40B4-BE49-F238E27FC236}">
                    <a16:creationId xmlns:a16="http://schemas.microsoft.com/office/drawing/2014/main" id="{D1F170A8-6782-8EC9-3289-40870C5A5F38}"/>
                  </a:ext>
                </a:extLst>
              </p:cNvPr>
              <p:cNvPicPr/>
              <p:nvPr/>
            </p:nvPicPr>
            <p:blipFill>
              <a:blip r:embed="rId6"/>
              <a:stretch>
                <a:fillRect/>
              </a:stretch>
            </p:blipFill>
            <p:spPr>
              <a:xfrm>
                <a:off x="6732360" y="2222449"/>
                <a:ext cx="42940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CF084F5-1FCE-D0F3-5395-242BDDF3C07E}"/>
                  </a:ext>
                </a:extLst>
              </p14:cNvPr>
              <p14:cNvContentPartPr/>
              <p14:nvPr/>
            </p14:nvContentPartPr>
            <p14:xfrm>
              <a:off x="3773880" y="3182569"/>
              <a:ext cx="2471760" cy="100800"/>
            </p14:xfrm>
          </p:contentPart>
        </mc:Choice>
        <mc:Fallback>
          <p:pic>
            <p:nvPicPr>
              <p:cNvPr id="6" name="Ink 5">
                <a:extLst>
                  <a:ext uri="{FF2B5EF4-FFF2-40B4-BE49-F238E27FC236}">
                    <a16:creationId xmlns:a16="http://schemas.microsoft.com/office/drawing/2014/main" id="{9CF084F5-1FCE-D0F3-5395-242BDDF3C07E}"/>
                  </a:ext>
                </a:extLst>
              </p:cNvPr>
              <p:cNvPicPr/>
              <p:nvPr/>
            </p:nvPicPr>
            <p:blipFill>
              <a:blip r:embed="rId8"/>
              <a:stretch>
                <a:fillRect/>
              </a:stretch>
            </p:blipFill>
            <p:spPr>
              <a:xfrm>
                <a:off x="3765240" y="3173569"/>
                <a:ext cx="24894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AA226D90-F8D2-756C-FE0F-68392DEC59F7}"/>
                  </a:ext>
                </a:extLst>
              </p14:cNvPr>
              <p14:cNvContentPartPr/>
              <p14:nvPr/>
            </p14:nvContentPartPr>
            <p14:xfrm>
              <a:off x="9376920" y="2876209"/>
              <a:ext cx="1532880" cy="19800"/>
            </p14:xfrm>
          </p:contentPart>
        </mc:Choice>
        <mc:Fallback>
          <p:pic>
            <p:nvPicPr>
              <p:cNvPr id="7" name="Ink 6">
                <a:extLst>
                  <a:ext uri="{FF2B5EF4-FFF2-40B4-BE49-F238E27FC236}">
                    <a16:creationId xmlns:a16="http://schemas.microsoft.com/office/drawing/2014/main" id="{AA226D90-F8D2-756C-FE0F-68392DEC59F7}"/>
                  </a:ext>
                </a:extLst>
              </p:cNvPr>
              <p:cNvPicPr/>
              <p:nvPr/>
            </p:nvPicPr>
            <p:blipFill>
              <a:blip r:embed="rId10"/>
              <a:stretch>
                <a:fillRect/>
              </a:stretch>
            </p:blipFill>
            <p:spPr>
              <a:xfrm>
                <a:off x="9367920" y="2867209"/>
                <a:ext cx="15505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0801429D-5902-75F6-10D4-4480AE68D331}"/>
                  </a:ext>
                </a:extLst>
              </p14:cNvPr>
              <p14:cNvContentPartPr/>
              <p14:nvPr/>
            </p14:nvContentPartPr>
            <p14:xfrm>
              <a:off x="7261200" y="3011209"/>
              <a:ext cx="2725200" cy="234360"/>
            </p14:xfrm>
          </p:contentPart>
        </mc:Choice>
        <mc:Fallback>
          <p:pic>
            <p:nvPicPr>
              <p:cNvPr id="8" name="Ink 7">
                <a:extLst>
                  <a:ext uri="{FF2B5EF4-FFF2-40B4-BE49-F238E27FC236}">
                    <a16:creationId xmlns:a16="http://schemas.microsoft.com/office/drawing/2014/main" id="{0801429D-5902-75F6-10D4-4480AE68D331}"/>
                  </a:ext>
                </a:extLst>
              </p:cNvPr>
              <p:cNvPicPr/>
              <p:nvPr/>
            </p:nvPicPr>
            <p:blipFill>
              <a:blip r:embed="rId12"/>
              <a:stretch>
                <a:fillRect/>
              </a:stretch>
            </p:blipFill>
            <p:spPr>
              <a:xfrm>
                <a:off x="7252560" y="3002569"/>
                <a:ext cx="27428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EE40E9B1-0860-5A6D-9DA8-BCD4BA59897B}"/>
                  </a:ext>
                </a:extLst>
              </p14:cNvPr>
              <p14:cNvContentPartPr/>
              <p14:nvPr/>
            </p14:nvContentPartPr>
            <p14:xfrm>
              <a:off x="8076960" y="3433129"/>
              <a:ext cx="950040" cy="10440"/>
            </p14:xfrm>
          </p:contentPart>
        </mc:Choice>
        <mc:Fallback>
          <p:pic>
            <p:nvPicPr>
              <p:cNvPr id="9" name="Ink 8">
                <a:extLst>
                  <a:ext uri="{FF2B5EF4-FFF2-40B4-BE49-F238E27FC236}">
                    <a16:creationId xmlns:a16="http://schemas.microsoft.com/office/drawing/2014/main" id="{EE40E9B1-0860-5A6D-9DA8-BCD4BA59897B}"/>
                  </a:ext>
                </a:extLst>
              </p:cNvPr>
              <p:cNvPicPr/>
              <p:nvPr/>
            </p:nvPicPr>
            <p:blipFill>
              <a:blip r:embed="rId14"/>
              <a:stretch>
                <a:fillRect/>
              </a:stretch>
            </p:blipFill>
            <p:spPr>
              <a:xfrm>
                <a:off x="8067960" y="3424489"/>
                <a:ext cx="9676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10CA1E40-0930-F204-ABA9-C9983C67A45A}"/>
                  </a:ext>
                </a:extLst>
              </p14:cNvPr>
              <p14:cNvContentPartPr/>
              <p14:nvPr/>
            </p14:nvContentPartPr>
            <p14:xfrm>
              <a:off x="1326600" y="2755969"/>
              <a:ext cx="524880" cy="416880"/>
            </p14:xfrm>
          </p:contentPart>
        </mc:Choice>
        <mc:Fallback>
          <p:pic>
            <p:nvPicPr>
              <p:cNvPr id="10" name="Ink 9">
                <a:extLst>
                  <a:ext uri="{FF2B5EF4-FFF2-40B4-BE49-F238E27FC236}">
                    <a16:creationId xmlns:a16="http://schemas.microsoft.com/office/drawing/2014/main" id="{10CA1E40-0930-F204-ABA9-C9983C67A45A}"/>
                  </a:ext>
                </a:extLst>
              </p:cNvPr>
              <p:cNvPicPr/>
              <p:nvPr/>
            </p:nvPicPr>
            <p:blipFill>
              <a:blip r:embed="rId16"/>
              <a:stretch>
                <a:fillRect/>
              </a:stretch>
            </p:blipFill>
            <p:spPr>
              <a:xfrm>
                <a:off x="1317960" y="2747329"/>
                <a:ext cx="542520" cy="434520"/>
              </a:xfrm>
              <a:prstGeom prst="rect">
                <a:avLst/>
              </a:prstGeom>
            </p:spPr>
          </p:pic>
        </mc:Fallback>
      </mc:AlternateContent>
      <p:grpSp>
        <p:nvGrpSpPr>
          <p:cNvPr id="14" name="Group 13">
            <a:extLst>
              <a:ext uri="{FF2B5EF4-FFF2-40B4-BE49-F238E27FC236}">
                <a16:creationId xmlns:a16="http://schemas.microsoft.com/office/drawing/2014/main" id="{3DCCD8E5-3757-77E7-555D-0F8D12AC3513}"/>
              </a:ext>
            </a:extLst>
          </p:cNvPr>
          <p:cNvGrpSpPr/>
          <p:nvPr/>
        </p:nvGrpSpPr>
        <p:grpSpPr>
          <a:xfrm>
            <a:off x="1308600" y="3585409"/>
            <a:ext cx="1386000" cy="499680"/>
            <a:chOff x="1308600" y="3585409"/>
            <a:chExt cx="1386000" cy="499680"/>
          </a:xfrm>
        </p:grpSpPr>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28B3B2F0-6F87-AD33-4774-B2A1A161D3BB}"/>
                    </a:ext>
                  </a:extLst>
                </p14:cNvPr>
                <p14:cNvContentPartPr/>
                <p14:nvPr/>
              </p14:nvContentPartPr>
              <p14:xfrm>
                <a:off x="1721160" y="3755689"/>
                <a:ext cx="851400" cy="10440"/>
              </p14:xfrm>
            </p:contentPart>
          </mc:Choice>
          <mc:Fallback>
            <p:pic>
              <p:nvPicPr>
                <p:cNvPr id="11" name="Ink 10">
                  <a:extLst>
                    <a:ext uri="{FF2B5EF4-FFF2-40B4-BE49-F238E27FC236}">
                      <a16:creationId xmlns:a16="http://schemas.microsoft.com/office/drawing/2014/main" id="{28B3B2F0-6F87-AD33-4774-B2A1A161D3BB}"/>
                    </a:ext>
                  </a:extLst>
                </p:cNvPr>
                <p:cNvPicPr/>
                <p:nvPr/>
              </p:nvPicPr>
              <p:blipFill>
                <a:blip r:embed="rId18"/>
                <a:stretch>
                  <a:fillRect/>
                </a:stretch>
              </p:blipFill>
              <p:spPr>
                <a:xfrm>
                  <a:off x="1712160" y="3746689"/>
                  <a:ext cx="8690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ECB34047-341E-450A-F116-30608BE7EEEF}"/>
                    </a:ext>
                  </a:extLst>
                </p14:cNvPr>
                <p14:cNvContentPartPr/>
                <p14:nvPr/>
              </p14:nvContentPartPr>
              <p14:xfrm>
                <a:off x="1873440" y="4024969"/>
                <a:ext cx="821160" cy="60120"/>
              </p14:xfrm>
            </p:contentPart>
          </mc:Choice>
          <mc:Fallback>
            <p:pic>
              <p:nvPicPr>
                <p:cNvPr id="12" name="Ink 11">
                  <a:extLst>
                    <a:ext uri="{FF2B5EF4-FFF2-40B4-BE49-F238E27FC236}">
                      <a16:creationId xmlns:a16="http://schemas.microsoft.com/office/drawing/2014/main" id="{ECB34047-341E-450A-F116-30608BE7EEEF}"/>
                    </a:ext>
                  </a:extLst>
                </p:cNvPr>
                <p:cNvPicPr/>
                <p:nvPr/>
              </p:nvPicPr>
              <p:blipFill>
                <a:blip r:embed="rId20"/>
                <a:stretch>
                  <a:fillRect/>
                </a:stretch>
              </p:blipFill>
              <p:spPr>
                <a:xfrm>
                  <a:off x="1864800" y="4015969"/>
                  <a:ext cx="8388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E2B7116D-DBA6-AF7D-9404-146ECA1EB7C4}"/>
                    </a:ext>
                  </a:extLst>
                </p14:cNvPr>
                <p14:cNvContentPartPr/>
                <p14:nvPr/>
              </p14:nvContentPartPr>
              <p14:xfrm>
                <a:off x="1308600" y="3585409"/>
                <a:ext cx="475200" cy="416520"/>
              </p14:xfrm>
            </p:contentPart>
          </mc:Choice>
          <mc:Fallback>
            <p:pic>
              <p:nvPicPr>
                <p:cNvPr id="13" name="Ink 12">
                  <a:extLst>
                    <a:ext uri="{FF2B5EF4-FFF2-40B4-BE49-F238E27FC236}">
                      <a16:creationId xmlns:a16="http://schemas.microsoft.com/office/drawing/2014/main" id="{E2B7116D-DBA6-AF7D-9404-146ECA1EB7C4}"/>
                    </a:ext>
                  </a:extLst>
                </p:cNvPr>
                <p:cNvPicPr/>
                <p:nvPr/>
              </p:nvPicPr>
              <p:blipFill>
                <a:blip r:embed="rId22"/>
                <a:stretch>
                  <a:fillRect/>
                </a:stretch>
              </p:blipFill>
              <p:spPr>
                <a:xfrm>
                  <a:off x="1299600" y="3576769"/>
                  <a:ext cx="492840" cy="43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9EE6E265-2C6E-A48A-DF17-C873032B6E8A}"/>
                  </a:ext>
                </a:extLst>
              </p14:cNvPr>
              <p14:cNvContentPartPr/>
              <p14:nvPr/>
            </p14:nvContentPartPr>
            <p14:xfrm>
              <a:off x="2751840" y="4374529"/>
              <a:ext cx="2626560" cy="81360"/>
            </p14:xfrm>
          </p:contentPart>
        </mc:Choice>
        <mc:Fallback>
          <p:pic>
            <p:nvPicPr>
              <p:cNvPr id="15" name="Ink 14">
                <a:extLst>
                  <a:ext uri="{FF2B5EF4-FFF2-40B4-BE49-F238E27FC236}">
                    <a16:creationId xmlns:a16="http://schemas.microsoft.com/office/drawing/2014/main" id="{9EE6E265-2C6E-A48A-DF17-C873032B6E8A}"/>
                  </a:ext>
                </a:extLst>
              </p:cNvPr>
              <p:cNvPicPr/>
              <p:nvPr/>
            </p:nvPicPr>
            <p:blipFill>
              <a:blip r:embed="rId24"/>
              <a:stretch>
                <a:fillRect/>
              </a:stretch>
            </p:blipFill>
            <p:spPr>
              <a:xfrm>
                <a:off x="2743200" y="4365889"/>
                <a:ext cx="26442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B0FE2677-9A39-1693-9370-23200972BCB8}"/>
                  </a:ext>
                </a:extLst>
              </p14:cNvPr>
              <p14:cNvContentPartPr/>
              <p14:nvPr/>
            </p14:nvContentPartPr>
            <p14:xfrm>
              <a:off x="3397320" y="4640209"/>
              <a:ext cx="1324800" cy="66600"/>
            </p14:xfrm>
          </p:contentPart>
        </mc:Choice>
        <mc:Fallback>
          <p:pic>
            <p:nvPicPr>
              <p:cNvPr id="16" name="Ink 15">
                <a:extLst>
                  <a:ext uri="{FF2B5EF4-FFF2-40B4-BE49-F238E27FC236}">
                    <a16:creationId xmlns:a16="http://schemas.microsoft.com/office/drawing/2014/main" id="{B0FE2677-9A39-1693-9370-23200972BCB8}"/>
                  </a:ext>
                </a:extLst>
              </p:cNvPr>
              <p:cNvPicPr/>
              <p:nvPr/>
            </p:nvPicPr>
            <p:blipFill>
              <a:blip r:embed="rId26"/>
              <a:stretch>
                <a:fillRect/>
              </a:stretch>
            </p:blipFill>
            <p:spPr>
              <a:xfrm>
                <a:off x="3388680" y="4631209"/>
                <a:ext cx="13424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9CAF80B3-523B-9450-FEEE-3343DEAE2E39}"/>
                  </a:ext>
                </a:extLst>
              </p14:cNvPr>
              <p14:cNvContentPartPr/>
              <p14:nvPr/>
            </p14:nvContentPartPr>
            <p14:xfrm>
              <a:off x="8480520" y="4266889"/>
              <a:ext cx="1721880" cy="126000"/>
            </p14:xfrm>
          </p:contentPart>
        </mc:Choice>
        <mc:Fallback>
          <p:pic>
            <p:nvPicPr>
              <p:cNvPr id="17" name="Ink 16">
                <a:extLst>
                  <a:ext uri="{FF2B5EF4-FFF2-40B4-BE49-F238E27FC236}">
                    <a16:creationId xmlns:a16="http://schemas.microsoft.com/office/drawing/2014/main" id="{9CAF80B3-523B-9450-FEEE-3343DEAE2E39}"/>
                  </a:ext>
                </a:extLst>
              </p:cNvPr>
              <p:cNvPicPr/>
              <p:nvPr/>
            </p:nvPicPr>
            <p:blipFill>
              <a:blip r:embed="rId28"/>
              <a:stretch>
                <a:fillRect/>
              </a:stretch>
            </p:blipFill>
            <p:spPr>
              <a:xfrm>
                <a:off x="8471880" y="4258249"/>
                <a:ext cx="17395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7107E4B2-497C-34CF-9DF3-E0AC6AF2E5DC}"/>
                  </a:ext>
                </a:extLst>
              </p14:cNvPr>
              <p14:cNvContentPartPr/>
              <p14:nvPr/>
            </p14:nvContentPartPr>
            <p14:xfrm>
              <a:off x="7835040" y="4685209"/>
              <a:ext cx="2298240" cy="111240"/>
            </p14:xfrm>
          </p:contentPart>
        </mc:Choice>
        <mc:Fallback>
          <p:pic>
            <p:nvPicPr>
              <p:cNvPr id="18" name="Ink 17">
                <a:extLst>
                  <a:ext uri="{FF2B5EF4-FFF2-40B4-BE49-F238E27FC236}">
                    <a16:creationId xmlns:a16="http://schemas.microsoft.com/office/drawing/2014/main" id="{7107E4B2-497C-34CF-9DF3-E0AC6AF2E5DC}"/>
                  </a:ext>
                </a:extLst>
              </p:cNvPr>
              <p:cNvPicPr/>
              <p:nvPr/>
            </p:nvPicPr>
            <p:blipFill>
              <a:blip r:embed="rId30"/>
              <a:stretch>
                <a:fillRect/>
              </a:stretch>
            </p:blipFill>
            <p:spPr>
              <a:xfrm>
                <a:off x="7826400" y="4676209"/>
                <a:ext cx="23158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F8319B1D-9914-B6A4-4F0A-E70A48CD5B0F}"/>
                  </a:ext>
                </a:extLst>
              </p14:cNvPr>
              <p14:cNvContentPartPr/>
              <p14:nvPr/>
            </p14:nvContentPartPr>
            <p14:xfrm>
              <a:off x="1398240" y="4295329"/>
              <a:ext cx="558360" cy="356040"/>
            </p14:xfrm>
          </p:contentPart>
        </mc:Choice>
        <mc:Fallback>
          <p:pic>
            <p:nvPicPr>
              <p:cNvPr id="19" name="Ink 18">
                <a:extLst>
                  <a:ext uri="{FF2B5EF4-FFF2-40B4-BE49-F238E27FC236}">
                    <a16:creationId xmlns:a16="http://schemas.microsoft.com/office/drawing/2014/main" id="{F8319B1D-9914-B6A4-4F0A-E70A48CD5B0F}"/>
                  </a:ext>
                </a:extLst>
              </p:cNvPr>
              <p:cNvPicPr/>
              <p:nvPr/>
            </p:nvPicPr>
            <p:blipFill>
              <a:blip r:embed="rId32"/>
              <a:stretch>
                <a:fillRect/>
              </a:stretch>
            </p:blipFill>
            <p:spPr>
              <a:xfrm>
                <a:off x="1389600" y="4286689"/>
                <a:ext cx="57600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0C287628-21EC-C004-A1B2-42E94510A4A9}"/>
                  </a:ext>
                </a:extLst>
              </p14:cNvPr>
              <p14:cNvContentPartPr/>
              <p14:nvPr/>
            </p14:nvContentPartPr>
            <p14:xfrm>
              <a:off x="3397320" y="5127289"/>
              <a:ext cx="1524960" cy="7560"/>
            </p14:xfrm>
          </p:contentPart>
        </mc:Choice>
        <mc:Fallback>
          <p:pic>
            <p:nvPicPr>
              <p:cNvPr id="20" name="Ink 19">
                <a:extLst>
                  <a:ext uri="{FF2B5EF4-FFF2-40B4-BE49-F238E27FC236}">
                    <a16:creationId xmlns:a16="http://schemas.microsoft.com/office/drawing/2014/main" id="{0C287628-21EC-C004-A1B2-42E94510A4A9}"/>
                  </a:ext>
                </a:extLst>
              </p:cNvPr>
              <p:cNvPicPr/>
              <p:nvPr/>
            </p:nvPicPr>
            <p:blipFill>
              <a:blip r:embed="rId34"/>
              <a:stretch>
                <a:fillRect/>
              </a:stretch>
            </p:blipFill>
            <p:spPr>
              <a:xfrm>
                <a:off x="3388680" y="5118649"/>
                <a:ext cx="1542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78DBCD9B-8ACE-8CBC-A9D3-73FDB83FB266}"/>
                  </a:ext>
                </a:extLst>
              </p14:cNvPr>
              <p14:cNvContentPartPr/>
              <p14:nvPr/>
            </p14:nvContentPartPr>
            <p14:xfrm>
              <a:off x="3702240" y="5315569"/>
              <a:ext cx="1175400" cy="360"/>
            </p14:xfrm>
          </p:contentPart>
        </mc:Choice>
        <mc:Fallback>
          <p:pic>
            <p:nvPicPr>
              <p:cNvPr id="21" name="Ink 20">
                <a:extLst>
                  <a:ext uri="{FF2B5EF4-FFF2-40B4-BE49-F238E27FC236}">
                    <a16:creationId xmlns:a16="http://schemas.microsoft.com/office/drawing/2014/main" id="{78DBCD9B-8ACE-8CBC-A9D3-73FDB83FB266}"/>
                  </a:ext>
                </a:extLst>
              </p:cNvPr>
              <p:cNvPicPr/>
              <p:nvPr/>
            </p:nvPicPr>
            <p:blipFill>
              <a:blip r:embed="rId36"/>
              <a:stretch>
                <a:fillRect/>
              </a:stretch>
            </p:blipFill>
            <p:spPr>
              <a:xfrm>
                <a:off x="3693600" y="5306929"/>
                <a:ext cx="119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8FA7B673-A266-CBBF-A4B5-B6136BC45729}"/>
                  </a:ext>
                </a:extLst>
              </p14:cNvPr>
              <p14:cNvContentPartPr/>
              <p14:nvPr/>
            </p14:nvContentPartPr>
            <p14:xfrm>
              <a:off x="8955720" y="4993009"/>
              <a:ext cx="1737360" cy="99000"/>
            </p14:xfrm>
          </p:contentPart>
        </mc:Choice>
        <mc:Fallback>
          <p:pic>
            <p:nvPicPr>
              <p:cNvPr id="22" name="Ink 21">
                <a:extLst>
                  <a:ext uri="{FF2B5EF4-FFF2-40B4-BE49-F238E27FC236}">
                    <a16:creationId xmlns:a16="http://schemas.microsoft.com/office/drawing/2014/main" id="{8FA7B673-A266-CBBF-A4B5-B6136BC45729}"/>
                  </a:ext>
                </a:extLst>
              </p:cNvPr>
              <p:cNvPicPr/>
              <p:nvPr/>
            </p:nvPicPr>
            <p:blipFill>
              <a:blip r:embed="rId38"/>
              <a:stretch>
                <a:fillRect/>
              </a:stretch>
            </p:blipFill>
            <p:spPr>
              <a:xfrm>
                <a:off x="8947080" y="4984009"/>
                <a:ext cx="17550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AE679713-AE3B-A4B4-8702-64D32AD9574F}"/>
                  </a:ext>
                </a:extLst>
              </p14:cNvPr>
              <p14:cNvContentPartPr/>
              <p14:nvPr/>
            </p14:nvContentPartPr>
            <p14:xfrm>
              <a:off x="8579160" y="5324209"/>
              <a:ext cx="1115280" cy="36720"/>
            </p14:xfrm>
          </p:contentPart>
        </mc:Choice>
        <mc:Fallback>
          <p:pic>
            <p:nvPicPr>
              <p:cNvPr id="23" name="Ink 22">
                <a:extLst>
                  <a:ext uri="{FF2B5EF4-FFF2-40B4-BE49-F238E27FC236}">
                    <a16:creationId xmlns:a16="http://schemas.microsoft.com/office/drawing/2014/main" id="{AE679713-AE3B-A4B4-8702-64D32AD9574F}"/>
                  </a:ext>
                </a:extLst>
              </p:cNvPr>
              <p:cNvPicPr/>
              <p:nvPr/>
            </p:nvPicPr>
            <p:blipFill>
              <a:blip r:embed="rId40"/>
              <a:stretch>
                <a:fillRect/>
              </a:stretch>
            </p:blipFill>
            <p:spPr>
              <a:xfrm>
                <a:off x="8570520" y="5315569"/>
                <a:ext cx="11329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4" name="Ink 23">
                <a:extLst>
                  <a:ext uri="{FF2B5EF4-FFF2-40B4-BE49-F238E27FC236}">
                    <a16:creationId xmlns:a16="http://schemas.microsoft.com/office/drawing/2014/main" id="{BF20DEE9-93C5-3006-1ADE-939FA194F258}"/>
                  </a:ext>
                </a:extLst>
              </p14:cNvPr>
              <p14:cNvContentPartPr/>
              <p14:nvPr/>
            </p14:nvContentPartPr>
            <p14:xfrm>
              <a:off x="1407240" y="4923889"/>
              <a:ext cx="488520" cy="338040"/>
            </p14:xfrm>
          </p:contentPart>
        </mc:Choice>
        <mc:Fallback>
          <p:pic>
            <p:nvPicPr>
              <p:cNvPr id="24" name="Ink 23">
                <a:extLst>
                  <a:ext uri="{FF2B5EF4-FFF2-40B4-BE49-F238E27FC236}">
                    <a16:creationId xmlns:a16="http://schemas.microsoft.com/office/drawing/2014/main" id="{BF20DEE9-93C5-3006-1ADE-939FA194F258}"/>
                  </a:ext>
                </a:extLst>
              </p:cNvPr>
              <p:cNvPicPr/>
              <p:nvPr/>
            </p:nvPicPr>
            <p:blipFill>
              <a:blip r:embed="rId42"/>
              <a:stretch>
                <a:fillRect/>
              </a:stretch>
            </p:blipFill>
            <p:spPr>
              <a:xfrm>
                <a:off x="1398240" y="4914889"/>
                <a:ext cx="5061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5" name="Ink 24">
                <a:extLst>
                  <a:ext uri="{FF2B5EF4-FFF2-40B4-BE49-F238E27FC236}">
                    <a16:creationId xmlns:a16="http://schemas.microsoft.com/office/drawing/2014/main" id="{9A96592A-08FC-EE55-F86A-0DA29086E559}"/>
                  </a:ext>
                </a:extLst>
              </p14:cNvPr>
              <p14:cNvContentPartPr/>
              <p14:nvPr/>
            </p14:nvContentPartPr>
            <p14:xfrm>
              <a:off x="4105440" y="5799769"/>
              <a:ext cx="1542240" cy="54360"/>
            </p14:xfrm>
          </p:contentPart>
        </mc:Choice>
        <mc:Fallback>
          <p:pic>
            <p:nvPicPr>
              <p:cNvPr id="25" name="Ink 24">
                <a:extLst>
                  <a:ext uri="{FF2B5EF4-FFF2-40B4-BE49-F238E27FC236}">
                    <a16:creationId xmlns:a16="http://schemas.microsoft.com/office/drawing/2014/main" id="{9A96592A-08FC-EE55-F86A-0DA29086E559}"/>
                  </a:ext>
                </a:extLst>
              </p:cNvPr>
              <p:cNvPicPr/>
              <p:nvPr/>
            </p:nvPicPr>
            <p:blipFill>
              <a:blip r:embed="rId44"/>
              <a:stretch>
                <a:fillRect/>
              </a:stretch>
            </p:blipFill>
            <p:spPr>
              <a:xfrm>
                <a:off x="4096800" y="5791129"/>
                <a:ext cx="1559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7638D7F1-D2DD-D28A-AC03-D26329E052E1}"/>
                  </a:ext>
                </a:extLst>
              </p14:cNvPr>
              <p14:cNvContentPartPr/>
              <p14:nvPr/>
            </p14:nvContentPartPr>
            <p14:xfrm>
              <a:off x="3361680" y="6333649"/>
              <a:ext cx="1615680" cy="111960"/>
            </p14:xfrm>
          </p:contentPart>
        </mc:Choice>
        <mc:Fallback>
          <p:pic>
            <p:nvPicPr>
              <p:cNvPr id="26" name="Ink 25">
                <a:extLst>
                  <a:ext uri="{FF2B5EF4-FFF2-40B4-BE49-F238E27FC236}">
                    <a16:creationId xmlns:a16="http://schemas.microsoft.com/office/drawing/2014/main" id="{7638D7F1-D2DD-D28A-AC03-D26329E052E1}"/>
                  </a:ext>
                </a:extLst>
              </p:cNvPr>
              <p:cNvPicPr/>
              <p:nvPr/>
            </p:nvPicPr>
            <p:blipFill>
              <a:blip r:embed="rId46"/>
              <a:stretch>
                <a:fillRect/>
              </a:stretch>
            </p:blipFill>
            <p:spPr>
              <a:xfrm>
                <a:off x="3353040" y="6324649"/>
                <a:ext cx="16333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F7F43FF8-E108-86A6-A267-6C1BB8E39B2F}"/>
                  </a:ext>
                </a:extLst>
              </p14:cNvPr>
              <p14:cNvContentPartPr/>
              <p14:nvPr/>
            </p14:nvContentPartPr>
            <p14:xfrm>
              <a:off x="3702240" y="6660529"/>
              <a:ext cx="928440" cy="73080"/>
            </p14:xfrm>
          </p:contentPart>
        </mc:Choice>
        <mc:Fallback>
          <p:pic>
            <p:nvPicPr>
              <p:cNvPr id="27" name="Ink 26">
                <a:extLst>
                  <a:ext uri="{FF2B5EF4-FFF2-40B4-BE49-F238E27FC236}">
                    <a16:creationId xmlns:a16="http://schemas.microsoft.com/office/drawing/2014/main" id="{F7F43FF8-E108-86A6-A267-6C1BB8E39B2F}"/>
                  </a:ext>
                </a:extLst>
              </p:cNvPr>
              <p:cNvPicPr/>
              <p:nvPr/>
            </p:nvPicPr>
            <p:blipFill>
              <a:blip r:embed="rId48"/>
              <a:stretch>
                <a:fillRect/>
              </a:stretch>
            </p:blipFill>
            <p:spPr>
              <a:xfrm>
                <a:off x="3693600" y="6651529"/>
                <a:ext cx="9460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92D0FC6B-B070-3D83-6CF1-F36CAF08EF48}"/>
                  </a:ext>
                </a:extLst>
              </p14:cNvPr>
              <p14:cNvContentPartPr/>
              <p14:nvPr/>
            </p14:nvContentPartPr>
            <p14:xfrm>
              <a:off x="6749640" y="6258769"/>
              <a:ext cx="307080" cy="211680"/>
            </p14:xfrm>
          </p:contentPart>
        </mc:Choice>
        <mc:Fallback>
          <p:pic>
            <p:nvPicPr>
              <p:cNvPr id="28" name="Ink 27">
                <a:extLst>
                  <a:ext uri="{FF2B5EF4-FFF2-40B4-BE49-F238E27FC236}">
                    <a16:creationId xmlns:a16="http://schemas.microsoft.com/office/drawing/2014/main" id="{92D0FC6B-B070-3D83-6CF1-F36CAF08EF48}"/>
                  </a:ext>
                </a:extLst>
              </p:cNvPr>
              <p:cNvPicPr/>
              <p:nvPr/>
            </p:nvPicPr>
            <p:blipFill>
              <a:blip r:embed="rId50"/>
              <a:stretch>
                <a:fillRect/>
              </a:stretch>
            </p:blipFill>
            <p:spPr>
              <a:xfrm>
                <a:off x="6741000" y="6250129"/>
                <a:ext cx="324720" cy="229320"/>
              </a:xfrm>
              <a:prstGeom prst="rect">
                <a:avLst/>
              </a:prstGeom>
            </p:spPr>
          </p:pic>
        </mc:Fallback>
      </mc:AlternateContent>
    </p:spTree>
    <p:extLst>
      <p:ext uri="{BB962C8B-B14F-4D97-AF65-F5344CB8AC3E}">
        <p14:creationId xmlns:p14="http://schemas.microsoft.com/office/powerpoint/2010/main" val="4179599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525780"/>
            <a:ext cx="10515600" cy="5651183"/>
          </a:xfrm>
        </p:spPr>
        <p:txBody>
          <a:bodyPr/>
          <a:lstStyle/>
          <a:p>
            <a:pPr marL="628650" indent="-514350">
              <a:buFont typeface="+mj-lt"/>
              <a:buAutoNum type="arabicPeriod"/>
            </a:pPr>
            <a:r>
              <a:rPr lang="en-IN" dirty="0"/>
              <a:t>Probability Sampling</a:t>
            </a:r>
          </a:p>
          <a:p>
            <a:pPr marL="1085850" lvl="1" indent="-514350">
              <a:buFont typeface="+mj-lt"/>
              <a:buAutoNum type="arabicPeriod"/>
            </a:pPr>
            <a:r>
              <a:rPr lang="en-IN" dirty="0"/>
              <a:t>Simple Random Sampling</a:t>
            </a:r>
          </a:p>
          <a:p>
            <a:pPr marL="628650" indent="-514350">
              <a:buFont typeface="+mj-lt"/>
              <a:buAutoNum type="arabicPeriod"/>
            </a:pPr>
            <a:r>
              <a:rPr lang="en-IN" dirty="0"/>
              <a:t>Complex Random Sampling Designs</a:t>
            </a:r>
          </a:p>
          <a:p>
            <a:pPr marL="1085850" lvl="1" indent="-514350">
              <a:buFont typeface="+mj-lt"/>
              <a:buAutoNum type="arabicPeriod"/>
            </a:pPr>
            <a:r>
              <a:rPr lang="en-IN" dirty="0"/>
              <a:t>Systematic Sampling</a:t>
            </a:r>
          </a:p>
          <a:p>
            <a:pPr marL="1085850" lvl="1" indent="-514350">
              <a:buFont typeface="+mj-lt"/>
              <a:buAutoNum type="arabicPeriod"/>
            </a:pPr>
            <a:r>
              <a:rPr lang="en-IN" dirty="0"/>
              <a:t>Stratified Sampling</a:t>
            </a:r>
          </a:p>
          <a:p>
            <a:pPr marL="1085850" lvl="1" indent="-514350">
              <a:buFont typeface="+mj-lt"/>
              <a:buAutoNum type="arabicPeriod"/>
            </a:pPr>
            <a:r>
              <a:rPr lang="en-IN" dirty="0"/>
              <a:t>Cluster Sampling</a:t>
            </a:r>
          </a:p>
          <a:p>
            <a:pPr marL="1085850" lvl="1" indent="-514350">
              <a:buFont typeface="+mj-lt"/>
              <a:buAutoNum type="arabicPeriod"/>
            </a:pPr>
            <a:r>
              <a:rPr lang="en-IN" dirty="0"/>
              <a:t>Multi- stage Sampling</a:t>
            </a:r>
          </a:p>
          <a:p>
            <a:pPr marL="1085850" lvl="1" indent="-514350">
              <a:buFont typeface="+mj-lt"/>
              <a:buAutoNum type="arabicPeriod"/>
            </a:pPr>
            <a:r>
              <a:rPr lang="en-IN" dirty="0"/>
              <a:t>Sampling with Probability Proportional to size</a:t>
            </a:r>
          </a:p>
          <a:p>
            <a:pPr marL="1085850" lvl="1" indent="-514350">
              <a:buFont typeface="+mj-lt"/>
              <a:buAutoNum type="arabicPeriod"/>
            </a:pPr>
            <a:r>
              <a:rPr lang="en-IN" dirty="0"/>
              <a:t>Sequential Sampling</a:t>
            </a:r>
          </a:p>
          <a:p>
            <a:endParaRPr lang="en-IN" dirty="0"/>
          </a:p>
        </p:txBody>
      </p:sp>
    </p:spTree>
    <p:extLst>
      <p:ext uri="{BB962C8B-B14F-4D97-AF65-F5344CB8AC3E}">
        <p14:creationId xmlns:p14="http://schemas.microsoft.com/office/powerpoint/2010/main" val="278180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body" idx="1"/>
          </p:nvPr>
        </p:nvSpPr>
        <p:spPr>
          <a:xfrm>
            <a:off x="838200" y="519350"/>
            <a:ext cx="10824300" cy="56529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None/>
            </a:pPr>
            <a:r>
              <a:rPr lang="en-US"/>
              <a:t>In addition to what has been stated above, the significance of research can also be understood keeping in view the following points:</a:t>
            </a:r>
            <a:endParaRPr/>
          </a:p>
          <a:p>
            <a:pPr marL="0" lvl="0" indent="0" algn="just" rtl="0">
              <a:lnSpc>
                <a:spcPct val="90000"/>
              </a:lnSpc>
              <a:spcBef>
                <a:spcPts val="1000"/>
              </a:spcBef>
              <a:spcAft>
                <a:spcPts val="0"/>
              </a:spcAft>
              <a:buClr>
                <a:schemeClr val="dk1"/>
              </a:buClr>
              <a:buSzPts val="2800"/>
              <a:buNone/>
            </a:pPr>
            <a:endParaRPr/>
          </a:p>
          <a:p>
            <a:pPr marL="0" lvl="0" indent="0" algn="just" rtl="0">
              <a:lnSpc>
                <a:spcPct val="90000"/>
              </a:lnSpc>
              <a:spcBef>
                <a:spcPts val="1000"/>
              </a:spcBef>
              <a:spcAft>
                <a:spcPts val="0"/>
              </a:spcAft>
              <a:buClr>
                <a:schemeClr val="dk1"/>
              </a:buClr>
              <a:buSzPts val="2800"/>
              <a:buNone/>
            </a:pPr>
            <a:r>
              <a:rPr lang="en-US"/>
              <a:t>(a) To those students who are to write a master’s or </a:t>
            </a:r>
            <a:r>
              <a:rPr lang="en-US" b="1"/>
              <a:t>Ph.D. thesis</a:t>
            </a:r>
            <a:r>
              <a:rPr lang="en-US"/>
              <a:t>, research may mean a </a:t>
            </a:r>
            <a:r>
              <a:rPr lang="en-US" b="1"/>
              <a:t>careerism</a:t>
            </a:r>
            <a:r>
              <a:rPr lang="en-US"/>
              <a:t> or a way to attain a high position in the social structure;</a:t>
            </a:r>
            <a:endParaRPr/>
          </a:p>
          <a:p>
            <a:pPr marL="0" lvl="0" indent="0" algn="just" rtl="0">
              <a:lnSpc>
                <a:spcPct val="90000"/>
              </a:lnSpc>
              <a:spcBef>
                <a:spcPts val="1000"/>
              </a:spcBef>
              <a:spcAft>
                <a:spcPts val="0"/>
              </a:spcAft>
              <a:buClr>
                <a:schemeClr val="dk1"/>
              </a:buClr>
              <a:buSzPts val="2800"/>
              <a:buNone/>
            </a:pPr>
            <a:r>
              <a:rPr lang="en-US"/>
              <a:t>(b) To </a:t>
            </a:r>
            <a:r>
              <a:rPr lang="en-US" b="1"/>
              <a:t>professionals</a:t>
            </a:r>
            <a:r>
              <a:rPr lang="en-US"/>
              <a:t> in research methodology, research may mean a </a:t>
            </a:r>
            <a:r>
              <a:rPr lang="en-US" b="1"/>
              <a:t>source of livelihood</a:t>
            </a:r>
            <a:r>
              <a:rPr lang="en-US"/>
              <a:t>;</a:t>
            </a:r>
            <a:endParaRPr/>
          </a:p>
          <a:p>
            <a:pPr marL="0" lvl="0" indent="0" algn="just" rtl="0">
              <a:lnSpc>
                <a:spcPct val="90000"/>
              </a:lnSpc>
              <a:spcBef>
                <a:spcPts val="1000"/>
              </a:spcBef>
              <a:spcAft>
                <a:spcPts val="0"/>
              </a:spcAft>
              <a:buClr>
                <a:schemeClr val="dk1"/>
              </a:buClr>
              <a:buSzPts val="2800"/>
              <a:buNone/>
            </a:pPr>
            <a:r>
              <a:rPr lang="en-US"/>
              <a:t>(c) To </a:t>
            </a:r>
            <a:r>
              <a:rPr lang="en-US" b="1"/>
              <a:t>philosophers and thinkers</a:t>
            </a:r>
            <a:r>
              <a:rPr lang="en-US"/>
              <a:t>, research may mean the outlet for </a:t>
            </a:r>
            <a:r>
              <a:rPr lang="en-US" b="1"/>
              <a:t>new ideas and insights</a:t>
            </a:r>
            <a:r>
              <a:rPr lang="en-US"/>
              <a:t>;</a:t>
            </a:r>
            <a:endParaRPr/>
          </a:p>
          <a:p>
            <a:pPr marL="0" lvl="0" indent="0" algn="just" rtl="0">
              <a:lnSpc>
                <a:spcPct val="90000"/>
              </a:lnSpc>
              <a:spcBef>
                <a:spcPts val="1000"/>
              </a:spcBef>
              <a:spcAft>
                <a:spcPts val="0"/>
              </a:spcAft>
              <a:buClr>
                <a:schemeClr val="dk1"/>
              </a:buClr>
              <a:buSzPts val="2800"/>
              <a:buNone/>
            </a:pPr>
            <a:r>
              <a:rPr lang="en-US"/>
              <a:t>(d) To literary </a:t>
            </a:r>
            <a:r>
              <a:rPr lang="en-US" b="1"/>
              <a:t>men and women</a:t>
            </a:r>
            <a:r>
              <a:rPr lang="en-US"/>
              <a:t>, research may mean the </a:t>
            </a:r>
            <a:r>
              <a:rPr lang="en-US" b="1"/>
              <a:t>development</a:t>
            </a:r>
            <a:r>
              <a:rPr lang="en-US"/>
              <a:t> </a:t>
            </a:r>
            <a:r>
              <a:rPr lang="en-US" b="1"/>
              <a:t>of new styles </a:t>
            </a:r>
            <a:r>
              <a:rPr lang="en-US"/>
              <a:t>and creative work;</a:t>
            </a:r>
            <a:endParaRPr/>
          </a:p>
          <a:p>
            <a:pPr marL="0" lvl="0" indent="0" algn="l" rtl="0">
              <a:lnSpc>
                <a:spcPct val="90000"/>
              </a:lnSpc>
              <a:spcBef>
                <a:spcPts val="1000"/>
              </a:spcBef>
              <a:spcAft>
                <a:spcPts val="0"/>
              </a:spcAft>
              <a:buClr>
                <a:schemeClr val="dk1"/>
              </a:buClr>
              <a:buSzPts val="2800"/>
              <a:buNone/>
            </a:pPr>
            <a:r>
              <a:rPr lang="en-US"/>
              <a:t>(e) To </a:t>
            </a:r>
            <a:r>
              <a:rPr lang="en-US" b="1"/>
              <a:t>analysts</a:t>
            </a:r>
            <a:r>
              <a:rPr lang="en-US"/>
              <a:t> and intellectuals, research may mean the </a:t>
            </a:r>
            <a:r>
              <a:rPr lang="en-US" b="1"/>
              <a:t>generalizations </a:t>
            </a:r>
            <a:r>
              <a:rPr lang="en-US"/>
              <a:t>of new theories.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dirty="0">
                <a:highlight>
                  <a:srgbClr val="FFFF00"/>
                </a:highlight>
              </a:rPr>
              <a:t>Research Methods </a:t>
            </a:r>
            <a:r>
              <a:rPr lang="en-US" dirty="0">
                <a:highlight>
                  <a:srgbClr val="00FFFF"/>
                </a:highlight>
              </a:rPr>
              <a:t>versus</a:t>
            </a:r>
            <a:r>
              <a:rPr lang="en-US" dirty="0"/>
              <a:t> </a:t>
            </a:r>
            <a:r>
              <a:rPr lang="en-US" dirty="0">
                <a:highlight>
                  <a:srgbClr val="FF00FF"/>
                </a:highlight>
              </a:rPr>
              <a:t>Methodology</a:t>
            </a:r>
            <a:endParaRPr dirty="0">
              <a:highlight>
                <a:srgbClr val="FF00FF"/>
              </a:highlight>
            </a:endParaRPr>
          </a:p>
        </p:txBody>
      </p:sp>
      <p:sp>
        <p:nvSpPr>
          <p:cNvPr id="113" name="Google Shape;113;p9"/>
          <p:cNvSpPr txBox="1">
            <a:spLocks noGrp="1"/>
          </p:cNvSpPr>
          <p:nvPr>
            <p:ph type="body" idx="1"/>
          </p:nvPr>
        </p:nvSpPr>
        <p:spPr>
          <a:xfrm>
            <a:off x="838200" y="1506650"/>
            <a:ext cx="10515600" cy="4667400"/>
          </a:xfrm>
          <a:prstGeom prst="rect">
            <a:avLst/>
          </a:prstGeom>
          <a:noFill/>
          <a:ln>
            <a:noFill/>
          </a:ln>
        </p:spPr>
        <p:txBody>
          <a:bodyPr spcFirstLastPara="1" wrap="square" lIns="91425" tIns="45700" rIns="91425" bIns="45700" anchor="t" anchorCtr="0">
            <a:normAutofit fontScale="92500" lnSpcReduction="10000"/>
          </a:bodyPr>
          <a:lstStyle/>
          <a:p>
            <a:pPr marL="228600" lvl="0" indent="-247649" algn="just" rtl="0">
              <a:lnSpc>
                <a:spcPct val="90000"/>
              </a:lnSpc>
              <a:spcBef>
                <a:spcPts val="0"/>
              </a:spcBef>
              <a:spcAft>
                <a:spcPts val="0"/>
              </a:spcAft>
              <a:buClr>
                <a:schemeClr val="dk1"/>
              </a:buClr>
              <a:buSzPct val="111582"/>
              <a:buChar char="•"/>
            </a:pPr>
            <a:r>
              <a:rPr lang="en-US" dirty="0">
                <a:latin typeface="Times New Roman"/>
                <a:ea typeface="Times New Roman"/>
                <a:cs typeface="Times New Roman"/>
                <a:sym typeface="Times New Roman"/>
              </a:rPr>
              <a:t> </a:t>
            </a:r>
            <a:r>
              <a:rPr lang="en-US" dirty="0"/>
              <a:t>Research methods may be understood as </a:t>
            </a:r>
            <a:r>
              <a:rPr lang="en-US" dirty="0">
                <a:solidFill>
                  <a:srgbClr val="FF0000"/>
                </a:solidFill>
              </a:rPr>
              <a:t>all those methods/techniques that are used for conduction of research. </a:t>
            </a:r>
            <a:endParaRPr dirty="0">
              <a:solidFill>
                <a:srgbClr val="FF0000"/>
              </a:solidFill>
            </a:endParaRPr>
          </a:p>
          <a:p>
            <a:pPr marL="228600" lvl="0" indent="-247649" algn="just" rtl="0">
              <a:lnSpc>
                <a:spcPct val="90000"/>
              </a:lnSpc>
              <a:spcBef>
                <a:spcPts val="1000"/>
              </a:spcBef>
              <a:spcAft>
                <a:spcPts val="0"/>
              </a:spcAft>
              <a:buClr>
                <a:schemeClr val="dk1"/>
              </a:buClr>
              <a:buSzPct val="111582"/>
              <a:buFont typeface="Calibri"/>
              <a:buChar char="•"/>
            </a:pPr>
            <a:r>
              <a:rPr lang="en-US" dirty="0"/>
              <a:t> All those methods which are used by the researcher during the course of studying his research problem are termed as research methods.</a:t>
            </a:r>
            <a:endParaRPr dirty="0"/>
          </a:p>
          <a:p>
            <a:pPr marL="228600" lvl="0" indent="-247649" algn="just" rtl="0">
              <a:lnSpc>
                <a:spcPct val="90000"/>
              </a:lnSpc>
              <a:spcBef>
                <a:spcPts val="1000"/>
              </a:spcBef>
              <a:spcAft>
                <a:spcPts val="0"/>
              </a:spcAft>
              <a:buClr>
                <a:schemeClr val="dk1"/>
              </a:buClr>
              <a:buSzPct val="111582"/>
              <a:buFont typeface="Calibri"/>
              <a:buChar char="•"/>
            </a:pPr>
            <a:r>
              <a:rPr lang="en-US" dirty="0"/>
              <a:t>Research methods can be put into the following </a:t>
            </a:r>
            <a:r>
              <a:rPr lang="en-US" dirty="0">
                <a:highlight>
                  <a:srgbClr val="00FF00"/>
                </a:highlight>
              </a:rPr>
              <a:t>three groups</a:t>
            </a:r>
            <a:r>
              <a:rPr lang="en-US" dirty="0"/>
              <a:t>:</a:t>
            </a:r>
            <a:endParaRPr dirty="0"/>
          </a:p>
          <a:p>
            <a:pPr marL="0" lvl="0" indent="0" algn="just" rtl="0">
              <a:lnSpc>
                <a:spcPct val="90000"/>
              </a:lnSpc>
              <a:spcBef>
                <a:spcPts val="1000"/>
              </a:spcBef>
              <a:spcAft>
                <a:spcPts val="0"/>
              </a:spcAft>
              <a:buClr>
                <a:schemeClr val="dk1"/>
              </a:buClr>
              <a:buSzPct val="100000"/>
              <a:buNone/>
            </a:pPr>
            <a:r>
              <a:rPr lang="en-US" dirty="0"/>
              <a:t>1. In the first group we include those </a:t>
            </a:r>
            <a:r>
              <a:rPr lang="en-US" dirty="0">
                <a:solidFill>
                  <a:srgbClr val="FF0000"/>
                </a:solidFill>
              </a:rPr>
              <a:t>methods which are concerned with the </a:t>
            </a:r>
            <a:r>
              <a:rPr lang="en-US" u="sng" dirty="0">
                <a:solidFill>
                  <a:srgbClr val="FF0000"/>
                </a:solidFill>
              </a:rPr>
              <a:t>collection of data</a:t>
            </a:r>
            <a:r>
              <a:rPr lang="en-US" u="sng" dirty="0"/>
              <a:t>. </a:t>
            </a:r>
            <a:r>
              <a:rPr lang="en-US" dirty="0"/>
              <a:t>These methods will be used </a:t>
            </a:r>
            <a:r>
              <a:rPr lang="en-US" dirty="0">
                <a:solidFill>
                  <a:srgbClr val="FF0000"/>
                </a:solidFill>
              </a:rPr>
              <a:t>where the data already available are not sufficient to arrive at the required solution;</a:t>
            </a:r>
            <a:endParaRPr dirty="0">
              <a:solidFill>
                <a:srgbClr val="FF0000"/>
              </a:solidFill>
            </a:endParaRPr>
          </a:p>
          <a:p>
            <a:pPr marL="0" lvl="0" indent="0" algn="just" rtl="0">
              <a:lnSpc>
                <a:spcPct val="90000"/>
              </a:lnSpc>
              <a:spcBef>
                <a:spcPts val="1000"/>
              </a:spcBef>
              <a:spcAft>
                <a:spcPts val="0"/>
              </a:spcAft>
              <a:buClr>
                <a:schemeClr val="dk1"/>
              </a:buClr>
              <a:buSzPct val="100000"/>
              <a:buNone/>
            </a:pPr>
            <a:r>
              <a:rPr lang="en-US" dirty="0"/>
              <a:t>2. The second group consists of those </a:t>
            </a:r>
            <a:r>
              <a:rPr lang="en-US" dirty="0">
                <a:solidFill>
                  <a:srgbClr val="FF0000"/>
                </a:solidFill>
                <a:highlight>
                  <a:srgbClr val="C0C0C0"/>
                </a:highlight>
              </a:rPr>
              <a:t>statistical techniques </a:t>
            </a:r>
            <a:r>
              <a:rPr lang="en-US" dirty="0"/>
              <a:t>which are used </a:t>
            </a:r>
            <a:r>
              <a:rPr lang="en-US" dirty="0">
                <a:solidFill>
                  <a:srgbClr val="FF0000"/>
                </a:solidFill>
              </a:rPr>
              <a:t>for establishing relationships between the data and the unknowns</a:t>
            </a:r>
            <a:r>
              <a:rPr lang="en-US" dirty="0"/>
              <a:t>;</a:t>
            </a:r>
            <a:endParaRPr dirty="0"/>
          </a:p>
          <a:p>
            <a:pPr marL="0" lvl="0" indent="0" algn="just" rtl="0">
              <a:lnSpc>
                <a:spcPct val="90000"/>
              </a:lnSpc>
              <a:spcBef>
                <a:spcPts val="1000"/>
              </a:spcBef>
              <a:spcAft>
                <a:spcPts val="0"/>
              </a:spcAft>
              <a:buClr>
                <a:schemeClr val="dk1"/>
              </a:buClr>
              <a:buSzPct val="100000"/>
              <a:buNone/>
            </a:pPr>
            <a:r>
              <a:rPr lang="en-US" dirty="0"/>
              <a:t>3. The third group consists of those methods which are used </a:t>
            </a:r>
            <a:r>
              <a:rPr lang="en-US" dirty="0">
                <a:solidFill>
                  <a:srgbClr val="FF0000"/>
                </a:solidFill>
              </a:rPr>
              <a:t>to evaluate the accuracy of the results obtained.</a:t>
            </a:r>
            <a:endParaRPr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400"/>
              <a:buFont typeface="Times New Roman"/>
              <a:buNone/>
            </a:pPr>
            <a:r>
              <a:rPr lang="en-US" dirty="0">
                <a:highlight>
                  <a:srgbClr val="FFFF00"/>
                </a:highlight>
              </a:rPr>
              <a:t>Research methodology </a:t>
            </a:r>
            <a:endParaRPr dirty="0">
              <a:highlight>
                <a:srgbClr val="FFFF00"/>
              </a:highlight>
            </a:endParaRPr>
          </a:p>
        </p:txBody>
      </p:sp>
      <p:sp>
        <p:nvSpPr>
          <p:cNvPr id="119" name="Google Shape;1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Font typeface="Calibri"/>
              <a:buChar char="•"/>
            </a:pPr>
            <a:r>
              <a:rPr lang="en-US" dirty="0"/>
              <a:t>It is </a:t>
            </a:r>
            <a:r>
              <a:rPr lang="en-US" dirty="0">
                <a:solidFill>
                  <a:srgbClr val="FF0000"/>
                </a:solidFill>
              </a:rPr>
              <a:t>a way to systematically solve the research problem</a:t>
            </a:r>
            <a:r>
              <a:rPr lang="en-US" dirty="0"/>
              <a:t>. It may be understood as a </a:t>
            </a:r>
            <a:r>
              <a:rPr lang="en-US" dirty="0">
                <a:solidFill>
                  <a:srgbClr val="FF0000"/>
                </a:solidFill>
              </a:rPr>
              <a:t>science of studying how research is done scientifically</a:t>
            </a:r>
            <a:endParaRPr dirty="0">
              <a:solidFill>
                <a:srgbClr val="FF0000"/>
              </a:solidFill>
            </a:endParaRPr>
          </a:p>
          <a:p>
            <a:pPr marL="228600" lvl="0" indent="-228600" algn="just" rtl="0">
              <a:lnSpc>
                <a:spcPct val="90000"/>
              </a:lnSpc>
              <a:spcBef>
                <a:spcPts val="1000"/>
              </a:spcBef>
              <a:spcAft>
                <a:spcPts val="0"/>
              </a:spcAft>
              <a:buClr>
                <a:schemeClr val="dk1"/>
              </a:buClr>
              <a:buSzPts val="2800"/>
              <a:buFont typeface="Calibri"/>
              <a:buChar char="•"/>
            </a:pPr>
            <a:r>
              <a:rPr lang="en-US" dirty="0"/>
              <a:t>In it we study the various steps that are generally adopted by a researcher in studying his research problem along with the logic behind them- </a:t>
            </a:r>
            <a:endParaRPr dirty="0"/>
          </a:p>
          <a:p>
            <a:pPr marL="228600" lvl="0" indent="-228600" algn="just" rtl="0">
              <a:lnSpc>
                <a:spcPct val="90000"/>
              </a:lnSpc>
              <a:spcBef>
                <a:spcPts val="1000"/>
              </a:spcBef>
              <a:spcAft>
                <a:spcPts val="0"/>
              </a:spcAft>
              <a:buClr>
                <a:schemeClr val="dk1"/>
              </a:buClr>
              <a:buSzPts val="2800"/>
              <a:buFont typeface="Calibri"/>
              <a:buChar char="•"/>
            </a:pPr>
            <a:r>
              <a:rPr lang="en-US" dirty="0"/>
              <a:t>For example, an architect, who designs a building, has to consciously evaluate the basis of his decisions, i.e., he has to evaluate why and on what basis he selects particular size, number and location of doors, windows and ventilators, uses particular materials and not others and the like.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body" idx="1"/>
          </p:nvPr>
        </p:nvSpPr>
        <p:spPr>
          <a:xfrm>
            <a:off x="838200" y="922111"/>
            <a:ext cx="10515600" cy="408531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Font typeface="Calibri"/>
              <a:buChar char="•"/>
            </a:pPr>
            <a:r>
              <a:rPr lang="en-US" dirty="0">
                <a:solidFill>
                  <a:srgbClr val="FF0000"/>
                </a:solidFill>
              </a:rPr>
              <a:t>The scope of research methodology is </a:t>
            </a:r>
            <a:r>
              <a:rPr lang="en-US" dirty="0">
                <a:solidFill>
                  <a:srgbClr val="FF0000"/>
                </a:solidFill>
                <a:highlight>
                  <a:srgbClr val="FFFF00"/>
                </a:highlight>
              </a:rPr>
              <a:t>wider</a:t>
            </a:r>
            <a:r>
              <a:rPr lang="en-US" dirty="0">
                <a:solidFill>
                  <a:srgbClr val="FF0000"/>
                </a:solidFill>
              </a:rPr>
              <a:t> than that of research methods</a:t>
            </a:r>
            <a:r>
              <a:rPr lang="en-US" dirty="0"/>
              <a:t>.   </a:t>
            </a:r>
            <a:endParaRPr dirty="0"/>
          </a:p>
          <a:p>
            <a:pPr marL="228600" lvl="0" indent="-228600" algn="just" rtl="0">
              <a:lnSpc>
                <a:spcPct val="90000"/>
              </a:lnSpc>
              <a:spcBef>
                <a:spcPts val="1000"/>
              </a:spcBef>
              <a:spcAft>
                <a:spcPts val="0"/>
              </a:spcAft>
              <a:buClr>
                <a:schemeClr val="dk1"/>
              </a:buClr>
              <a:buSzPts val="2800"/>
              <a:buFont typeface="Calibri"/>
              <a:buChar char="•"/>
            </a:pPr>
            <a:r>
              <a:rPr lang="en-US" dirty="0"/>
              <a:t>When we talk of research methodology we </a:t>
            </a:r>
            <a:r>
              <a:rPr lang="en-US" dirty="0">
                <a:solidFill>
                  <a:srgbClr val="FF0000"/>
                </a:solidFill>
              </a:rPr>
              <a:t>not only talk of the research methods but also consider the logic behind the methods </a:t>
            </a:r>
            <a:r>
              <a:rPr lang="en-US" dirty="0"/>
              <a:t>we use in the context of our research study and explain why we are using a particular method or technique and why we are not using others so that research results are capable of being evaluated either by the researcher himself or by others.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054f624009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4000" b="1"/>
              <a:t>Research and Scientific Method</a:t>
            </a:r>
            <a:endParaRPr sz="5600" b="1"/>
          </a:p>
        </p:txBody>
      </p:sp>
      <p:sp>
        <p:nvSpPr>
          <p:cNvPr id="130" name="Google Shape;130;g3054f624009_0_0"/>
          <p:cNvSpPr txBox="1">
            <a:spLocks noGrp="1"/>
          </p:cNvSpPr>
          <p:nvPr>
            <p:ph type="body" idx="1"/>
          </p:nvPr>
        </p:nvSpPr>
        <p:spPr>
          <a:xfrm>
            <a:off x="838200" y="1586400"/>
            <a:ext cx="10515600" cy="4351200"/>
          </a:xfrm>
          <a:prstGeom prst="rect">
            <a:avLst/>
          </a:prstGeom>
        </p:spPr>
        <p:txBody>
          <a:bodyPr spcFirstLastPara="1" wrap="square" lIns="91425" tIns="45700" rIns="91425" bIns="45700" anchor="t" anchorCtr="0">
            <a:normAutofit fontScale="47500" lnSpcReduction="20000"/>
          </a:bodyPr>
          <a:lstStyle/>
          <a:p>
            <a:pPr marL="0" lvl="0" indent="0" algn="l" rtl="0">
              <a:spcBef>
                <a:spcPts val="1000"/>
              </a:spcBef>
              <a:spcAft>
                <a:spcPts val="0"/>
              </a:spcAft>
              <a:buClr>
                <a:schemeClr val="dk1"/>
              </a:buClr>
              <a:buSzPct val="39285"/>
              <a:buFont typeface="Arial"/>
              <a:buNone/>
            </a:pPr>
            <a:endParaRPr/>
          </a:p>
          <a:p>
            <a:pPr marL="457200" lvl="0" indent="-380920" algn="l" rtl="0">
              <a:spcBef>
                <a:spcPts val="1000"/>
              </a:spcBef>
              <a:spcAft>
                <a:spcPts val="0"/>
              </a:spcAft>
              <a:buSzPct val="100000"/>
              <a:buChar char="●"/>
            </a:pPr>
            <a:r>
              <a:rPr lang="en-US" sz="5050"/>
              <a:t>Scientific method is the pursuit of truth as determined by logical considerations. </a:t>
            </a:r>
            <a:endParaRPr sz="5050"/>
          </a:p>
          <a:p>
            <a:pPr marL="457200" lvl="0" indent="0" algn="l" rtl="0">
              <a:spcBef>
                <a:spcPts val="1000"/>
              </a:spcBef>
              <a:spcAft>
                <a:spcPts val="0"/>
              </a:spcAft>
              <a:buNone/>
            </a:pPr>
            <a:endParaRPr sz="5050"/>
          </a:p>
          <a:p>
            <a:pPr marL="457200" lvl="0" indent="-380920" algn="l" rtl="0">
              <a:spcBef>
                <a:spcPts val="1000"/>
              </a:spcBef>
              <a:spcAft>
                <a:spcPts val="0"/>
              </a:spcAft>
              <a:buSzPct val="100000"/>
              <a:buChar char="●"/>
            </a:pPr>
            <a:r>
              <a:rPr lang="en-US" sz="5050"/>
              <a:t>The ideal of science is to achieve a systematic interrelation of facts.</a:t>
            </a:r>
            <a:endParaRPr sz="5050"/>
          </a:p>
          <a:p>
            <a:pPr marL="457200" lvl="0" indent="0" algn="l" rtl="0">
              <a:spcBef>
                <a:spcPts val="1000"/>
              </a:spcBef>
              <a:spcAft>
                <a:spcPts val="0"/>
              </a:spcAft>
              <a:buNone/>
            </a:pPr>
            <a:endParaRPr sz="5050"/>
          </a:p>
          <a:p>
            <a:pPr marL="457200" lvl="0" indent="-380920" algn="l" rtl="0">
              <a:spcBef>
                <a:spcPts val="1000"/>
              </a:spcBef>
              <a:spcAft>
                <a:spcPts val="0"/>
              </a:spcAft>
              <a:buSzPct val="100000"/>
              <a:buChar char="●"/>
            </a:pPr>
            <a:r>
              <a:rPr lang="en-US" sz="5050"/>
              <a:t>Scientific method attempts to achieve “this ideal by experimentation, observation, logical arguments from accepted postulates and a combination of these three in varying proportions.”</a:t>
            </a:r>
            <a:endParaRPr sz="5050"/>
          </a:p>
          <a:p>
            <a:pPr marL="457200" lvl="0" indent="0" algn="l" rtl="0">
              <a:spcBef>
                <a:spcPts val="1000"/>
              </a:spcBef>
              <a:spcAft>
                <a:spcPts val="0"/>
              </a:spcAft>
              <a:buNone/>
            </a:pPr>
            <a:endParaRPr sz="5050"/>
          </a:p>
          <a:p>
            <a:pPr marL="0" lvl="0" indent="0" algn="l" rtl="0">
              <a:spcBef>
                <a:spcPts val="1000"/>
              </a:spcBef>
              <a:spcAft>
                <a:spcPts val="0"/>
              </a:spcAft>
              <a:buNone/>
            </a:pPr>
            <a:r>
              <a:rPr lang="en-US" sz="5050"/>
              <a:t>In scientific method, logic aids in formulating propositions explicitly and accurately so that their possible alternatives become clear.</a:t>
            </a:r>
            <a:endParaRPr sz="5050"/>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10479</TotalTime>
  <Words>3417</Words>
  <Application>Microsoft Office PowerPoint</Application>
  <PresentationFormat>Widescreen</PresentationFormat>
  <Paragraphs>323</Paragraphs>
  <Slides>49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Times New Roman</vt:lpstr>
      <vt:lpstr>Office Theme</vt:lpstr>
      <vt:lpstr>Research Approaches</vt:lpstr>
      <vt:lpstr>Research Approaches</vt:lpstr>
      <vt:lpstr>Significance of Research</vt:lpstr>
      <vt:lpstr>PowerPoint Presentation</vt:lpstr>
      <vt:lpstr>PowerPoint Presentation</vt:lpstr>
      <vt:lpstr>Research Methods versus Methodology</vt:lpstr>
      <vt:lpstr>Research methodology </vt:lpstr>
      <vt:lpstr>PowerPoint Presentation</vt:lpstr>
      <vt:lpstr>Research and Scientific Method</vt:lpstr>
      <vt:lpstr>Research Process</vt:lpstr>
      <vt:lpstr>Research Process</vt:lpstr>
      <vt:lpstr>PowerPoint Presentation</vt:lpstr>
      <vt:lpstr>Research Process</vt:lpstr>
      <vt:lpstr>Research Process</vt:lpstr>
      <vt:lpstr>Research Process</vt:lpstr>
      <vt:lpstr>PowerPoint Presentation</vt:lpstr>
      <vt:lpstr>Research Process</vt:lpstr>
      <vt:lpstr>Kaggle</vt:lpstr>
      <vt:lpstr>PowerPoint Presentation</vt:lpstr>
      <vt:lpstr>Research Process</vt:lpstr>
      <vt:lpstr>Research Process</vt:lpstr>
      <vt:lpstr>Research Process</vt:lpstr>
      <vt:lpstr>Research Process</vt:lpstr>
      <vt:lpstr>Research Process</vt:lpstr>
      <vt:lpstr>PowerPoint Presentation</vt:lpstr>
      <vt:lpstr>Criteria of Good Research</vt:lpstr>
      <vt:lpstr>Defining the Research Problem</vt:lpstr>
      <vt:lpstr>Selecting the problem</vt:lpstr>
      <vt:lpstr>Technique involved in defining a problem</vt:lpstr>
      <vt:lpstr>Following points must also be observed while defining a research problem:</vt:lpstr>
      <vt:lpstr>Research Design</vt:lpstr>
      <vt:lpstr>Important Features of Research Design</vt:lpstr>
      <vt:lpstr>Features of a Good Design</vt:lpstr>
      <vt:lpstr>Important concepts relating to research design</vt:lpstr>
      <vt:lpstr>PowerPoint Presentation</vt:lpstr>
      <vt:lpstr>PowerPoint Presentation</vt:lpstr>
      <vt:lpstr>PowerPoint Presentation</vt:lpstr>
      <vt:lpstr>DIFFERENT RESEARCH DESIGNS</vt:lpstr>
      <vt:lpstr>PowerPoint Presentation</vt:lpstr>
      <vt:lpstr>PowerPoint Presentation</vt:lpstr>
      <vt:lpstr>UNIT 2</vt:lpstr>
      <vt:lpstr>Design of Sample Surveys</vt:lpstr>
      <vt:lpstr>Sample Design</vt:lpstr>
      <vt:lpstr>PowerPoint Presentation</vt:lpstr>
      <vt:lpstr>Sampling and Non- Sampling Errors</vt:lpstr>
      <vt:lpstr>Non Sampling Errors: Present in both sample survey and census survey </vt:lpstr>
      <vt:lpstr>PowerPoint Presentation</vt:lpstr>
      <vt:lpstr>Types of Sampling Designs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Approaches</dc:title>
  <dc:creator>tejashwini gondhale</dc:creator>
  <cp:lastModifiedBy>Raj Sah</cp:lastModifiedBy>
  <cp:revision>42</cp:revision>
  <dcterms:created xsi:type="dcterms:W3CDTF">2024-09-23T15:37:29Z</dcterms:created>
  <dcterms:modified xsi:type="dcterms:W3CDTF">2024-11-05T07:19:49Z</dcterms:modified>
</cp:coreProperties>
</file>