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7.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3.xml" ContentType="application/inkml+xml"/>
  <Override PartName="/ppt/ink/ink54.xml" ContentType="application/inkml+xml"/>
  <Override PartName="/ppt/notesSlides/notesSlide11.xml" ContentType="application/vnd.openxmlformats-officedocument.presentationml.notesSlide+xml"/>
  <Override PartName="/ppt/ink/ink55.xml" ContentType="application/inkml+xml"/>
  <Override PartName="/ppt/notesSlides/notesSlide12.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3.xml" ContentType="application/vnd.openxmlformats-officedocument.presentationml.notesSlide+xml"/>
  <Override PartName="/ppt/ink/ink61.xml" ContentType="application/inkml+xml"/>
  <Override PartName="/ppt/notesSlides/notesSlide14.xml" ContentType="application/vnd.openxmlformats-officedocument.presentationml.notesSlide+xml"/>
  <Override PartName="/ppt/ink/ink62.xml" ContentType="application/inkml+xml"/>
  <Override PartName="/ppt/ink/ink6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64.xml" ContentType="application/inkml+xml"/>
  <Override PartName="/ppt/ink/ink65.xml" ContentType="application/inkml+xml"/>
  <Override PartName="/ppt/notesSlides/notesSlide21.xml" ContentType="application/vnd.openxmlformats-officedocument.presentationml.notes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22.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96" r:id="rId6"/>
    <p:sldId id="260" r:id="rId7"/>
    <p:sldId id="261" r:id="rId8"/>
    <p:sldId id="262" r:id="rId9"/>
    <p:sldId id="297" r:id="rId10"/>
    <p:sldId id="298" r:id="rId11"/>
    <p:sldId id="263" r:id="rId12"/>
    <p:sldId id="264" r:id="rId13"/>
    <p:sldId id="265" r:id="rId14"/>
    <p:sldId id="299"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6858000" type="screen4x3"/>
  <p:notesSz cx="6858000" cy="9144000"/>
  <p:embeddedFontLst>
    <p:embeddedFont>
      <p:font typeface="Century Schoolbook" panose="02040604050505020304" pitchFamily="18"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15" autoAdjust="0"/>
  </p:normalViewPr>
  <p:slideViewPr>
    <p:cSldViewPr snapToGrid="0">
      <p:cViewPr varScale="1">
        <p:scale>
          <a:sx n="89" d="100"/>
          <a:sy n="89" d="100"/>
        </p:scale>
        <p:origin x="12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08:22.125"/>
    </inkml:context>
    <inkml:brush xml:id="br0">
      <inkml:brushProperty name="width" value="0.05" units="cm"/>
      <inkml:brushProperty name="height" value="0.05" units="cm"/>
      <inkml:brushProperty name="color" value="#008C3A"/>
    </inkml:brush>
  </inkml:definitions>
  <inkml:trace contextRef="#ctx0" brushRef="#br0">1 3836 24575,'1'5'0,"0"-1"0,0 1 0,0-1 0,1 0 0,0 0 0,0 1 0,0-1 0,0 0 0,1 0 0,3 4 0,4 7 0,67 110 0,53 99 0,-67-113 0,-46-84 0,-1 0 0,-1 1 0,-1 1 0,14 43 0,3 15 0,-10-32 0,-18-46 0,5 11 0,-8-20 0,0 0 0,1 1 0,-1-1 0,0 0 0,1 0 0,-1 0 0,0 1 0,1-1 0,-1 0 0,1 0 0,-1 0 0,0 0 0,1 0 0,-1 0 0,1 0 0,-1 0 0,0 0 0,1 0 0,-1 0 0,1 0 0,-1 0 0,0 0 0,1-1 0,-1 1 0,1 0 0,-1 0 0,0 0 0,1-1 0,-1 1 0,0 0 0,1 0 0,-1-1 0,0 1 0,1 0 0,-1 0 0,0-1 0,0 1 0,1 0 0,-1-1 0,0 1 0,0-1 0,0 1 0,0 0 0,1-1 0,-1 1 0,0 0 0,0-1 0,6-10 0,0 0 0,0 0 0,-1 0 0,6-20 0,1-4 0,77-174-339,139-237-1,152-180-375,323-395-1525,106 74 1698,-225 349 4587,-216 245-3914,-275 275-131,-3-3 0,78-95 0,-121 126-1365,-36 35-5461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23.555"/>
    </inkml:context>
    <inkml:brush xml:id="br0">
      <inkml:brushProperty name="width" value="0.05" units="cm"/>
      <inkml:brushProperty name="height" value="0.05" units="cm"/>
      <inkml:brushProperty name="color" value="#E71224"/>
    </inkml:brush>
  </inkml:definitions>
  <inkml:trace contextRef="#ctx0" brushRef="#br0">1 354 24575,'1'5'0,"0"-1"0,0 0 0,1 0 0,0 0 0,-1 0 0,2 0 0,-1 0 0,0-1 0,1 1 0,5 6 0,9 14 0,-8-3 0,-4-11 0,0 1 0,0-1 0,1 0 0,0 0 0,13 15 0,-17-23 0,0 0 0,0-1 0,0 1 0,0-1 0,0 1 0,0-1 0,0 0 0,0 1 0,1-1 0,-1 0 0,0-1 0,1 1 0,-1 0 0,1-1 0,-1 1 0,1-1 0,-1 0 0,1 0 0,-1 0 0,1 0 0,-1 0 0,1 0 0,-1-1 0,1 0 0,-1 1 0,1-1 0,-1 0 0,0 0 0,1 0 0,-1 0 0,0 0 0,2-3 0,15-8 0,-2-2 0,0-1 0,26-27 0,4-5 0,228-160 0,-227 173 0,21-11-682,125-64-1,-179 102-6143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24.762"/>
    </inkml:context>
    <inkml:brush xml:id="br0">
      <inkml:brushProperty name="width" value="0.05" units="cm"/>
      <inkml:brushProperty name="height" value="0.05" units="cm"/>
      <inkml:brushProperty name="color" value="#E71224"/>
    </inkml:brush>
  </inkml:definitions>
  <inkml:trace contextRef="#ctx0" brushRef="#br0">0 1 24575,'8'0'0,"11"0"0,6 0 0,7 0 0,3 0 0,2 0 0,0 0 0,-2 0 0,-4 0 0,-2 0 0,1 0 0,1 0 0,-2 0 0,-2 0 0,-4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25.620"/>
    </inkml:context>
    <inkml:brush xml:id="br0">
      <inkml:brushProperty name="width" value="0.05" units="cm"/>
      <inkml:brushProperty name="height" value="0.05" units="cm"/>
      <inkml:brushProperty name="color" value="#E71224"/>
    </inkml:brush>
  </inkml:definitions>
  <inkml:trace contextRef="#ctx0" brushRef="#br0">0 1 24575,'8'0'0,"7"0"0,9 0 0,4 0 0,2 0 0,4 0 0,0 0 0,2 0 0,0 0 0,-3 0 0,2 0 0,-2 0 0,-2 0 0,-2 0 0,-2 0 0,-2 0 0,0 0 0,-6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26.948"/>
    </inkml:context>
    <inkml:brush xml:id="br0">
      <inkml:brushProperty name="width" value="0.05" units="cm"/>
      <inkml:brushProperty name="height" value="0.05" units="cm"/>
      <inkml:brushProperty name="color" value="#E71224"/>
    </inkml:brush>
  </inkml:definitions>
  <inkml:trace contextRef="#ctx0" brushRef="#br0">0 1 24575,'649'0'-1365,"-628"0"-5461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28.259"/>
    </inkml:context>
    <inkml:brush xml:id="br0">
      <inkml:brushProperty name="width" value="0.05" units="cm"/>
      <inkml:brushProperty name="height" value="0.05" units="cm"/>
      <inkml:brushProperty name="color" value="#E71224"/>
    </inkml:brush>
  </inkml:definitions>
  <inkml:trace contextRef="#ctx0" brushRef="#br0">1 1 24575,'0'4'0,"0"9"0,0 7 0,0 8 0,0 4 0,0-1 0,0 0 0,0 2 0,0 0 0,0-2 0,0-2 0,0-2 0,0-6-8191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30.816"/>
    </inkml:context>
    <inkml:brush xml:id="br0">
      <inkml:brushProperty name="width" value="0.05" units="cm"/>
      <inkml:brushProperty name="height" value="0.05" units="cm"/>
      <inkml:brushProperty name="color" value="#E71224"/>
    </inkml:brush>
  </inkml:definitions>
  <inkml:trace contextRef="#ctx0" brushRef="#br0">0 121 24575,'56'-1'0,"111"-19"0,52-28 0,-109 23 0,-55 15-341,1 2 0,0 2-1,91 3 1,-126 4-6485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33.360"/>
    </inkml:context>
    <inkml:brush xml:id="br0">
      <inkml:brushProperty name="width" value="0.05" units="cm"/>
      <inkml:brushProperty name="height" value="0.05" units="cm"/>
      <inkml:brushProperty name="color" value="#E71224"/>
    </inkml:brush>
  </inkml:definitions>
  <inkml:trace contextRef="#ctx0" brushRef="#br0">1 144 24575,'30'-2'0,"1"-2"0,56-13 0,-42 8 0,191-50 0,-62 14 0,-151 40-1365,-4 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35.798"/>
    </inkml:context>
    <inkml:brush xml:id="br0">
      <inkml:brushProperty name="width" value="0.05" units="cm"/>
      <inkml:brushProperty name="height" value="0.05" units="cm"/>
      <inkml:brushProperty name="color" value="#008C3A"/>
    </inkml:brush>
  </inkml:definitions>
  <inkml:trace contextRef="#ctx0" brushRef="#br0">0 399 24575,'1'3'0,"0"-1"0,-1 0 0,1 1 0,0-1 0,1 1 0,-1-1 0,0 0 0,0 0 0,1 0 0,2 3 0,6 10 0,20 58 0,-26-58 0,1-1 0,0 0 0,1 0 0,1-1 0,0 0 0,15 20 0,-21-31 0,1-1 0,-1 1 0,0-1 0,1 1 0,-1-1 0,1 0 0,0 0 0,-1 1 0,1-1 0,0-1 0,0 1 0,0 0 0,0 0 0,-1-1 0,1 1 0,0-1 0,0 1 0,0-1 0,0 0 0,0 0 0,0 0 0,0 0 0,0 0 0,0 0 0,0-1 0,0 1 0,0-1 0,0 1 0,0-1 0,0 0 0,0 0 0,0 0 0,-1 0 0,1 0 0,0 0 0,-1 0 0,3-2 0,6-6 0,0-1 0,0 0 0,-1 0 0,12-19 0,-6 9 0,375-422 0,-289 346-1365,-91 85-5461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37.290"/>
    </inkml:context>
    <inkml:brush xml:id="br0">
      <inkml:brushProperty name="width" value="0.05" units="cm"/>
      <inkml:brushProperty name="height" value="0.05" units="cm"/>
      <inkml:brushProperty name="color" value="#008C3A"/>
    </inkml:brush>
  </inkml:definitions>
  <inkml:trace contextRef="#ctx0" brushRef="#br0">0 1 24575,'883'0'-1365,"-859"0"-5461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39.041"/>
    </inkml:context>
    <inkml:brush xml:id="br0">
      <inkml:brushProperty name="width" value="0.05" units="cm"/>
      <inkml:brushProperty name="height" value="0.05" units="cm"/>
      <inkml:brushProperty name="color" value="#008C3A"/>
    </inkml:brush>
  </inkml:definitions>
  <inkml:trace contextRef="#ctx0" brushRef="#br0">0 321 24575,'4'2'0,"-1"-1"0,0 1 0,0 0 0,0-1 0,0 1 0,0 1 0,0-1 0,-1 0 0,1 1 0,-1-1 0,3 4 0,4 3 0,-6-5 0,1-1 0,-1-1 0,1 1 0,0 0 0,0-1 0,0 0 0,0 0 0,0 0 0,0 0 0,1-1 0,-1 0 0,0 0 0,1 0 0,-1 0 0,1-1 0,-1 1 0,1-1 0,0 0 0,-1-1 0,1 1 0,-1-1 0,1 0 0,-1 0 0,0 0 0,1 0 0,-1-1 0,7-3 0,6-6 0,1 0 0,-2-1 0,0-1 0,29-29 0,-7 7 0,82-79 0,-36 34 0,-26 32-1365,-49 38-5461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08:57.718"/>
    </inkml:context>
    <inkml:brush xml:id="br0">
      <inkml:brushProperty name="width" value="0.05" units="cm"/>
      <inkml:brushProperty name="height" value="0.05" units="cm"/>
      <inkml:brushProperty name="color" value="#E71224"/>
    </inkml:brush>
  </inkml:definitions>
  <inkml:trace contextRef="#ctx0" brushRef="#br0">1 855 24575,'1'23'0,"1"0"0,1 0 0,1 0 0,2 0 0,0-1 0,11 28 0,65 124 0,-81-171 0,0-1 0,0 0 0,0 0 0,1 0 0,-1 0 0,0 0 0,1 0 0,0 0 0,-1 0 0,1 0 0,0-1 0,0 1 0,0-1 0,4 3 0,-4-4 0,0 0 0,-1 0 0,1 0 0,0 0 0,0 0 0,0 0 0,0 0 0,0-1 0,-1 1 0,1 0 0,0-1 0,0 0 0,0 1 0,-1-1 0,1 0 0,0 0 0,-1 0 0,1 0 0,-1 0 0,1 0 0,1-3 0,13-10 0,-1-2 0,-1 0 0,-1 0 0,0-2 0,-1 1 0,13-26 0,7-8 0,526-833 0,-468 737-1365,-85 136-5461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40.503"/>
    </inkml:context>
    <inkml:brush xml:id="br0">
      <inkml:brushProperty name="width" value="0.05" units="cm"/>
      <inkml:brushProperty name="height" value="0.05" units="cm"/>
      <inkml:brushProperty name="color" value="#008C3A"/>
    </inkml:brush>
  </inkml:definitions>
  <inkml:trace contextRef="#ctx0" brushRef="#br0">1 539 24575,'0'0'0,"0"15"0,0-1 0,6 29 0,-6-40 0,0 0 0,1 0 0,0-1 0,-1 1 0,1 0 0,0-1 0,0 1 0,1-1 0,-1 1 0,0-1 0,1 0 0,-1 0 0,1 1 0,0-1 0,0 0 0,0-1 0,0 1 0,0 0 0,0 0 0,1-1 0,-1 1 0,0-1 0,5 2 0,-5-3 0,0 0 0,1 0 0,-1 0 0,0 0 0,0-1 0,0 1 0,0-1 0,0 1 0,0-1 0,0 0 0,0 0 0,0 0 0,0 0 0,0 0 0,0 0 0,0 0 0,-1-1 0,1 1 0,1-2 0,35-37 0,-27 27 0,148-194 0,-113 141 0,107-117 0,-20 53-1365,-123 121-5461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45.471"/>
    </inkml:context>
    <inkml:brush xml:id="br0">
      <inkml:brushProperty name="width" value="0.05" units="cm"/>
      <inkml:brushProperty name="height" value="0.05" units="cm"/>
      <inkml:brushProperty name="color" value="#008C3A"/>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46.609"/>
    </inkml:context>
    <inkml:brush xml:id="br0">
      <inkml:brushProperty name="width" value="0.05" units="cm"/>
      <inkml:brushProperty name="height" value="0.05" units="cm"/>
      <inkml:brushProperty name="color" value="#008C3A"/>
    </inkml:brush>
  </inkml:definitions>
  <inkml:trace contextRef="#ctx0" brushRef="#br0">219 96 24575,'-21'43'0,"-24"82"0,1-3 0,-46 101 0,86-215 0,1 0 0,0 0 0,1 1 0,0-1 0,0 1 0,1 0 0,0-1 0,1 1 0,0 0 0,0 0 0,2 8 0,-1-12 0,0-1 0,0 1 0,0-1 0,1 0 0,0 0 0,0 1 0,0-1 0,0-1 0,1 1 0,-1 0 0,1 0 0,0-1 0,0 0 0,1 1 0,-1-1 0,1-1 0,-1 1 0,1 0 0,0-1 0,0 0 0,0 0 0,6 3 0,39 16 0,-27-11 0,0-1 0,23 6 0,-37-13 0,0 0 0,0-1 0,0 0 0,0 0 0,0-1 0,0 0 0,0 0 0,0-1 0,15-3 0,-8-1 0,0 0 0,-1-1 0,0-1 0,0 0 0,-1-1 0,0 0 0,0-1 0,-1-1 0,17-16 0,9-13 0,44-60 0,-50 59 0,-2 3 0,-2 0 0,23-43 0,-43 65 0,0 0 0,-1-1 0,-1 0 0,0 0 0,-1-1 0,-1 0 0,-1 1 0,3-35 0,-5 23 0,1 2 0,-1 0 0,-2 0 0,-7-50 0,7 72 0,0 1 0,0-1 0,0 1 0,-1 0 0,1 0 0,-1 0 0,0 0 0,0 0 0,0 0 0,0 0 0,0 1 0,-1-1 0,1 1 0,-1-1 0,0 1 0,-3-2 0,0 0 0,0 1 0,0 0 0,-1 1 0,1 0 0,-1 0 0,1 0 0,-14-1 0,-3 1 0,0 1 0,0 1 0,-44 7 0,35-1-151,0 0-1,0 3 0,1 0 0,1 2 1,0 1-1,0 2 0,1 1 1,-34 23-1,39-21-6674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48.097"/>
    </inkml:context>
    <inkml:brush xml:id="br0">
      <inkml:brushProperty name="width" value="0.05" units="cm"/>
      <inkml:brushProperty name="height" value="0.05" units="cm"/>
      <inkml:brushProperty name="color" value="#008C3A"/>
    </inkml:brush>
  </inkml:definitions>
  <inkml:trace contextRef="#ctx0" brushRef="#br0">0 99 24575,'556'-38'0,"-472"29"0,60-7 0,328-19 0,957 37-1365,-1407-2-5461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25:52.922"/>
    </inkml:context>
    <inkml:brush xml:id="br0">
      <inkml:brushProperty name="width" value="0.05" units="cm"/>
      <inkml:brushProperty name="height" value="0.05" units="cm"/>
      <inkml:brushProperty name="color" value="#008C3A"/>
    </inkml:brush>
  </inkml:definitions>
  <inkml:trace contextRef="#ctx0" brushRef="#br0">1 1 24575,'1214'0'0,"-1153"0"0,-1 4 0,1 1 0,-1 4 0,-1 2 0,113 37 0,-126-34-1365,-27-10-5461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0:42.503"/>
    </inkml:context>
    <inkml:brush xml:id="br0">
      <inkml:brushProperty name="width" value="0.05" units="cm"/>
      <inkml:brushProperty name="height" value="0.05" units="cm"/>
      <inkml:brushProperty name="color" value="#008C3A"/>
    </inkml:brush>
  </inkml:definitions>
  <inkml:trace contextRef="#ctx0" brushRef="#br0">0 118 24575,'2'1'0,"0"1"0,0-1 0,-1 0 0,1 1 0,-1-1 0,1 1 0,-1 0 0,0-1 0,1 1 0,-1 0 0,0 0 0,0 0 0,0 0 0,-1 0 0,1 0 0,0 0 0,0 4 0,0-3 0,77 201 0,-70-180 0,-7-17 0,1-2 0,0 1 0,0 0 0,1 0 0,-1-1 0,8 11 0,-10-16 0,1 1 0,-1 0 0,1 0 0,0-1 0,0 1 0,-1-1 0,1 1 0,0-1 0,0 1 0,0-1 0,0 0 0,0 1 0,-1-1 0,1 0 0,0 1 0,0-1 0,0 0 0,0 0 0,2 0 0,-1 0 0,0-1 0,0 1 0,0-1 0,0 0 0,0 0 0,0 0 0,0 0 0,-1 0 0,1 0 0,0 0 0,-1 0 0,4-3 0,64-60 0,47-39 0,-82 75 0,1 2 0,2 1 0,56-29 0,-67 41 44,39-30-1,-46 30-406,0 0 0,1 1 0,37-16 0,-36 21-6463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0:45.707"/>
    </inkml:context>
    <inkml:brush xml:id="br0">
      <inkml:brushProperty name="width" value="0.05" units="cm"/>
      <inkml:brushProperty name="height" value="0.05" units="cm"/>
      <inkml:brushProperty name="color" value="#008C3A"/>
    </inkml:brush>
  </inkml:definitions>
  <inkml:trace contextRef="#ctx0" brushRef="#br0">0 208 24575,'1'15'0,"1"0"0,1 0 0,5 21 0,0 0 0,2 10 0,1 0 0,21 56 0,-31-100 0,0 0 0,0 0 0,-1 1 0,1-1 0,1 0 0,-1 0 0,0 0 0,0 0 0,1-1 0,-1 1 0,1 0 0,0 0 0,-1-1 0,1 1 0,0-1 0,0 0 0,0 1 0,0-1 0,0 0 0,0 0 0,0 0 0,0-1 0,3 2 0,-2-2 0,0-1 0,0 1 0,0 0 0,0-1 0,0 0 0,-1 0 0,1 0 0,0 0 0,0 0 0,-1 0 0,1-1 0,0 1 0,-1-1 0,1 0 0,-1 0 0,0 0 0,4-4 0,280-248 0,-264 238 0,0 1 0,25-11 0,-23 13 0,-1-1 0,23-18 0,-38 26 0,24-20 0,0 1 0,53-29 0,2 9-1365,-74 38-5461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0:53.796"/>
    </inkml:context>
    <inkml:brush xml:id="br0">
      <inkml:brushProperty name="width" value="0.05" units="cm"/>
      <inkml:brushProperty name="height" value="0.05" units="cm"/>
      <inkml:brushProperty name="color" value="#008C3A"/>
    </inkml:brush>
  </inkml:definitions>
  <inkml:trace contextRef="#ctx0" brushRef="#br0">0 220 24575,'1'6'0,"0"1"0,0 0 0,0 0 0,1 0 0,0-1 0,0 1 0,1-1 0,0 0 0,0 1 0,0-1 0,1-1 0,0 1 0,7 9 0,-8-12 0,0 0 0,0 0 0,0 0 0,0 0 0,1 0 0,-1 0 0,1-1 0,-1 0 0,1 1 0,0-1 0,0-1 0,0 1 0,0-1 0,0 1 0,0-1 0,1 0 0,-1-1 0,0 1 0,1-1 0,-1 0 0,0 0 0,6 0 0,0-3 0,0 0 0,0-1 0,0 0 0,-1 0 0,0-1 0,12-8 0,53-43 0,-22 16 0,138-70 0,-80 51 0,-98 51-170,1 0-1,0 1 0,1 1 1,0 0-1,0 1 0,0 0 1,24-4-1,-18 8-6655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0:57.634"/>
    </inkml:context>
    <inkml:brush xml:id="br0">
      <inkml:brushProperty name="width" value="0.05" units="cm"/>
      <inkml:brushProperty name="height" value="0.05" units="cm"/>
      <inkml:brushProperty name="color" value="#008C3A"/>
    </inkml:brush>
  </inkml:definitions>
  <inkml:trace contextRef="#ctx0" brushRef="#br0">0 60 24575,'2'14'0,"0"1"0,1-1 0,0 0 0,1 0 0,0 0 0,2-1 0,-1 1 0,2-1 0,-1-1 0,2 1 0,0-1 0,0 0 0,12 11 0,-18-20 0,1 0 0,-1-1 0,0 1 0,1-1 0,0 0 0,0 1 0,-1-1 0,1-1 0,1 1 0,-1 0 0,0-1 0,0 1 0,0-1 0,1 0 0,-1 0 0,1-1 0,-1 1 0,1-1 0,-1 1 0,1-1 0,-1 0 0,1-1 0,-1 1 0,0 0 0,1-1 0,-1 0 0,1 0 0,-1 0 0,0 0 0,4-2 0,8-5 0,0-1 0,0 0 0,-1-2 0,0 1 0,12-13 0,13-11 0,-10 13 0,1 0 0,0 2 0,2 1 0,0 2 0,67-25 0,-88 37-273,0 0 0,-1-1 0,0 0 0,11-8 0,-6 3-6553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02.817"/>
    </inkml:context>
    <inkml:brush xml:id="br0">
      <inkml:brushProperty name="width" value="0.05" units="cm"/>
      <inkml:brushProperty name="height" value="0.05" units="cm"/>
      <inkml:brushProperty name="color" value="#E71224"/>
    </inkml:brush>
  </inkml:definitions>
  <inkml:trace contextRef="#ctx0" brushRef="#br0">0 674 24575,'1'3'0,"0"0"0,0-1 0,0 1 0,0-1 0,0 1 0,0-1 0,1 0 0,2 4 0,3 7 0,130 223 0,-134-230 0,2 3 0,1 0 0,1 0 0,-1 0 0,1-1 0,10 9 0,-15-15 0,-1-1 0,0 0 0,1 0 0,-1 0 0,1 0 0,0 0 0,-1 0 0,1-1 0,-1 1 0,1 0 0,0-1 0,0 1 0,-1-1 0,1 0 0,0 0 0,0 1 0,0-1 0,-1-1 0,1 1 0,0 0 0,0 0 0,0 0 0,-1-1 0,1 1 0,0-1 0,-1 0 0,1 1 0,0-1 0,-1 0 0,1 0 0,-1 0 0,1 0 0,-1 0 0,1 0 0,-1-1 0,0 1 0,0 0 0,2-3 0,12-17 0,-1 0 0,-1 0 0,0-1 0,11-30 0,12-22 0,49-72 0,7 3 0,5 4 0,132-143 0,-221 272-151,0 1-1,1-1 0,0 1 0,1 1 1,0 0-1,0 1 0,1 0 1,13-7-1,-5 8-6674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08:59.057"/>
    </inkml:context>
    <inkml:brush xml:id="br0">
      <inkml:brushProperty name="width" value="0.05" units="cm"/>
      <inkml:brushProperty name="height" value="0.05" units="cm"/>
      <inkml:brushProperty name="color" value="#E71224"/>
    </inkml:brush>
  </inkml:definitions>
  <inkml:trace contextRef="#ctx0" brushRef="#br0">0 637 24575,'18'46'0,"2"0"0,2-1 0,2-2 0,39 56 0,-62-99 0,6 10 0,0 0 0,1 0 0,0-1 0,11 10 0,-17-17 0,0 0 0,0-1 0,0 1 0,0-1 0,0 1 0,0-1 0,1 0 0,-1 0 0,0 0 0,1 0 0,-1 0 0,0 0 0,1-1 0,-1 1 0,1-1 0,-1 0 0,1 0 0,-1 0 0,1 0 0,-1 0 0,1 0 0,-1-1 0,1 1 0,-1-1 0,1 0 0,-1 0 0,1 0 0,3-2 0,20-16 0,-1-1 0,-1-2 0,0 0 0,34-44 0,-32 37 0,427-468 0,-207 248 0,-195 205-1365,-30 29-5461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04.138"/>
    </inkml:context>
    <inkml:brush xml:id="br0">
      <inkml:brushProperty name="width" value="0.05" units="cm"/>
      <inkml:brushProperty name="height" value="0.05" units="cm"/>
      <inkml:brushProperty name="color" value="#E71224"/>
    </inkml:brush>
  </inkml:definitions>
  <inkml:trace contextRef="#ctx0" brushRef="#br0">0 702 24575,'1'2'0,"-1"1"0,1 0 0,0 0 0,0 0 0,1-1 0,-1 1 0,0-1 0,1 1 0,0-1 0,3 5 0,3 4 0,193 298 0,-126-197 0,-74-111 0,-1 0 0,1 1 0,-1-1 0,1 0 0,0 1 0,0-1 0,-1 0 0,1 0 0,0 0 0,0 0 0,0 0 0,0 0 0,1 0 0,-1 0 0,0 0 0,0-1 0,1 1 0,-1 0 0,0-1 0,0 1 0,1-1 0,-1 1 0,1-1 0,-1 0 0,1 0 0,-1 1 0,0-1 0,1 0 0,-1 0 0,1 0 0,-1-1 0,1 1 0,-1 0 0,0 0 0,1-1 0,-1 1 0,0-1 0,1 1 0,-1-1 0,0 0 0,1 0 0,-1 1 0,0-1 0,0 0 0,0 0 0,0 0 0,0 0 0,2-2 0,5-8 0,1 0 0,-2 0 0,1 0 0,7-18 0,-5 9 0,73-117 0,6 3 0,5 4 0,125-131 0,-119 154 0,194-160 0,-287 261-170,1 1-1,-1 0 0,1 0 1,0 0-1,0 1 0,0 0 1,16-4-1,-4 4-6655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06.802"/>
    </inkml:context>
    <inkml:brush xml:id="br0">
      <inkml:brushProperty name="width" value="0.05" units="cm"/>
      <inkml:brushProperty name="height" value="0.05" units="cm"/>
      <inkml:brushProperty name="color" value="#E71224"/>
    </inkml:brush>
  </inkml:definitions>
  <inkml:trace contextRef="#ctx0" brushRef="#br0">577 1 24575,'-9'1'0,"-1"1"0,1 0 0,0 0 0,0 1 0,0 0 0,0 1 0,-16 9 0,-10 3 0,-11 1 0,0 3 0,1 2 0,-49 31 0,80-42 0,1 0 0,0 1 0,-20 26 0,-19 18 0,43-48 0,0 0 0,1 1 0,0 0 0,1 1 0,0-1 0,0 1 0,1 1 0,0-1 0,1 1 0,0 0 0,1 0 0,1 1 0,-1-1 0,2 1 0,-1 0 0,2 0 0,-1 0 0,2 0 0,0 0 0,0 0 0,1 0 0,0-1 0,6 22 0,2-2 0,-5-15 0,1 0 0,0-1 0,1 0 0,10 17 0,-5-8 0,-9-20 0,-1-1 0,0 1 0,1-1 0,0 0 0,0 0 0,0 1 0,0-1 0,1 0 0,-1-1 0,1 1 0,-1 0 0,1-1 0,0 0 0,5 4 0,8 2 0,1 0 0,0 0 0,1-2 0,-1 0 0,1-1 0,0-1 0,1-1 0,-1 0 0,1-1 0,-1-1 0,20-2 0,-6 1 0,7 0 0,1-1 0,76-14 0,-102 12 0,0 0 0,0-1 0,0-1 0,0 0 0,22-13 0,80-40 0,-82 43 0,-1-2 0,0-1 0,-1-1 0,31-25 0,-40 24 0,-1 0 0,-1-1 0,-1-2 0,-1 0 0,26-39 0,-41 53 0,0 0 0,0 0 0,-1 0 0,0-1 0,-1 1 0,0-1 0,0 0 0,-1 1 0,0-1 0,-1 0 0,0 0 0,0 1 0,-1-1 0,-1 0 0,1 1 0,-2-1 0,1 1 0,-8-18 0,5 15 0,0 1 0,-1-1 0,0 1 0,-1 0 0,0 1 0,-1 0 0,0 0 0,0 0 0,-1 1 0,0 1 0,-1-1 0,0 1 0,0 1 0,-13-7 0,10 6 0,-1 1 0,0 1 0,0 0 0,0 1 0,0 1 0,-1 0 0,0 1 0,0 0 0,-24-1 0,22 4 0,-1 0 0,1 1 0,0 0 0,0 1 0,0 1 0,0 1 0,0 1 0,-32 12 0,14-5-1365,18-8-5461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14.828"/>
    </inkml:context>
    <inkml:brush xml:id="br0">
      <inkml:brushProperty name="width" value="0.05" units="cm"/>
      <inkml:brushProperty name="height" value="0.05" units="cm"/>
      <inkml:brushProperty name="color" value="#E71224"/>
    </inkml:brush>
  </inkml:definitions>
  <inkml:trace contextRef="#ctx0" brushRef="#br0">0 48 21885,'13445'0'0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23.393"/>
    </inkml:context>
    <inkml:brush xml:id="br0">
      <inkml:brushProperty name="width" value="0.05" units="cm"/>
      <inkml:brushProperty name="height" value="0.05" units="cm"/>
      <inkml:brushProperty name="color" value="#E71224"/>
    </inkml:brush>
  </inkml:definitions>
  <inkml:trace contextRef="#ctx0" brushRef="#br0">1202 3 24575,'-149'-2'0,"-99"1"0,181 4 0,-110 19 0,147-13 0,-1 0 0,1 2 0,0 1 0,1 1 0,1 2 0,-51 35 0,26-18 0,32-20 0,1 1 0,0 1 0,1 0 0,-28 27 0,28-20 0,2-4 0,1 1 0,-22 32 0,33-42 0,1-1 0,0 1 0,0 0 0,1 1 0,0-1 0,0 1 0,1-1 0,0 1 0,1 0 0,-1 15 0,1-10 0,1 0 0,1 0 0,0 0 0,1 0 0,1 0 0,0 0 0,1 0 0,0-1 0,1 1 0,1-1 0,0-1 0,0 1 0,1-1 0,1 0 0,0-1 0,1 1 0,0-2 0,21 20 0,17 12 0,-15-15 0,42 48 0,-51-49 0,1-1 0,1-2 0,29 22 0,-36-32 0,0-1 0,0 0 0,1-2 0,1 0 0,40 14 0,-14-13 0,1-1 0,0-2 0,1-2 0,-1-3 0,51-2 0,-57-1 0,-27 2 0,0-2 0,-1 0 0,1 0 0,0-2 0,0 1 0,-1-2 0,1 0 0,-1 0 0,16-7 0,0-3 0,53-16 0,-14 6 0,-49 15 0,-1-1 0,-1 0 0,18-14 0,6-3 0,-35 22 0,-1 0 0,1 0 0,-1-1 0,0 0 0,7-9 0,18-17 0,-21 25 0,0-1 0,0 0 0,-1-1 0,0 0 0,0 0 0,-1 0 0,0-1 0,0-1 0,-1 1 0,0-1 0,-1 0 0,8-19 0,-3 1 0,0 2 0,0-1 0,-2-1 0,-1 1 0,-1-1 0,4-53 0,-10 69 0,0-1 0,-1 0 0,-1 0 0,0 1 0,0-1 0,-1 1 0,-1 0 0,0 0 0,0 0 0,-8-13 0,7 16 0,-1 0 0,-1 0 0,1 1 0,-1 0 0,-1 0 0,1 0 0,-1 1 0,-1 0 0,1 1 0,-1 0 0,0 0 0,-13-6 0,-24-11 0,31 14 0,-2 0 0,1 1 0,-1 1 0,0 1 0,-1 0 0,0 1 0,-34-5 0,-132 9 41,101 2-1447,63-1-5420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42.705"/>
    </inkml:context>
    <inkml:brush xml:id="br0">
      <inkml:brushProperty name="width" value="0.05" units="cm"/>
      <inkml:brushProperty name="height" value="0.05" units="cm"/>
      <inkml:brushProperty name="color" value="#E71224"/>
    </inkml:brush>
  </inkml:definitions>
  <inkml:trace contextRef="#ctx0" brushRef="#br0">1 1041 24575,'15'49'0,"-9"-29"0,0 0 0,1 0 0,1 0 0,1-1 0,1 0 0,20 28 0,-29-45 0,1 0 0,-1 0 0,1 0 0,-1 0 0,1-1 0,0 1 0,0-1 0,0 1 0,0-1 0,0 0 0,0 0 0,0 0 0,1 0 0,-1 0 0,0 0 0,1-1 0,-1 1 0,0-1 0,1 1 0,-1-1 0,1 0 0,-1 0 0,0 0 0,1 0 0,-1-1 0,1 1 0,-1-1 0,0 1 0,1-1 0,-1 0 0,0 0 0,0 0 0,1 0 0,-1 0 0,0 0 0,0-1 0,3-2 0,7-7 0,0 0 0,-1-1 0,0 0 0,15-24 0,-9 13 0,154-196 0,206-249 0,-332 418 0,40-48 0,173-152 0,-155 184-1365,-93 57-5461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1:54.392"/>
    </inkml:context>
    <inkml:brush xml:id="br0">
      <inkml:brushProperty name="width" value="0.05" units="cm"/>
      <inkml:brushProperty name="height" value="0.05" units="cm"/>
      <inkml:brushProperty name="color" value="#E71224"/>
    </inkml:brush>
  </inkml:definitions>
  <inkml:trace contextRef="#ctx0" brushRef="#br0">630 1 24575,'-3'4'0,"1"0"0,-1 0 0,-1-1 0,1 1 0,0-1 0,-1 0 0,0 1 0,1-2 0,-7 4 0,-39 22 0,44-25 0,-203 115 0,177-98 0,0 2 0,2 2 0,1 0 0,-35 40 0,20-19 0,33-37 0,1 1 0,1-1 0,-1 2 0,2-1 0,-1 1 0,1 0 0,1 0 0,0 1 0,0 0 0,-5 15 0,6-7 0,2 0 0,-1 0 0,2 0 0,0 26 0,2-38 0,0 1 0,0 0 0,1-1 0,0 1 0,1-1 0,0 0 0,0 1 0,0-1 0,1 0 0,0 0 0,0 0 0,1-1 0,8 12 0,-4-8 0,2 0 0,0-2 0,0 1 0,0-1 0,1 0 0,0-1 0,1-1 0,-1 0 0,22 8 0,75 36 0,-66-30 0,51 18 0,-22-13 0,134 38 0,-169-57 0,-1-2 0,1-2 0,0-1 0,39-4 0,5 1 0,-56 1 0,0-1 0,0-2 0,0 0 0,0-1 0,0-2 0,-1 0 0,26-12 0,-35 12 0,-1-1 0,0 0 0,0-1 0,-1 0 0,0-1 0,-1 0 0,0-1 0,0 0 0,-1-1 0,-1 0 0,0-1 0,0 0 0,-1 0 0,6-16 0,-10 15 0,-1 0 0,0-1 0,-1 1 0,0 0 0,-1-1 0,-1 1 0,-2-25 0,-3 4 0,-17-68 0,18 88 0,-1 1 0,-1-1 0,-1 1 0,0 0 0,0 1 0,-2 0 0,1 0 0,-2 1 0,0 0 0,-17-17 0,11 15 0,-1 0 0,-1 0 0,-1 2 0,0 0 0,0 1 0,-38-15 0,20 12 0,-115-42 0,126 49 0,0 1 0,0 1 0,0 1 0,-32-1 0,-41 6-1365,74-1-5461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7:49.612"/>
    </inkml:context>
    <inkml:brush xml:id="br0">
      <inkml:brushProperty name="width" value="0.05" units="cm"/>
      <inkml:brushProperty name="height" value="0.05" units="cm"/>
      <inkml:brushProperty name="color" value="#008C3A"/>
    </inkml:brush>
  </inkml:definitions>
  <inkml:trace contextRef="#ctx0" brushRef="#br0">30 482 24575,'8'8'0,"0"-1"0,1 0 0,0 0 0,1-1 0,0 0 0,-1-1 0,2 0 0,-1-1 0,1 0 0,-1 0 0,19 3 0,-7-4 0,-1-1 0,1 0 0,-1-1 0,1-2 0,24-3 0,-35 2 0,0 0 0,-1-1 0,1-1 0,-1 0 0,11-5 0,-11 4 0,0 1 0,1 0 0,-1 1 0,21-4 0,-23 5 0,1 0 0,-1-1 0,1 0 0,-1 0 0,0-1 0,0 1 0,0-2 0,-1 1 0,1-1 0,-1-1 0,0 1 0,-1-1 0,1 0 0,-1-1 0,0 1 0,-1-1 0,0 0 0,0-1 0,0 1 0,-1-1 0,0 0 0,-1 0 0,1 0 0,-2-1 0,1 1 0,-1-1 0,0 1 0,-1-1 0,0-10 0,0 16 0,0-26 0,-4-38 0,2 57 0,-1 1 0,0-1 0,0 1 0,-1-1 0,0 1 0,-1 0 0,-8-15 0,9 16 0,-1 1 0,-1-1 0,0 1 0,0 0 0,0 1 0,-1-1 0,0 1 0,0 0 0,0 1 0,-1-1 0,0 1 0,0 0 0,-1 1 0,1 0 0,-1 0 0,-13-4 0,1 2 0,1 1 0,-1 1 0,0 0 0,0 2 0,0 1 0,0 0 0,0 1 0,0 2 0,0 0 0,0 0 0,0 2 0,1 1 0,-1 0 0,1 2 0,-22 9 0,19-5 0,9-5 0,0 0 0,0 1 0,-22 16 0,31-20 0,0 1 0,0 0 0,1 0 0,0 0 0,0 0 0,0 0 0,0 1 0,0-1 0,1 1 0,0-1 0,0 1 0,0 0 0,1 0 0,-2 9 0,-2 22 0,3 0 0,1 1 0,4 37 0,0 9 0,-3-75 12,0-1 0,1 1 0,0-1 0,0 1 0,1-1 0,0 0 0,0 1 0,1-1 0,3 7 0,2 1-507,2-1 0,19 25 0,-15-22-6331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01.806"/>
    </inkml:context>
    <inkml:brush xml:id="br0">
      <inkml:brushProperty name="width" value="0.05" units="cm"/>
      <inkml:brushProperty name="height" value="0.05" units="cm"/>
      <inkml:brushProperty name="color" value="#008C3A"/>
    </inkml:brush>
  </inkml:definitions>
  <inkml:trace contextRef="#ctx0" brushRef="#br0">146 694 24575,'2'1'0,"0"0"0,0 0 0,0 1 0,0-1 0,0 0 0,-1 1 0,1-1 0,0 1 0,-1-1 0,1 1 0,-1 0 0,0 0 0,2 3 0,8 9 0,-3-8 0,0 1 0,0-1 0,0-1 0,1 1 0,-1-1 0,1-1 0,0 0 0,1 0 0,-1 0 0,1-2 0,0 1 0,0-1 0,0 0 0,0-1 0,0 0 0,0-1 0,14-1 0,29 2 0,-29 0 0,-1-1 0,0-1 0,43-7 0,-60 6 0,1-1 0,-1 1 0,0-2 0,0 1 0,0 0 0,-1-1 0,1 0 0,-1-1 0,0 1 0,0-1 0,0 0 0,-1 0 0,6-8 0,6-11 0,23-45 0,-37 65 0,5-10 0,-2 0 0,0 0 0,0-1 0,-1 1 0,-1-1 0,0 0 0,0-20 0,-4-110 0,-2 61 0,3 65 0,0 1 0,-2 0 0,0 0 0,-6-22 0,6 33 0,0 1 0,0-1 0,-1 1 0,0 0 0,0 0 0,0 0 0,-1 0 0,0 0 0,0 1 0,0 0 0,-1 0 0,0 0 0,0 0 0,-8-5 0,-1 1 0,0 0 0,-1 1 0,1 1 0,-26-9 0,32 14 0,0 0 0,0 0 0,0 1 0,0 0 0,0 0 0,0 1 0,0 0 0,0 1 0,0 0 0,1 0 0,-13 3 0,-2 2 0,-1 2 0,-25 12 0,40-16 0,0 1 0,1-1 0,0 1 0,0 0 0,0 0 0,1 1 0,0 0 0,0 0 0,-8 11 0,4-3 0,-1-2 0,-1 1 0,-13 10 0,-26 30 0,41-41 0,0-1 0,-1 0 0,-19 14 0,-18 18 0,42-35 0,0 0 0,0 0 0,1 0 0,0 1 0,1 0 0,0 0 0,0 0 0,1 0 0,0 1 0,1-1 0,0 1 0,-1 11 0,0 17 0,4 70 0,0-54 0,-1-47 0,0 1 0,0-1 0,1 0 0,0 1 0,0-1 0,0 0 0,1 0 0,0 0 0,1 0 0,0 0 0,0 0 0,0-1 0,1 1 0,0-1 0,0 0 0,0 0 0,1 0 0,9 8 0,53 64 0,-38-50-1365,-14-18-5461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09.125"/>
    </inkml:context>
    <inkml:brush xml:id="br0">
      <inkml:brushProperty name="width" value="0.05" units="cm"/>
      <inkml:brushProperty name="height" value="0.05" units="cm"/>
      <inkml:brushProperty name="color" value="#008C3A"/>
    </inkml:brush>
  </inkml:definitions>
  <inkml:trace contextRef="#ctx0" brushRef="#br0">354 818 24575,'25'1'0,"0"2"0,25 5 0,37 3 0,-80-10 0,15 0 0,0-1 0,40-4 0,-55 2 0,0 1 0,0-1 0,0 0 0,0 0 0,0-1 0,-1 0 0,0 0 0,1-1 0,-1 0 0,0 0 0,-1 0 0,11-10 0,13-19 0,-2-1 0,-1-2 0,-2 0 0,-1-1 0,-2-2 0,-2 0 0,-1-1 0,-2-1 0,-2 0 0,15-76 0,-25 97 0,-1 0 0,0 0 0,-2 0 0,0 0 0,-3-21 0,2 36 0,-1 0 0,0 0 0,0 0 0,0 0 0,0 0 0,-1 0 0,0 0 0,0 1 0,0-1 0,-1 1 0,1-1 0,-1 1 0,0 0 0,-1 0 0,1 0 0,0 1 0,-1-1 0,0 1 0,0 0 0,0 0 0,0 0 0,-1 0 0,1 1 0,-8-4 0,-21-5 0,0 1 0,-1 1 0,0 2 0,0 1 0,0 1 0,-39 1 0,50 4 0,-119 4 0,124-2 0,0 1 0,0 0 0,0 2 0,1 0 0,-30 13 0,-6 10 0,2 2 0,-87 67 0,126-85 0,0 1 0,1 0 0,1 0 0,-1 1 0,2 1 0,0 0 0,1 0 0,-8 23 0,13-32 0,1 1 0,0-1 0,0 1 0,1-1 0,0 1 0,0 0 0,1 0 0,0-1 0,0 1 0,0 0 0,1 0 0,0 0 0,0-1 0,1 1 0,0-1 0,0 1 0,1-1 0,-1 0 0,1 0 0,1 0 0,4 7 0,9 10 0,0 0 0,1-1 0,37 32 0,-53-52 0,101 88 0,-95-85-91,0 0 0,0 0 0,0-1 0,0 0 0,1 0 0,-1-1 0,1 0 0,0 0 0,0-1 0,0-1 0,0 1 0,0-2 0,1 1 0,15-2 0,1 1-6735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11.516"/>
    </inkml:context>
    <inkml:brush xml:id="br0">
      <inkml:brushProperty name="width" value="0.05" units="cm"/>
      <inkml:brushProperty name="height" value="0.05" units="cm"/>
      <inkml:brushProperty name="color" value="#008C3A"/>
    </inkml:brush>
  </inkml:definitions>
  <inkml:trace contextRef="#ctx0" brushRef="#br0">1 1 24575,'1200'0'0,"-1177"1"0,0 1 0,29 7 0,32 3 0,69-11-1365,-132-1-5461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6:35.099"/>
    </inkml:context>
    <inkml:brush xml:id="br0">
      <inkml:brushProperty name="width" value="0.05" units="cm"/>
      <inkml:brushProperty name="height" value="0.05" units="cm"/>
      <inkml:brushProperty name="color" value="#E71224"/>
    </inkml:brush>
  </inkml:definitions>
  <inkml:trace contextRef="#ctx0" brushRef="#br0">1 7141 24575,'119'159'0,"-43"-61"0,655 922-949,-604-815 998,-126-203-37,0 1-1,1-1 1,-1 0 0,1 0 0,-1 0-1,1 0 1,0 0 0,-1 0-1,1 0 1,0-1 0,4 3 0,-5-3 4,0-1 0,1 1 1,-1-1-1,0 0 0,0 1 0,0-1 1,1 0-1,-1 0 0,0 0 1,1 0-1,-1 0 0,0 0 0,0 0 1,1 0-1,-1-1 0,0 1 1,0 0-1,2-1 0,2-2 25,-1 0 0,1 0 0,0-1 0,-1 1 0,0-1 0,0 0 0,0-1-1,0 1 1,-1 0 0,4-7 0,54-82-70,54-113 0,-61 106-241,90-163-1042,1446-2389-2804,-841 1598 3853,-120 181 62,158-269 454,-675 984 1208,140-189 2938,-31 36-4292,32-68-107,-87 134 0,19-29 0,-80 107 0,-90 142 0,-8 13 0,0-1 0,1 1 0,1 0 0,0 1 0,14-14 0,-9 11 0,0-1 0,13-18 0,18-20 0,-26 36-112,-7 6-138,0-1-1,0 0 0,-1-1 1,13-19-1,-16 16-6575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14.319"/>
    </inkml:context>
    <inkml:brush xml:id="br0">
      <inkml:brushProperty name="width" value="0.05" units="cm"/>
      <inkml:brushProperty name="height" value="0.05" units="cm"/>
      <inkml:brushProperty name="color" value="#008C3A"/>
    </inkml:brush>
  </inkml:definitions>
  <inkml:trace contextRef="#ctx0" brushRef="#br0">0 1 24575,'1501'0'0,"-1470"1"0,53 10 0,-52-6 0,48 3 0,1695-7 0,-836-3 0,-517 2 0,-418 0-136,0 0-1,1 0 1,-1-1-1,0 1 1,1-1-1,-1 0 1,0 0-1,0 0 0,5-3 1,7-6-6690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24.823"/>
    </inkml:context>
    <inkml:brush xml:id="br0">
      <inkml:brushProperty name="width" value="0.05" units="cm"/>
      <inkml:brushProperty name="height" value="0.05" units="cm"/>
      <inkml:brushProperty name="color" value="#008C3A"/>
    </inkml:brush>
  </inkml:definitions>
  <inkml:trace contextRef="#ctx0" brushRef="#br0">0 2595 24575,'1'4'0,"0"-1"0,0 1 0,0-1 0,0 1 0,0-1 0,1 0 0,0 1 0,0-1 0,0 0 0,0 0 0,3 3 0,3 5 0,62 96 0,-5 4 0,-5 2 0,54 142 0,-93-182 0,-17-56 0,0 1 0,2-1 0,11 27 0,72 132 0,-68-128 0,-18-38 0,0-1 0,1 1 0,1-1 0,-1 0 0,2 0 0,-1 0 0,1 0 0,0-1 0,12 12 0,-17-20 0,-1 1 0,1-1 0,0 1 0,-1-1 0,1 1 0,0-1 0,0 0 0,0 1 0,-1-1 0,1 0 0,0 1 0,0-1 0,0 0 0,0 0 0,-1 0 0,1 0 0,0 0 0,0 0 0,0 0 0,0 0 0,0 0 0,0 0 0,-1-1 0,1 1 0,2-1 0,-2 0 0,1 0 0,0-1 0,-1 1 0,1-1 0,-1 1 0,1-1 0,-1 1 0,1-1 0,-1 0 0,2-3 0,2-6 0,0-1 0,7-24 0,-9 28 0,67-239 0,25-78 0,78-119 0,-4 54 0,-48 107 0,113-176 0,-217 429 0,225-453 0,-213 423 0,37-72 0,26-54 0,-52 83 0,-29 69 0,2 0 0,1 1 0,20-33 0,88-151 0,-52 110-1365,-62 95-5461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27.822"/>
    </inkml:context>
    <inkml:brush xml:id="br0">
      <inkml:brushProperty name="width" value="0.05" units="cm"/>
      <inkml:brushProperty name="height" value="0.05" units="cm"/>
      <inkml:brushProperty name="color" value="#008C3A"/>
    </inkml:brush>
  </inkml:definitions>
  <inkml:trace contextRef="#ctx0" brushRef="#br0">173 768 24575,'30'-1'0,"0"-1"0,0-2 0,0 0 0,-1-3 0,0 0 0,36-15 0,-9 6 0,-46 14 0,0 0 0,0-1 0,-1 0 0,1 0 0,-1-1 0,1-1 0,-1 1 0,-1-1 0,1-1 0,-1 0 0,1 0 0,8-10 0,1-4 0,-1-2 0,-1 0 0,0-1 0,-2 0 0,-1-2 0,-1 1 0,-1-1 0,12-41 0,-18 43 0,-1-1 0,-1 0 0,-2 0 0,0 0 0,-1 0 0,-1 1 0,-8-43 0,7 58 0,0 0 0,0 1 0,-1-1 0,0 0 0,-1 1 0,0-1 0,0 1 0,0 0 0,-1 1 0,0-1 0,0 1 0,-1 0 0,1 0 0,-2 0 0,-8-6 0,6 7 0,0-1 0,-1 1 0,1 1 0,-1 0 0,-1 0 0,1 1 0,0 0 0,-1 1 0,1 0 0,-1 1 0,-14-1 0,-241 4 0,255-2 0,0 1 0,0 0 0,0 1 0,1 0 0,-1 1 0,1 0 0,-1 0 0,1 1 0,0 1 0,0 0 0,1 0 0,0 1 0,0 0 0,0 0 0,0 1 0,1 0 0,0 1 0,1 0 0,0 0 0,0 0 0,0 1 0,1 0 0,1 1 0,0-1 0,0 1 0,1 0 0,-6 16 0,2 12 0,1 1 0,1 0 0,3 0 0,1 0 0,1 0 0,7 51 0,-3-78 0,1-1 0,-1 1 0,2-1 0,0 0 0,0 0 0,1-1 0,0 1 0,1-1 0,13 15 0,-17-21-85,1 0 0,0-1-1,0 1 1,0-1 0,0 1-1,0-1 1,1-1 0,-1 1-1,1-1 1,0 1 0,0-1-1,0-1 1,0 1 0,0-1-1,7 1 1,8 1-6741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29.368"/>
    </inkml:context>
    <inkml:brush xml:id="br0">
      <inkml:brushProperty name="width" value="0.05" units="cm"/>
      <inkml:brushProperty name="height" value="0.05" units="cm"/>
      <inkml:brushProperty name="color" value="#008C3A"/>
    </inkml:brush>
  </inkml:definitions>
  <inkml:trace contextRef="#ctx0" brushRef="#br0">0 0 24575,'2038'0'-1365,"-2017"0"-5461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35.672"/>
    </inkml:context>
    <inkml:brush xml:id="br0">
      <inkml:brushProperty name="width" value="0.05" units="cm"/>
      <inkml:brushProperty name="height" value="0.05" units="cm"/>
      <inkml:brushProperty name="color" value="#008C3A"/>
    </inkml:brush>
  </inkml:definitions>
  <inkml:trace contextRef="#ctx0" brushRef="#br0">220 12 24575,'-2'1'0,"0"0"0,0 0 0,0 0 0,0 0 0,0 1 0,0-1 0,1 1 0,-1-1 0,0 1 0,1-1 0,-1 1 0,1 0 0,-1 0 0,1 0 0,0 0 0,0 0 0,-1 3 0,-1-1 0,-19 37 0,-26 66 0,-10 19 0,48-106 0,2 1 0,0 0 0,1 0 0,0 1 0,2-1 0,1 1 0,-2 26 0,3 3 0,2 0 0,7 52 0,-6-97 0,1-1 0,0 0 0,0 0 0,1 0 0,-1 0 0,1 0 0,0 0 0,0-1 0,1 1 0,5 7 0,1-1 0,1 0 0,15 14 0,4 4 0,-24-25 0,0 1 0,0-1 0,0 0 0,0-1 0,1 1 0,0-1 0,-1 0 0,1 0 0,0-1 0,0 0 0,1 0 0,-1 0 0,0-1 0,1 0 0,-1 0 0,1-1 0,-1 0 0,1 0 0,-1 0 0,7-2 0,0 0 0,-1 0 0,0-1 0,0-1 0,0 0 0,0 0 0,-1-2 0,0 1 0,0-1 0,16-12 0,-3 0 0,-1-1 0,-1-2 0,-1 0 0,-1-1 0,-1-1 0,-1-1 0,0-1 0,-2 0 0,-1-1 0,-2 0 0,0-2 0,16-50 0,-23 47 0,-1-1 0,-2 1 0,-1-1 0,-1 0 0,-7-59 0,4 82 0,0 0 0,0 0 0,-1 0 0,-1 0 0,1 0 0,-2 1 0,1-1 0,-1 1 0,0 0 0,-1 1 0,1-1 0,-2 1 0,1 0 0,-14-11 0,5 6 0,0 0 0,0 1 0,-1 1 0,-1 0 0,1 1 0,-29-10 0,34 16 34,0 0-1,-1 0 0,-16 0 0,-24-5-1531,37 2-5328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37.785"/>
    </inkml:context>
    <inkml:brush xml:id="br0">
      <inkml:brushProperty name="width" value="0.05" units="cm"/>
      <inkml:brushProperty name="height" value="0.05" units="cm"/>
      <inkml:brushProperty name="color" value="#008C3A"/>
    </inkml:brush>
  </inkml:definitions>
  <inkml:trace contextRef="#ctx0" brushRef="#br0">282 148 24575,'332'-27'0,"-171"9"0,224-27 0,52-6 0,-225 48 0,-171 3 0,-143-1 0,36-2 0,-1 4 0,1 2 0,-85 16 0,18 8 0,-1-6 0,-252 8 0,330-26 0,0 2 0,0 2 0,1 3 0,0 2 0,1 3 0,-70 28 0,2-8 0,11-3 0,81-21-1365,4-2-5461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39.811"/>
    </inkml:context>
    <inkml:brush xml:id="br0">
      <inkml:brushProperty name="width" value="0.05" units="cm"/>
      <inkml:brushProperty name="height" value="0.05" units="cm"/>
      <inkml:brushProperty name="color" value="#008C3A"/>
    </inkml:brush>
  </inkml:definitions>
  <inkml:trace contextRef="#ctx0" brushRef="#br0">1 49 24575,'116'1'0,"331"-16"0,-210 7 0,-65 6 0,-65-10 0,33 0 0,-16 12-1365,-103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57.765"/>
    </inkml:context>
    <inkml:brush xml:id="br0">
      <inkml:brushProperty name="width" value="0.05" units="cm"/>
      <inkml:brushProperty name="height" value="0.05" units="cm"/>
      <inkml:brushProperty name="color" value="#008C3A"/>
    </inkml:brush>
  </inkml:definitions>
  <inkml:trace contextRef="#ctx0" brushRef="#br0">0 459 24575,'18'21'0,"-1"1"0,22 36 0,-6-6 0,12 12 0,62 85 0,-104-144 0,1-1 0,0 0 0,0 0 0,0 0 0,0-1 0,0 1 0,1-1 0,0 0 0,0 0 0,7 2 0,-10-4 0,1 0 0,-1 0 0,0-1 0,1 1 0,-1-1 0,1 0 0,-1 0 0,1 0 0,-1 0 0,1 0 0,-1 0 0,0-1 0,1 1 0,-1-1 0,1 1 0,-1-1 0,0 0 0,0 0 0,1 0 0,-1-1 0,0 1 0,0 0 0,0-1 0,0 1 0,2-4 0,17-19 0,-2-1 0,-1 0 0,-2-2 0,0 0 0,15-38 0,3 0 0,209-404 0,-233 452-26,0 1 0,2 0 1,19-21-1,-9 12-1236,-10 11-5564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8:59.182"/>
    </inkml:context>
    <inkml:brush xml:id="br0">
      <inkml:brushProperty name="width" value="0.05" units="cm"/>
      <inkml:brushProperty name="height" value="0.05" units="cm"/>
      <inkml:brushProperty name="color" value="#008C3A"/>
    </inkml:brush>
  </inkml:definitions>
  <inkml:trace contextRef="#ctx0" brushRef="#br0">1 529 24575,'1'4'0,"0"1"0,0-1 0,1 0 0,0-1 0,0 1 0,0 0 0,0 0 0,0-1 0,1 1 0,0-1 0,0 0 0,3 3 0,3 5 0,-8-10 0,27 35 0,1-1 0,2-2 0,49 43 0,-76-73 0,-1-1 0,0 1 0,1-1 0,-1 0 0,1-1 0,0 1 0,0 0 0,-1-1 0,1 0 0,0 0 0,0 0 0,0-1 0,0 1 0,1-1 0,-1 0 0,5 0 0,-3-1 0,-1-1 0,1 1 0,-1-1 0,1 0 0,-1 0 0,0-1 0,1 1 0,-1-1 0,-1 0 0,8-6 0,6-8 0,0-1 0,-1 0 0,-1-1 0,18-29 0,-19 27 0,388-464 0,-330 416 133,-18 18-1631,-38 34-5328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9:02.667"/>
    </inkml:context>
    <inkml:brush xml:id="br0">
      <inkml:brushProperty name="width" value="0.05" units="cm"/>
      <inkml:brushProperty name="height" value="0.05" units="cm"/>
      <inkml:brushProperty name="color" value="#008C3A"/>
    </inkml:brush>
  </inkml:definitions>
  <inkml:trace contextRef="#ctx0" brushRef="#br0">1 0 24575,'1986'0'0,"-1640"13"0,-8 0 0,-168-13 0,476 13 0,132-1 0,-490-14 0,569 2 0,-806-3 0,64-11 0,-65 7 0,-179 8 0,58-2 0,-34 0 0,-107 3 0,106 8 0,-31 2 0,-463-10 0,310-3 0,252 2 0,-48 10 0,-20 0 0,-101 4 0,145-7 0,-34 5 0,-111 0 0,118-12 0,-94 11 0,-74 14 0,148-17 0,-175-7 0,134-4 0,25 3 0,-142-3 0,214-4 0,-1-3 0,-91-27 0,14 2 0,81 27 0,-1 1 0,1 3 0,-85 6 0,34-1 0,-745-2-1365,826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09.058"/>
    </inkml:context>
    <inkml:brush xml:id="br0">
      <inkml:brushProperty name="width" value="0.05" units="cm"/>
      <inkml:brushProperty name="height" value="0.05" units="cm"/>
      <inkml:brushProperty name="color" value="#008C3A"/>
    </inkml:brush>
  </inkml:definitions>
  <inkml:trace contextRef="#ctx0" brushRef="#br0">1 340 24575,'0'12'0,"1"1"0,0-1 0,1 0 0,1 0 0,0 0 0,0 0 0,1 0 0,7 14 0,-4-6 0,-5-13 0,1-1 0,-1 1 0,1-1 0,0 1 0,0-1 0,6 8 0,-8-13 0,0 0 0,0 0 0,0 0 0,0-1 0,0 1 0,0 0 0,1 0 0,-1-1 0,0 1 0,0-1 0,0 1 0,1-1 0,-1 0 0,0 1 0,1-1 0,-1 0 0,0 0 0,1 0 0,-1 0 0,0 0 0,1 0 0,-1 0 0,0 0 0,1 0 0,-1-1 0,0 1 0,1-1 0,-1 1 0,0-1 0,0 1 0,0-1 0,1 0 0,-1 0 0,0 1 0,0-1 0,0 0 0,0 0 0,0 0 0,1-2 0,5-5 0,0 0 0,0 0 0,0-1 0,-1 0 0,0-1 0,-1 0 0,0 1 0,3-13 0,-1 7 0,1-1 0,13-20 0,117-126 0,-16 20 0,-85 105 93,-17 18-1551,-7 6-5368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9:08.303"/>
    </inkml:context>
    <inkml:brush xml:id="br0">
      <inkml:brushProperty name="width" value="0.05" units="cm"/>
      <inkml:brushProperty name="height" value="0.05" units="cm"/>
      <inkml:brushProperty name="color" value="#008C3A"/>
    </inkml:brush>
  </inkml:definitions>
  <inkml:trace contextRef="#ctx0" brushRef="#br0">203 48 24575,'14'-1'0,"0"-1"0,0 0 0,0-1 0,15-5 0,15-4 0,35 1 0,-1 4 0,136 5 0,-194 2 0,-743 0 0,1088 22 0,-335-20 0,65 9 0,-39-4 0,59 0 0,-93-8-84,-12 1-172,0 0-1,0 0 1,0 0 0,18 4 0,-13 1-6570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9:22.275"/>
    </inkml:context>
    <inkml:brush xml:id="br0">
      <inkml:brushProperty name="width" value="0.05" units="cm"/>
      <inkml:brushProperty name="height" value="0.05" units="cm"/>
      <inkml:brushProperty name="color" value="#008C3A"/>
    </inkml:brush>
  </inkml:definitions>
  <inkml:trace contextRef="#ctx0" brushRef="#br0">1 0 24329,'13037'0'0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39:27.053"/>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6:51.411"/>
    </inkml:context>
    <inkml:brush xml:id="br0">
      <inkml:brushProperty name="width" value="0.05" units="cm"/>
      <inkml:brushProperty name="height" value="0.05" units="cm"/>
      <inkml:brushProperty name="color" value="#008C3A"/>
    </inkml:brush>
  </inkml:definitions>
  <inkml:trace contextRef="#ctx0" brushRef="#br0">1 717 24575,'11'13'0,"0"0"0,0 0 0,13 24 0,3 4 0,117 178 0,-143-216 0,1 0 0,0 0 0,0 1 0,0-1 0,1 0 0,-1 0 0,1-1 0,-1 1 0,6 3 0,-7-5 0,0-1 0,1 1 0,-1-1 0,0 0 0,0 1 0,1-1 0,-1 0 0,0 0 0,1 0 0,-1 0 0,0 0 0,0 0 0,1 0 0,-1 0 0,0-1 0,1 1 0,-1 0 0,0-1 0,0 1 0,0-1 0,1 0 0,-1 1 0,0-1 0,0 0 0,0 1 0,0-1 0,0 0 0,0 0 0,0 0 0,0-1 0,13-14 0,-1-1 0,-1 0 0,-1 0 0,0-1 0,-1 0 0,10-28 0,0 3 0,286-542 0,-210 428 120,-82 137-368,1 0 1,1 1-1,1 0 1,1 2-1,25-21 1,-28 28-6579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6:53.153"/>
    </inkml:context>
    <inkml:brush xml:id="br0">
      <inkml:brushProperty name="width" value="0.05" units="cm"/>
      <inkml:brushProperty name="height" value="0.05" units="cm"/>
      <inkml:brushProperty name="color" value="#008C3A"/>
    </inkml:brush>
  </inkml:definitions>
  <inkml:trace contextRef="#ctx0" brushRef="#br0">0 756 24575,'4'1'0,"1"0"0,-1-1 0,0 1 0,0 1 0,0-1 0,-1 1 0,1-1 0,0 1 0,-1 0 0,1 0 0,-1 1 0,1-1 0,-1 1 0,0 0 0,0 0 0,0 0 0,3 4 0,7 10 0,-1 0 0,12 21 0,-16-25 0,15 23 0,52 64 0,-72-97 0,0 0 0,0-1 0,0 1 0,0-1 0,1 0 0,-1 1 0,1-1 0,-1-1 0,1 1 0,0-1 0,-1 1 0,1-1 0,0 0 0,0 0 0,0-1 0,0 1 0,0-1 0,0 0 0,0 0 0,0 0 0,0-1 0,0 1 0,0-1 0,0 0 0,0 0 0,0 0 0,0-1 0,-1 0 0,1 1 0,-1-1 0,1 0 0,-1-1 0,0 1 0,1 0 0,-1-1 0,2-3 0,39-46 0,121-129 0,495-450 0,-529 490-1365,-119 131-5461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2:58.365"/>
    </inkml:context>
    <inkml:brush xml:id="br0">
      <inkml:brushProperty name="width" value="0.05" units="cm"/>
      <inkml:brushProperty name="height" value="0.05" units="cm"/>
      <inkml:brushProperty name="color" value="#E71224"/>
    </inkml:brush>
  </inkml:definitions>
  <inkml:trace contextRef="#ctx0" brushRef="#br0">1 9234 24575,'0'3'0,"1"0"0,0 0 0,1 0 0,-1 0 0,1 0 0,-1 0 0,1 0 0,0-1 0,0 1 0,0-1 0,0 1 0,4 2 0,2 4 0,7 9 0,260 336 0,-4 85 0,-221-349 0,13 20 0,74 184 0,-128-270 0,64 192 0,-52-161 0,-17-46 0,0 0 0,0 1 0,-1-1 0,0 1 0,-1-1 0,0 1 0,1 20 0,-2-30 0,-1 1 0,0-1 0,0 0 0,0 1 0,0-1 0,0 1 0,0-1 0,0 1 0,0-1 0,0 0 0,0 1 0,-1-1 0,1 1 0,0-1 0,0 0 0,0 1 0,0-1 0,-1 1 0,1-1 0,0 0 0,0 1 0,-1-1 0,1 0 0,0 0 0,0 1 0,-1-1 0,1 0 0,0 1 0,-1-1 0,0 0 0,-9-7 0,-6-21 0,10 3 0,1-1 0,1 0 0,2 1 0,0-1 0,2 0 0,3-31 0,-1-10 0,8-200-216,12 1 1,11 1-1,97-378 0,313-747-2261,-195 765 1133,53 21 1454,-182 400 392,131-234 1954,-31-17-889,-203 416-1567,465-1203 49,-151 403-49,-222 584 0,332-658 0,-306 637 0,-49 98 0,92-219 0,-33 86 0,-69 157 0,-12 37 0,-38 74 0,34-82 0,-39 79 0,2 0 0,39-58 0,14-27 0,-54 87 0,38-68 0,-54 101 27,1-1 0,-1 0-1,-1 0 1,4-15 0,11-29-1526,-10 39-5327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4:19.308"/>
    </inkml:context>
    <inkml:brush xml:id="br0">
      <inkml:brushProperty name="width" value="0.05" units="cm"/>
      <inkml:brushProperty name="height" value="0.05" units="cm"/>
      <inkml:brushProperty name="color" value="#E71224"/>
    </inkml:brush>
  </inkml:definitions>
  <inkml:trace contextRef="#ctx0" brushRef="#br0">1 304 24575,'1'3'0,"-1"0"0,1-1 0,0 1 0,0-1 0,1 0 0,-1 1 0,0-1 0,1 0 0,-1 0 0,1 1 0,0-1 0,2 2 0,2 3 0,114 123 0,-23-27 0,-56-48 0,-32-41 0,0-1 0,1 0 0,0 0 0,1-1 0,15 12 0,-24-23 0,0 1 0,0-1 0,-1 0 0,2 1 0,-1-1 0,0 0 0,0-1 0,0 1 0,0 0 0,1-1 0,-1 1 0,0-1 0,0 0 0,1 1 0,-1-1 0,0 0 0,1 0 0,-1-1 0,3 1 0,-2-2 0,1 1 0,-1 0 0,1-1 0,-1 0 0,0 0 0,1 0 0,-1 0 0,0 0 0,-1-1 0,6-4 0,4-7 0,-2 0 0,0-1 0,0 0 0,7-18 0,-11 22 0,14-22 0,1 0 0,1 2 0,2 1 0,1 0 0,2 2 0,0 1 0,52-38 0,-46 35 0,59-65 0,-10 8 0,-39 35 113,-34 40-605,0 0-1,18-17 0,-15 19-6333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4:21.116"/>
    </inkml:context>
    <inkml:brush xml:id="br0">
      <inkml:brushProperty name="width" value="0.05" units="cm"/>
      <inkml:brushProperty name="height" value="0.05" units="cm"/>
      <inkml:brushProperty name="color" value="#E71224"/>
    </inkml:brush>
  </inkml:definitions>
  <inkml:trace contextRef="#ctx0" brushRef="#br0">0 668 24575,'105'94'0,"-99"-88"0,0-1 0,1 0 0,0 0 0,0-1 0,1 0 0,-1-1 0,9 4 0,-14-6 0,1-1 0,-1 1 0,1 0 0,-1-1 0,1 0 0,-1 0 0,1 0 0,0 0 0,-1 0 0,1 0 0,-1 0 0,1-1 0,-1 0 0,1 1 0,-1-1 0,1 0 0,-1 0 0,1 0 0,-1-1 0,0 1 0,0 0 0,0-1 0,0 0 0,0 1 0,0-1 0,3-3 0,7-12 0,-1 0 0,0-1 0,-1 0 0,11-28 0,-12 24 0,1 1 0,1 1 0,14-21 0,139-167 0,-135 167 0,1 2 0,2 0 0,52-47 0,-28 29 41,-44 44-323,1-1 1,1 1 0,-1 1 0,26-17 0,-19 19-6545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5:16.490"/>
    </inkml:context>
    <inkml:brush xml:id="br0">
      <inkml:brushProperty name="width" value="0.05" units="cm"/>
      <inkml:brushProperty name="height" value="0.05" units="cm"/>
      <inkml:brushProperty name="color" value="#E71224"/>
    </inkml:brush>
  </inkml:definitions>
  <inkml:trace contextRef="#ctx0" brushRef="#br0">1 510 24575,'25'35'0,"-21"-29"0,0 1 0,0-1 0,1 0 0,0 0 0,0 0 0,9 6 0,-13-11 0,1 0 0,0 0 0,-1 0 0,1 0 0,0 0 0,0-1 0,0 1 0,-1-1 0,1 1 0,0-1 0,0 0 0,0 0 0,0 0 0,0 0 0,0 0 0,0 0 0,0 0 0,0-1 0,0 1 0,0-1 0,-1 1 0,1-1 0,0 0 0,0 0 0,0 1 0,-1-1 0,1-1 0,-1 1 0,1 0 0,1-2 0,83-68 0,41-28 0,-84 67 0,-2-2 0,42-43 0,-38 34 0,56-42 0,8 6 0,-98 70-273,1 1 0,-2-2 0,1 1 0,9-12 0,-12 10-6553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5:19.544"/>
    </inkml:context>
    <inkml:brush xml:id="br0">
      <inkml:brushProperty name="width" value="0.05" units="cm"/>
      <inkml:brushProperty name="height" value="0.05" units="cm"/>
      <inkml:brushProperty name="color" value="#E71224"/>
    </inkml:brush>
  </inkml:definitions>
  <inkml:trace contextRef="#ctx0" brushRef="#br0">1 504 24575,'2'1'0,"-1"0"0,1-1 0,0 1 0,-1 0 0,1-1 0,0 1 0,-1 0 0,1 0 0,-1 1 0,1-1 0,-1 0 0,0 0 0,0 1 0,1-1 0,-1 1 0,2 2 0,15 27 0,3 19 0,-18-39 0,1 0 0,1 0 0,-1 0 0,2 0 0,0-1 0,0 0 0,1 0 0,0-1 0,0 1 0,11 8 0,-17-17 0,1 0 0,-1-1 0,1 1 0,-1 0 0,0-1 0,1 0 0,-1 1 0,1-1 0,0 0 0,-1 1 0,1-1 0,-1 0 0,1 0 0,-1-1 0,1 1 0,-1 0 0,1 0 0,-1-1 0,1 1 0,-1-1 0,1 1 0,-1-1 0,1 0 0,-1 1 0,0-1 0,1 0 0,-1 0 0,0 0 0,0 0 0,2-2 0,6-5 0,-1 0 0,0-1 0,7-11 0,-7 9 0,76-89 0,190-177 0,-196 205 0,-18 16 0,107-76 0,-124 110-1365,-24 17-5461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10.415"/>
    </inkml:context>
    <inkml:brush xml:id="br0">
      <inkml:brushProperty name="width" value="0.05" units="cm"/>
      <inkml:brushProperty name="height" value="0.05" units="cm"/>
      <inkml:brushProperty name="color" value="#008C3A"/>
    </inkml:brush>
  </inkml:definitions>
  <inkml:trace contextRef="#ctx0" brushRef="#br0">1 125 24575,'0'2'0,"1"1"0,0-1 0,-1 0 0,1 1 0,1-1 0,-1 0 0,0 1 0,0-1 0,1 0 0,-1 0 0,4 3 0,2 4 0,85 126 0,34 48 0,-115-167 0,-8-12 0,-1 0 0,1 0 0,0 0 0,0-1 0,0 1 0,0-1 0,8 6 0,-10-8 0,0-1 0,1 1 0,-1-1 0,1 0 0,-1 1 0,0-1 0,1 0 0,-1 0 0,1 0 0,-1 0 0,1 0 0,-1 0 0,0-1 0,1 1 0,-1 0 0,1-1 0,-1 1 0,0-1 0,1 1 0,-1-1 0,0 0 0,0 1 0,1-1 0,-1 0 0,0 0 0,0 0 0,0 0 0,0 0 0,0 0 0,0 0 0,1-2 0,3-3 0,0-1 0,0 0 0,0 0 0,-1-1 0,7-15 0,7-13 0,75-91 0,-51 72 0,-4 8 0,3 1 0,88-78 0,-114 110-1365,-2 2-5461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5:21.500"/>
    </inkml:context>
    <inkml:brush xml:id="br0">
      <inkml:brushProperty name="width" value="0.05" units="cm"/>
      <inkml:brushProperty name="height" value="0.05" units="cm"/>
      <inkml:brushProperty name="color" value="#E71224"/>
    </inkml:brush>
  </inkml:definitions>
  <inkml:trace contextRef="#ctx0" brushRef="#br0">0 534 24575,'70'137'0,"-67"-130"0,1-1 0,-1 0 0,1 0 0,0 0 0,0-1 0,0 1 0,1-1 0,0 0 0,7 5 0,-10-8 0,0-1 0,0 0 0,0 0 0,0-1 0,0 1 0,0 0 0,0-1 0,0 1 0,0-1 0,0 0 0,0 0 0,1 1 0,-1-1 0,0-1 0,0 1 0,0 0 0,0 0 0,0-1 0,0 0 0,0 1 0,0-1 0,0 0 0,0 0 0,0 0 0,0 0 0,0 0 0,0 0 0,-1 0 0,1-1 0,-1 1 0,1-1 0,-1 1 0,1-1 0,0-2 0,17-18 0,-2 0 0,21-35 0,-23 33 0,2-1 0,25-28 0,335-299 0,-301 279 110,5-4-1585,-64 63-5351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7:08.174"/>
    </inkml:context>
    <inkml:brush xml:id="br0">
      <inkml:brushProperty name="width" value="0.05" units="cm"/>
      <inkml:brushProperty name="height" value="0.05" units="cm"/>
      <inkml:brushProperty name="color" value="#E71224"/>
    </inkml:brush>
  </inkml:definitions>
  <inkml:trace contextRef="#ctx0" brushRef="#br0">1 12773 24575,'377'587'0,"-155"-161"0,-140-260 0,-79-159 0,1 0 0,0-1 0,0 1 0,0-1 0,1 0 0,6 8 0,-10-14 0,0 1 0,0 0 0,-1-1 0,1 1 0,0-1 0,0 1 0,0-1 0,0 0 0,0 1 0,0-1 0,-1 0 0,1 1 0,0-1 0,0 0 0,0 0 0,0 0 0,0 0 0,0 0 0,0 0 0,0 0 0,0 0 0,2-1 0,-1 0 0,0 0 0,0 0 0,-1-1 0,1 1 0,0-1 0,-1 1 0,1-1 0,-1 0 0,1 1 0,-1-1 0,0 0 0,0 0 0,1 0 0,0-4 0,111-241 0,-20 31 0,49-116-714,62-131-2144,1048-2228-2720,-1070 2308 5384,1286-2756 194,-916 1912-758,145-313-1223,43 23 845,-97 332 6076,-309 581-2417,-260 477-522,23-45 1249,-90 156-3173,-1-1-1,-1 1 0,6-28 0,-5 20-1241,-1 3-5661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8:06.944"/>
    </inkml:context>
    <inkml:brush xml:id="br0">
      <inkml:brushProperty name="width" value="0.05" units="cm"/>
      <inkml:brushProperty name="height" value="0.05" units="cm"/>
      <inkml:brushProperty name="color" value="#E71224"/>
    </inkml:brush>
  </inkml:definitions>
  <inkml:trace contextRef="#ctx0" brushRef="#br0">0 857 24575,'1'5'0,"-1"0"0,1 1 0,1-1 0,-1 0 0,4 8 0,4 17 0,-2 3 0,2 1 0,2-1 0,28 63 0,-37-93 0,-1 0 0,1 0 0,0 0 0,0 0 0,0 0 0,0 0 0,1-1 0,-1 1 0,1-1 0,2 3 0,-4-4 0,0-1 0,0 1 0,0-1 0,0 1 0,0-1 0,0 1 0,0-1 0,0 0 0,0 1 0,0-1 0,0 0 0,0 0 0,1 0 0,-1 0 0,0 0 0,0 0 0,0 0 0,0 0 0,0-1 0,0 1 0,0 0 0,0-1 0,0 1 0,0 0 0,0-1 0,0 1 0,0-1 0,0 0 0,0 1 0,0-1 0,-1 0 0,1 1 0,0-1 0,0 0 0,-1 0 0,1 0 0,0-1 0,16-23 0,-1-1 0,23-49 0,4-8 0,172-244 0,56-8 0,-212 266 0,39-31 0,-25 28 0,-48 46-1365,-14 17-5461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08:09.960"/>
    </inkml:context>
    <inkml:brush xml:id="br0">
      <inkml:brushProperty name="width" value="0.05" units="cm"/>
      <inkml:brushProperty name="height" value="0.05" units="cm"/>
      <inkml:brushProperty name="color" value="#E71224"/>
    </inkml:brush>
  </inkml:definitions>
  <inkml:trace contextRef="#ctx0" brushRef="#br0">1 826 24575,'1'10'0,"1"0"0,1 1 0,-1-1 0,2 0 0,0 0 0,0 0 0,7 11 0,-1 0 0,34 60 0,-29-56 0,20 44 0,-33-62 0,23 46 0,-24-49 0,1-1 0,0 0 0,0 0 0,0 0 0,0 0 0,1 0 0,-1 0 0,1 0 0,0-1 0,-1 1 0,1-1 0,5 3 0,-7-5 0,0 0 0,0 0 0,0 1 0,0-1 0,0 0 0,0 0 0,0 0 0,0-1 0,0 1 0,0 0 0,1 0 0,-1 0 0,0-1 0,0 1 0,0-1 0,0 1 0,0-1 0,-1 1 0,1-1 0,0 1 0,0-1 0,0 0 0,0 1 0,-1-1 0,1 0 0,1-1 0,17-26 0,-17 26 0,21-38 0,4-7 0,51-68 0,455-444 0,-461 489 0,31-25 0,-50 49 0,91-104 0,-111 112-1365,-19 24-5461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16:00.058"/>
    </inkml:context>
    <inkml:brush xml:id="br0">
      <inkml:brushProperty name="width" value="0.05" units="cm"/>
      <inkml:brushProperty name="height" value="0.05" units="cm"/>
      <inkml:brushProperty name="color" value="#008C3A"/>
    </inkml:brush>
  </inkml:definitions>
  <inkml:trace contextRef="#ctx0" brushRef="#br0">1 19 23977,'5799'0'0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1T14:18:13.49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0 122,'233'-12,"-37"0,4 13,68-3,-159-10,20 0,-25 12,-48 1,1-2,0-2,0-3,61-15,-87 14,0 1,0 2,36 0,97 6,-64 0,-15-1,117-2,-117-11,-54 7,43-2,796 5,-422 4,-151-2,-277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0:18.008"/>
    </inkml:context>
    <inkml:brush xml:id="br0">
      <inkml:brushProperty name="width" value="0.05" units="cm"/>
      <inkml:brushProperty name="height" value="0.05" units="cm"/>
      <inkml:brushProperty name="color" value="#E71224"/>
    </inkml:brush>
  </inkml:definitions>
  <inkml:trace contextRef="#ctx0" brushRef="#br0">436 939 24575,'36'-1'0,"0"-2"0,-1-1 0,42-11 0,101-35 0,-114 30 0,1 2 0,93-13 0,-123 27 0,-1-2 0,0-2 0,-1-1 0,34-13 0,12-4 0,-53 20 0,-1-3 0,0 0 0,26-14 0,-40 17 0,-2 2 0,-1-1 0,1 0 0,-1 0 0,0-1 0,11-10 0,-17 13 0,1 0 0,-1 0 0,0-1 0,0 1 0,0-1 0,0 0 0,0 0 0,-1 1 0,0-1 0,0 0 0,0 0 0,0 0 0,-1 0 0,1 0 0,-1 0 0,0-7 0,-1 4 0,0 0 0,0 0 0,-1 1 0,1-1 0,-2 0 0,1 1 0,-1 0 0,1-1 0,-2 1 0,-6-11 0,-6-4 0,-28-29 0,18 21 0,10 12 0,0 1 0,-2 0 0,-36-25 0,-65-32 0,98 60 0,-39-20 0,-88-35 0,113 53 0,-2-1 0,-1 1 0,0 2 0,-1 2 0,-58-10 0,33 16 0,-1 3 0,-82 8 0,133-5 0,0 1 0,0 0 0,1 1 0,-1 1 0,1 0 0,0 1 0,0 1 0,-22 12 0,18-7 0,0 1 0,1 1 0,1 0 0,-1 1 0,-16 21 0,-78 77 0,84-87 0,19-18 0,1 0 0,0 0 0,0 1 0,0 0 0,1 0 0,1 1 0,-1-1 0,2 1 0,-1 0 0,1 0 0,0 0 0,-2 19 0,2-5 0,1 0 0,1 1 0,2-1 0,3 28 0,1-25 0,2-1 0,0-1 0,1 1 0,22 43 0,-25-58 0,1 0 0,-1 0 0,1 0 0,1 0 0,0-1 0,10 10 0,-13-15 0,1 1 0,0-1 0,0-1 0,0 1 0,0-1 0,0 0 0,1 0 0,0 0 0,-1-1 0,1 0 0,0 0 0,0 0 0,7 0 0,8 2-195,0 1 0,0 1 0,-1 1 0,0 1 0,0 0 0,35 22 0,-40-20-6631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0:20.667"/>
    </inkml:context>
    <inkml:brush xml:id="br0">
      <inkml:brushProperty name="width" value="0.05" units="cm"/>
      <inkml:brushProperty name="height" value="0.05" units="cm"/>
      <inkml:brushProperty name="color" value="#E71224"/>
    </inkml:brush>
  </inkml:definitions>
  <inkml:trace contextRef="#ctx0" brushRef="#br0">0 161 24575,'466'19'0,"-10"-12"0,-279-8 0,-132-2 0,0-1 0,56-13 0,26-4 0,-54 17 0,74 5 0,63-3 0,-146-9 0,-46 7 0,-1 0 0,27 0 0,534 2 0,-282 4 0,-31 0 0,293-4 0,-314-10 0,52 0 0,-61 0 0,0 0 0,812 13 0,-1012-3 0,0-2 0,0-1 0,45-13 0,5-1 0,-33 7-1365,-31 6-5461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0:23.166"/>
    </inkml:context>
    <inkml:brush xml:id="br0">
      <inkml:brushProperty name="width" value="0.05" units="cm"/>
      <inkml:brushProperty name="height" value="0.05" units="cm"/>
      <inkml:brushProperty name="color" value="#E71224"/>
    </inkml:brush>
  </inkml:definitions>
  <inkml:trace contextRef="#ctx0" brushRef="#br0">389 100 24575,'-7'1'0,"-1"0"0,1 0 0,0 1 0,-11 3 0,-18 4 0,16-5 0,1 0 0,1 1 0,-1 0 0,1 2 0,0 1 0,0 0 0,-27 17 0,35-19 0,0 1 0,1 0 0,-1 0 0,1 1 0,1 0 0,0 1 0,0 0 0,0 0 0,1 1 0,1 0 0,0 0 0,0 1 0,-7 18 0,10-21 0,1 0 0,0 0 0,0 1 0,1-1 0,0 0 0,0 1 0,1-1 0,0 0 0,1 1 0,-1-1 0,2 1 0,-1-1 0,1 0 0,1 0 0,-1 0 0,1 0 0,1 0 0,-1-1 0,1 1 0,1-1 0,-1 0 0,7 7 0,14 15 0,-2 0 0,25 41 0,3 5 0,-45-67 0,0 0 0,0 0 0,1 0 0,0-1 0,0 0 0,1-1 0,0 1 0,0-1 0,0-1 0,1 0 0,0 0 0,0 0 0,18 5 0,11 0 0,0-3 0,0 0 0,1-3 0,-1-1 0,63-3 0,-68 0 0,0-2 0,0 0 0,0-2 0,50-14 0,-48 8 0,0-2 0,-1-1 0,0-2 0,-2-2 0,0 0 0,42-32 0,-4 1 0,101-53 0,-137 80 0,-1-1 0,-1-1 0,-1-2 0,-1-1 0,48-55 0,-73 76 0,-1-1 0,0 0 0,-1 0 0,1 0 0,-1 0 0,0-1 0,-1 1 0,0-1 0,0 0 0,0 1 0,-1-1 0,1 0 0,-2 0 0,1 0 0,-1 0 0,-1-9 0,1 11 0,-1-1 0,1 0 0,-1 1 0,-1-1 0,1 1 0,-1 0 0,0 0 0,0-1 0,0 1 0,-1 0 0,0 1 0,0-1 0,0 0 0,-1 1 0,1 0 0,-1 0 0,0 0 0,0 0 0,0 0 0,-8-3 0,-33-15 0,-2 2 0,0 2 0,-58-14 0,99 31 0,-21-6 0,0 1 0,-1 2 0,-43-2 0,-88 8 0,56 1 0,32-4 0,-74 2 0,115 5-227,0 1-1,0 1 1,0 1-1,2 2 1,-54 28-1,66-32-6598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0:45.806"/>
    </inkml:context>
    <inkml:brush xml:id="br0">
      <inkml:brushProperty name="width" value="0.05" units="cm"/>
      <inkml:brushProperty name="height" value="0.05" units="cm"/>
      <inkml:brushProperty name="color" value="#008C3A"/>
    </inkml:brush>
  </inkml:definitions>
  <inkml:trace contextRef="#ctx0" brushRef="#br0">1 828 24575,'6'8'0,"0"0"0,-1 0 0,0 1 0,0-1 0,-1 1 0,0 0 0,4 15 0,5 8 0,14 41 0,-17-43 0,1-2 0,26 48 0,-36-74 0,0 0 0,0 0 0,1 0 0,0 0 0,-1 0 0,1 0 0,0 0 0,0 0 0,0-1 0,0 1 0,4 2 0,-5-4 0,0 0 0,0 0 0,0 1 0,0-1 0,0 0 0,0 0 0,0-1 0,0 1 0,0 0 0,0 0 0,0 0 0,0-1 0,0 1 0,0 0 0,0-1 0,0 1 0,0-1 0,-1 1 0,1-1 0,0 0 0,0 1 0,0-1 0,-1 0 0,1 1 0,0-1 0,-1 0 0,1 0 0,-1 0 0,1 0 0,-1 1 0,1-3 0,329-453 0,-130 187 0,-153 203 0,176-224 0,-167 225-1365,-42 51-5461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11.887"/>
    </inkml:context>
    <inkml:brush xml:id="br0">
      <inkml:brushProperty name="width" value="0.05" units="cm"/>
      <inkml:brushProperty name="height" value="0.05" units="cm"/>
      <inkml:brushProperty name="color" value="#008C3A"/>
    </inkml:brush>
  </inkml:definitions>
  <inkml:trace contextRef="#ctx0" brushRef="#br0">0 0 24575,'2'25'0,"1"0"0,11 47 0,-9-53 0,8 26 0,1-1 0,37 73 0,-39-90 0,-11-26 0,-1 1 0,1-1 0,0 0 0,-1 1 0,1-1 0,0 0 0,0 0 0,0 0 0,0 0 0,0 1 0,0-1 0,0 0 0,0-1 0,1 1 0,-1 0 0,0 0 0,0 0 0,1-1 0,-1 1 0,0-1 0,1 1 0,-1-1 0,3 1 0,-1-1 0,0 0 0,0-1 0,0 1 0,-1-1 0,1 1 0,0-1 0,0 0 0,-1 0 0,1 0 0,-1-1 0,5-2 0,6-5 0,0-1 0,-1 0 0,18-20 0,-25 25 0,168-158 0,-130 127 26,-33 29-304,1-2 0,-1 0-1,-1 0 1,17-21 0,-16 17-6548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0:47.333"/>
    </inkml:context>
    <inkml:brush xml:id="br0">
      <inkml:brushProperty name="width" value="0.05" units="cm"/>
      <inkml:brushProperty name="height" value="0.05" units="cm"/>
      <inkml:brushProperty name="color" value="#008C3A"/>
    </inkml:brush>
  </inkml:definitions>
  <inkml:trace contextRef="#ctx0" brushRef="#br0">1 512 24575,'4'5'0,"0"1"0,-1 0 0,1 0 0,-1 0 0,0 0 0,0 1 0,-1-1 0,3 11 0,4 12 0,7 10 0,51 139 0,-60-157 0,-3-5 0,1 0 0,0-1 0,2 0 0,10 21 0,-15-34 0,-1 0 0,1 1 0,0-1 0,0 0 0,0 0 0,0 0 0,0-1 0,0 1 0,0 0 0,0-1 0,1 1 0,-1-1 0,1 0 0,-1 0 0,1 0 0,-1 0 0,1 0 0,5 0 0,-3-1 0,-1 0 0,1 0 0,0 0 0,-1-1 0,1 0 0,-1 0 0,1 0 0,-1-1 0,0 1 0,7-4 0,6-5 0,0-1 0,0-1 0,-1 0 0,15-16 0,-26 25 0,348-338 0,-206 195 0,26-32 0,-59 59 0,-16 31-1365,-84 76-5461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1:19.712"/>
    </inkml:context>
    <inkml:brush xml:id="br0">
      <inkml:brushProperty name="width" value="0.05" units="cm"/>
      <inkml:brushProperty name="height" value="0.05" units="cm"/>
      <inkml:brushProperty name="color" value="#E71224"/>
    </inkml:brush>
  </inkml:definitions>
  <inkml:trace contextRef="#ctx0" brushRef="#br0">0 1 24575,'4144'0'0,"-4118"1"0,-1 1 0,27 7 0,-25-4 0,42 2 0,240-7 0,-140-1 0,-136 3 0,52 9 0,18 1 0,-41-7 0,63 14 0,-68-9 0,94 5 0,47-17 0,93 4 0,-175 9 0,32 1 0,557-11 0,-338-2 0,-340-1 0,0-1 0,33-7 0,-9 1 0,2 0 0,-17 3 0,69-4 0,-74 8 0,47-8 0,-47 5 0,49-2 0,2193 6 0,-1074 3 0,4422-2 0,-5588-1-81,43-9 0,-47 6-1122,5 0-5623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2:16.691"/>
    </inkml:context>
    <inkml:brush xml:id="br0">
      <inkml:brushProperty name="width" value="0.05" units="cm"/>
      <inkml:brushProperty name="height" value="0.05" units="cm"/>
      <inkml:brushProperty name="color" value="#E71224"/>
    </inkml:brush>
  </inkml:definitions>
  <inkml:trace contextRef="#ctx0" brushRef="#br0">1 26 24575,'2497'0'0,"-2458"-2"0,47-8 0,23-1 0,528 8 0,-328 5 0,856-2 0,-1141 2 0,0 0 0,27 6 0,-24-3 0,39 3 0,510-7 0,-279-3 0,2043 2-1365,-2310 0-5461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4:22:28.888"/>
    </inkml:context>
    <inkml:brush xml:id="br0">
      <inkml:brushProperty name="width" value="0.05" units="cm"/>
      <inkml:brushProperty name="height" value="0.05" units="cm"/>
      <inkml:brushProperty name="color" value="#E71224"/>
    </inkml:brush>
  </inkml:definitions>
  <inkml:trace contextRef="#ctx0" brushRef="#br0">1 26 24575,'1368'0'0,"-1340"1"0,48 9 0,-1 0 0,-43-6 0,0 2 0,33 9 0,-38-7 0,1-2 0,0-1 0,40 2 0,576-6 0,-286-3 0,504 2 0,-844-1 0,0-1 0,32-7 0,-31 4 0,1 2 0,22-1 0,73-8 0,-75 6 0,46-1 0,1111 8 0,-1182-2 0,1 0 0,-2-1 0,19-5 0,34-5 0,27 0 0,-60 6 0,53-1 0,799 8 0,-868 0 0,1 1 0,30 7 0,-29-5 0,-1 0 0,24 0 0,75-5 0,51 2 0,-104 11 0,-48-8 0,1-1 0,26 2 0,59 7 0,-71-7 0,49 2 0,46-7 0,335 13 0,190-1 0,-403-14 0,1643 2 0,-1726 13 0,-2 0 0,1449-13 95,-729-1-1555,-846 1-5366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17.420"/>
    </inkml:context>
    <inkml:brush xml:id="br0">
      <inkml:brushProperty name="width" value="0.05" units="cm"/>
      <inkml:brushProperty name="height" value="0.05" units="cm"/>
      <inkml:brushProperty name="color" value="#008C3A"/>
    </inkml:brush>
  </inkml:definitions>
  <inkml:trace contextRef="#ctx0" brushRef="#br0">0 24 23209,'4625'-24'0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1T13:15:21.118"/>
    </inkml:context>
    <inkml:brush xml:id="br0">
      <inkml:brushProperty name="width" value="0.05" units="cm"/>
      <inkml:brushProperty name="height" value="0.05" units="cm"/>
      <inkml:brushProperty name="color" value="#E71224"/>
    </inkml:brush>
  </inkml:definitions>
  <inkml:trace contextRef="#ctx0" brushRef="#br0">1 499 24575,'0'8'0,"0"1"0,0 1 0,0 0 0,1 0 0,0-1 0,1 1 0,3 11 0,-4-19 0,0 0 0,0 0 0,0 0 0,0 0 0,1 0 0,-1 0 0,0-1 0,1 1 0,-1 0 0,1-1 0,0 1 0,-1-1 0,1 0 0,0 1 0,0-1 0,0 0 0,0 0 0,0 0 0,0 0 0,0-1 0,1 1 0,-1-1 0,0 1 0,0-1 0,0 0 0,1 1 0,-1-1 0,0 0 0,0-1 0,1 1 0,-1 0 0,4-2 0,5 0 0,-1-1 0,0 0 0,0 0 0,0-1 0,0-1 0,17-10 0,53-44 0,-48 35 0,337-226 0,-192 134 0,33-10-1365,-197 120-5461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2"/>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 name="Google Shape;23;p2"/>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4" name="Google Shape;24;p2"/>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5" name="Google Shape;25;p2"/>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26" name="Google Shape;26;p2"/>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4" name="Google Shape;34;p2"/>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5" name="Google Shape;35;p2"/>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6" name="Google Shape;36;p2"/>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2"/>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1"/>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3" name="Google Shape;123;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rot="5400000">
            <a:off x="4541838"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4" name="Google Shape;44;p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4"/>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1" name="Google Shape;51;p4"/>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2" name="Google Shape;52;p4"/>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3" name="Google Shape;53;p4"/>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54" name="Google Shape;54;p4"/>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1" name="Google Shape;61;p4"/>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2" name="Google Shape;62;p4"/>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3" name="Google Shape;63;p4"/>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4" name="Google Shape;64;p4"/>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65" name="Google Shape;65;p4"/>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9" name="Google Shape;79;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2"/>
        <p:cNvGrpSpPr/>
        <p:nvPr/>
      </p:nvGrpSpPr>
      <p:grpSpPr>
        <a:xfrm>
          <a:off x="0" y="0"/>
          <a:ext cx="0" cy="0"/>
          <a:chOff x="0" y="0"/>
          <a:chExt cx="0" cy="0"/>
        </a:xfrm>
      </p:grpSpPr>
      <p:cxnSp>
        <p:nvCxnSpPr>
          <p:cNvPr id="93" name="Google Shape;93;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4" name="Google Shape;9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96" name="Google Shape;96;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7" name="Google Shape;97;p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98" name="Google Shape;98;p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99" name="Google Shape;99;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00" name="Google Shape;100;p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1" name="Google Shape;101;p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2" name="Google Shape;102;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cxnSp>
        <p:nvCxnSpPr>
          <p:cNvPr id="107" name="Google Shape;107;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08" name="Google Shape;108;p1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9" name="Google Shape;109;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0"/>
          <p:cNvSpPr>
            <a:spLocks noGrp="1"/>
          </p:cNvSpPr>
          <p:nvPr>
            <p:ph type="pic" idx="2"/>
          </p:nvPr>
        </p:nvSpPr>
        <p:spPr>
          <a:xfrm>
            <a:off x="0" y="0"/>
            <a:ext cx="6172200" cy="6858000"/>
          </a:xfrm>
          <a:prstGeom prst="rect">
            <a:avLst/>
          </a:prstGeom>
          <a:solidFill>
            <a:schemeClr val="lt2"/>
          </a:solidFill>
          <a:ln>
            <a:noFill/>
          </a:ln>
        </p:spPr>
      </p:sp>
      <p:sp>
        <p:nvSpPr>
          <p:cNvPr id="111" name="Google Shape;111;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2" name="Google Shape;112;p10"/>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3" name="Google Shape;113;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14" name="Google Shape;114;p1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5" name="Google Shape;115;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6" name="Google Shape;116;p1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17" name="Google Shape;117;p1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7" name="Google Shape;7;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Google Shape;9;p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 name="Google Shape;10;p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1" name="Google Shape;11;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2" name="Google Shape;12;p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3" name="Google Shape;13;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4" name="Google Shape;14;p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5" name="Google Shape;15;p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 name="Google Shape;16;p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52.xml"/><Relationship Id="rId3" Type="http://schemas.openxmlformats.org/officeDocument/2006/relationships/customXml" Target="../ink/ink47.xml"/><Relationship Id="rId7" Type="http://schemas.openxmlformats.org/officeDocument/2006/relationships/customXml" Target="../ink/ink49.xml"/><Relationship Id="rId12"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1.xml"/><Relationship Id="rId5" Type="http://schemas.openxmlformats.org/officeDocument/2006/relationships/customXml" Target="../ink/ink48.xml"/><Relationship Id="rId10" Type="http://schemas.openxmlformats.org/officeDocument/2006/relationships/image" Target="../media/image60.png"/><Relationship Id="rId4" Type="http://schemas.openxmlformats.org/officeDocument/2006/relationships/image" Target="../media/image57.png"/><Relationship Id="rId9" Type="http://schemas.openxmlformats.org/officeDocument/2006/relationships/customXml" Target="../ink/ink50.xml"/><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customXml" Target="../ink/ink54.xml"/><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customXml" Target="../ink/ink5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customXml" Target="../ink/ink56.xml"/><Relationship Id="rId7" Type="http://schemas.openxmlformats.org/officeDocument/2006/relationships/customXml" Target="../ink/ink58.xml"/><Relationship Id="rId12"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customXml" Target="../ink/ink60.xml"/><Relationship Id="rId5" Type="http://schemas.openxmlformats.org/officeDocument/2006/relationships/customXml" Target="../ink/ink57.xml"/><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customXml" Target="../ink/ink59.xml"/></Relationships>
</file>

<file path=ppt/slides/_rels/slide17.xml.rels><?xml version="1.0" encoding="UTF-8" standalone="yes"?>
<Relationships xmlns="http://schemas.openxmlformats.org/package/2006/relationships"><Relationship Id="rId3" Type="http://schemas.openxmlformats.org/officeDocument/2006/relationships/customXml" Target="../ink/ink6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customXml" Target="../ink/ink63.xml"/><Relationship Id="rId4" Type="http://schemas.openxmlformats.org/officeDocument/2006/relationships/image" Target="../media/image7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ustomXml" Target="../ink/ink65.xml"/><Relationship Id="rId5" Type="http://schemas.openxmlformats.org/officeDocument/2006/relationships/image" Target="../media/image76.png"/><Relationship Id="rId4" Type="http://schemas.openxmlformats.org/officeDocument/2006/relationships/customXml" Target="../ink/ink64.xml"/></Relationships>
</file>

<file path=ppt/slides/_rels/slide2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ustomXml" Target="../ink/ink66.xml"/><Relationship Id="rId7" Type="http://schemas.openxmlformats.org/officeDocument/2006/relationships/customXml" Target="../ink/ink68.xml"/><Relationship Id="rId12"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customXml" Target="../ink/ink70.xml"/><Relationship Id="rId5" Type="http://schemas.openxmlformats.org/officeDocument/2006/relationships/customXml" Target="../ink/ink67.xml"/><Relationship Id="rId10" Type="http://schemas.openxmlformats.org/officeDocument/2006/relationships/image" Target="../media/image81.png"/><Relationship Id="rId4" Type="http://schemas.openxmlformats.org/officeDocument/2006/relationships/image" Target="../media/image78.png"/><Relationship Id="rId9" Type="http://schemas.openxmlformats.org/officeDocument/2006/relationships/customXml" Target="../ink/ink69.xml"/></Relationships>
</file>

<file path=ppt/slides/_rels/slide26.xml.rels><?xml version="1.0" encoding="UTF-8" standalone="yes"?>
<Relationships xmlns="http://schemas.openxmlformats.org/package/2006/relationships"><Relationship Id="rId8" Type="http://schemas.openxmlformats.org/officeDocument/2006/relationships/customXml" Target="../ink/ink73.xml"/><Relationship Id="rId3" Type="http://schemas.openxmlformats.org/officeDocument/2006/relationships/image" Target="../media/image83.png"/><Relationship Id="rId7" Type="http://schemas.openxmlformats.org/officeDocument/2006/relationships/image" Target="../media/image8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72.xml"/><Relationship Id="rId5" Type="http://schemas.openxmlformats.org/officeDocument/2006/relationships/image" Target="../media/image84.png"/><Relationship Id="rId4" Type="http://schemas.openxmlformats.org/officeDocument/2006/relationships/customXml" Target="../ink/ink71.xml"/><Relationship Id="rId9" Type="http://schemas.openxmlformats.org/officeDocument/2006/relationships/image" Target="../media/image86.png"/></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geeksforgeeks.org/chown-command-in-linux-with-example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10.xml"/><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10.png"/><Relationship Id="rId17" Type="http://schemas.openxmlformats.org/officeDocument/2006/relationships/customXml" Target="../ink/ink12.xml"/><Relationship Id="rId25" Type="http://schemas.openxmlformats.org/officeDocument/2006/relationships/customXml" Target="../ink/ink16.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9.xml"/><Relationship Id="rId24" Type="http://schemas.openxmlformats.org/officeDocument/2006/relationships/image" Target="../media/image16.png"/><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customXml" Target="../ink/ink15.xml"/><Relationship Id="rId10" Type="http://schemas.openxmlformats.org/officeDocument/2006/relationships/image" Target="../media/image9.png"/><Relationship Id="rId19" Type="http://schemas.openxmlformats.org/officeDocument/2006/relationships/customXml" Target="../ink/ink13.xml"/><Relationship Id="rId4" Type="http://schemas.openxmlformats.org/officeDocument/2006/relationships/image" Target="../media/image6.png"/><Relationship Id="rId9" Type="http://schemas.openxmlformats.org/officeDocument/2006/relationships/customXml" Target="../ink/ink8.xml"/><Relationship Id="rId14" Type="http://schemas.openxmlformats.org/officeDocument/2006/relationships/image" Target="../media/image11.png"/><Relationship Id="rId22"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21.xml"/><Relationship Id="rId1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customXml" Target="../ink/ink18.xml"/><Relationship Id="rId12" Type="http://schemas.openxmlformats.org/officeDocument/2006/relationships/image" Target="../media/image23.png"/><Relationship Id="rId17" Type="http://schemas.openxmlformats.org/officeDocument/2006/relationships/customXml" Target="../ink/ink23.xml"/><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20.xml"/><Relationship Id="rId5" Type="http://schemas.openxmlformats.org/officeDocument/2006/relationships/customXml" Target="../ink/ink17.xml"/><Relationship Id="rId15" Type="http://schemas.openxmlformats.org/officeDocument/2006/relationships/customXml" Target="../ink/ink22.xml"/><Relationship Id="rId10" Type="http://schemas.openxmlformats.org/officeDocument/2006/relationships/image" Target="../media/image22.png"/><Relationship Id="rId19" Type="http://schemas.openxmlformats.org/officeDocument/2006/relationships/customXml" Target="../ink/ink24.xml"/><Relationship Id="rId4" Type="http://schemas.openxmlformats.org/officeDocument/2006/relationships/image" Target="../media/image19.png"/><Relationship Id="rId9" Type="http://schemas.openxmlformats.org/officeDocument/2006/relationships/customXml" Target="../ink/ink19.xml"/><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28.xml"/><Relationship Id="rId18" Type="http://schemas.openxmlformats.org/officeDocument/2006/relationships/image" Target="../media/image37.png"/><Relationship Id="rId26" Type="http://schemas.openxmlformats.org/officeDocument/2006/relationships/image" Target="../media/image41.png"/><Relationship Id="rId3" Type="http://schemas.openxmlformats.org/officeDocument/2006/relationships/image" Target="../media/image28.png"/><Relationship Id="rId21" Type="http://schemas.openxmlformats.org/officeDocument/2006/relationships/customXml" Target="../ink/ink32.xml"/><Relationship Id="rId7" Type="http://schemas.openxmlformats.org/officeDocument/2006/relationships/customXml" Target="../ink/ink25.xml"/><Relationship Id="rId12" Type="http://schemas.openxmlformats.org/officeDocument/2006/relationships/image" Target="../media/image34.png"/><Relationship Id="rId17" Type="http://schemas.openxmlformats.org/officeDocument/2006/relationships/customXml" Target="../ink/ink30.xml"/><Relationship Id="rId25" Type="http://schemas.openxmlformats.org/officeDocument/2006/relationships/customXml" Target="../ink/ink34.xml"/><Relationship Id="rId2" Type="http://schemas.openxmlformats.org/officeDocument/2006/relationships/notesSlide" Target="../notesSlides/notesSlide6.xml"/><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27.xml"/><Relationship Id="rId24" Type="http://schemas.openxmlformats.org/officeDocument/2006/relationships/image" Target="../media/image40.png"/><Relationship Id="rId5" Type="http://schemas.openxmlformats.org/officeDocument/2006/relationships/image" Target="../media/image30.png"/><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42.png"/><Relationship Id="rId10" Type="http://schemas.openxmlformats.org/officeDocument/2006/relationships/image" Target="../media/image33.png"/><Relationship Id="rId19" Type="http://schemas.openxmlformats.org/officeDocument/2006/relationships/customXml" Target="../ink/ink31.xml"/><Relationship Id="rId4" Type="http://schemas.openxmlformats.org/officeDocument/2006/relationships/image" Target="../media/image29.png"/><Relationship Id="rId9" Type="http://schemas.openxmlformats.org/officeDocument/2006/relationships/customXml" Target="../ink/ink26.xml"/><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customXml" Target="../ink/ink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49.png"/><Relationship Id="rId18" Type="http://schemas.openxmlformats.org/officeDocument/2006/relationships/customXml" Target="../ink/ink43.xml"/><Relationship Id="rId3" Type="http://schemas.openxmlformats.org/officeDocument/2006/relationships/image" Target="../media/image44.png"/><Relationship Id="rId21"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customXml" Target="../ink/ink40.xml"/><Relationship Id="rId17" Type="http://schemas.openxmlformats.org/officeDocument/2006/relationships/image" Target="../media/image51.png"/><Relationship Id="rId25" Type="http://schemas.openxmlformats.org/officeDocument/2006/relationships/image" Target="../media/image55.png"/><Relationship Id="rId2" Type="http://schemas.openxmlformats.org/officeDocument/2006/relationships/image" Target="../media/image43.png"/><Relationship Id="rId16" Type="http://schemas.openxmlformats.org/officeDocument/2006/relationships/customXml" Target="../ink/ink42.xml"/><Relationship Id="rId20"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48.png"/><Relationship Id="rId24" Type="http://schemas.openxmlformats.org/officeDocument/2006/relationships/customXml" Target="../ink/ink46.xml"/><Relationship Id="rId5" Type="http://schemas.openxmlformats.org/officeDocument/2006/relationships/image" Target="../media/image45.png"/><Relationship Id="rId15" Type="http://schemas.openxmlformats.org/officeDocument/2006/relationships/image" Target="../media/image50.png"/><Relationship Id="rId23" Type="http://schemas.openxmlformats.org/officeDocument/2006/relationships/image" Target="../media/image54.png"/><Relationship Id="rId10" Type="http://schemas.openxmlformats.org/officeDocument/2006/relationships/customXml" Target="../ink/ink39.xml"/><Relationship Id="rId19" Type="http://schemas.openxmlformats.org/officeDocument/2006/relationships/image" Target="../media/image52.png"/><Relationship Id="rId4" Type="http://schemas.openxmlformats.org/officeDocument/2006/relationships/customXml" Target="../ink/ink36.xml"/><Relationship Id="rId9" Type="http://schemas.openxmlformats.org/officeDocument/2006/relationships/image" Target="../media/image47.png"/><Relationship Id="rId14" Type="http://schemas.openxmlformats.org/officeDocument/2006/relationships/customXml" Target="../ink/ink41.xml"/><Relationship Id="rId22" Type="http://schemas.openxmlformats.org/officeDocument/2006/relationships/customXml" Target="../ink/ink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3"/>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B3D42"/>
              </a:buClr>
              <a:buSzPts val="6000"/>
              <a:buFont typeface="Century Schoolbook"/>
              <a:buNone/>
            </a:pPr>
            <a:r>
              <a:rPr lang="en-US" sz="6000">
                <a:solidFill>
                  <a:srgbClr val="3B3D42"/>
                </a:solidFill>
              </a:rPr>
              <a:t>File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6439CB-A0C3-0A68-175A-E7394F3FFB11}"/>
              </a:ext>
            </a:extLst>
          </p:cNvPr>
          <p:cNvPicPr>
            <a:picLocks noChangeAspect="1"/>
          </p:cNvPicPr>
          <p:nvPr/>
        </p:nvPicPr>
        <p:blipFill>
          <a:blip r:embed="rId2"/>
          <a:stretch>
            <a:fillRect/>
          </a:stretch>
        </p:blipFill>
        <p:spPr>
          <a:xfrm>
            <a:off x="366712" y="1228725"/>
            <a:ext cx="8410575" cy="4400550"/>
          </a:xfrm>
          <a:prstGeom prst="rect">
            <a:avLst/>
          </a:prstGeom>
        </p:spPr>
      </p:pic>
      <p:grpSp>
        <p:nvGrpSpPr>
          <p:cNvPr id="8" name="Group 7">
            <a:extLst>
              <a:ext uri="{FF2B5EF4-FFF2-40B4-BE49-F238E27FC236}">
                <a16:creationId xmlns:a16="http://schemas.microsoft.com/office/drawing/2014/main" id="{8BF830AE-DBA3-A7D6-3DD6-51C2E1F83A8D}"/>
              </a:ext>
            </a:extLst>
          </p:cNvPr>
          <p:cNvGrpSpPr/>
          <p:nvPr/>
        </p:nvGrpSpPr>
        <p:grpSpPr>
          <a:xfrm>
            <a:off x="224307" y="1749777"/>
            <a:ext cx="389520" cy="450720"/>
            <a:chOff x="224307" y="1749777"/>
            <a:chExt cx="389520" cy="45072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100AB58-74FC-90CD-04C3-A7406AEB7BDE}"/>
                    </a:ext>
                  </a:extLst>
                </p14:cNvPr>
                <p14:cNvContentPartPr/>
                <p14:nvPr/>
              </p14:nvContentPartPr>
              <p14:xfrm>
                <a:off x="224307" y="1749777"/>
                <a:ext cx="313560" cy="313920"/>
              </p14:xfrm>
            </p:contentPart>
          </mc:Choice>
          <mc:Fallback>
            <p:pic>
              <p:nvPicPr>
                <p:cNvPr id="6" name="Ink 5">
                  <a:extLst>
                    <a:ext uri="{FF2B5EF4-FFF2-40B4-BE49-F238E27FC236}">
                      <a16:creationId xmlns:a16="http://schemas.microsoft.com/office/drawing/2014/main" id="{E100AB58-74FC-90CD-04C3-A7406AEB7BDE}"/>
                    </a:ext>
                  </a:extLst>
                </p:cNvPr>
                <p:cNvPicPr/>
                <p:nvPr/>
              </p:nvPicPr>
              <p:blipFill>
                <a:blip r:embed="rId4"/>
                <a:stretch>
                  <a:fillRect/>
                </a:stretch>
              </p:blipFill>
              <p:spPr>
                <a:xfrm>
                  <a:off x="215307" y="1741137"/>
                  <a:ext cx="3312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8CAD6C1E-EDBE-2A71-02BC-E81F2CC0CF64}"/>
                    </a:ext>
                  </a:extLst>
                </p14:cNvPr>
                <p14:cNvContentPartPr/>
                <p14:nvPr/>
              </p14:nvContentPartPr>
              <p14:xfrm>
                <a:off x="249867" y="1914297"/>
                <a:ext cx="363960" cy="286200"/>
              </p14:xfrm>
            </p:contentPart>
          </mc:Choice>
          <mc:Fallback>
            <p:pic>
              <p:nvPicPr>
                <p:cNvPr id="7" name="Ink 6">
                  <a:extLst>
                    <a:ext uri="{FF2B5EF4-FFF2-40B4-BE49-F238E27FC236}">
                      <a16:creationId xmlns:a16="http://schemas.microsoft.com/office/drawing/2014/main" id="{8CAD6C1E-EDBE-2A71-02BC-E81F2CC0CF64}"/>
                    </a:ext>
                  </a:extLst>
                </p:cNvPr>
                <p:cNvPicPr/>
                <p:nvPr/>
              </p:nvPicPr>
              <p:blipFill>
                <a:blip r:embed="rId6"/>
                <a:stretch>
                  <a:fillRect/>
                </a:stretch>
              </p:blipFill>
              <p:spPr>
                <a:xfrm>
                  <a:off x="241227" y="1905657"/>
                  <a:ext cx="381600" cy="30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1BB0811A-FCEF-65AD-7A2E-12DF9E357F50}"/>
                  </a:ext>
                </a:extLst>
              </p14:cNvPr>
              <p14:cNvContentPartPr/>
              <p14:nvPr/>
            </p14:nvContentPartPr>
            <p14:xfrm>
              <a:off x="5270427" y="2536017"/>
              <a:ext cx="2025720" cy="61920"/>
            </p14:xfrm>
          </p:contentPart>
        </mc:Choice>
        <mc:Fallback>
          <p:pic>
            <p:nvPicPr>
              <p:cNvPr id="9" name="Ink 8">
                <a:extLst>
                  <a:ext uri="{FF2B5EF4-FFF2-40B4-BE49-F238E27FC236}">
                    <a16:creationId xmlns:a16="http://schemas.microsoft.com/office/drawing/2014/main" id="{1BB0811A-FCEF-65AD-7A2E-12DF9E357F50}"/>
                  </a:ext>
                </a:extLst>
              </p:cNvPr>
              <p:cNvPicPr/>
              <p:nvPr/>
            </p:nvPicPr>
            <p:blipFill>
              <a:blip r:embed="rId8"/>
              <a:stretch>
                <a:fillRect/>
              </a:stretch>
            </p:blipFill>
            <p:spPr>
              <a:xfrm>
                <a:off x="5261787" y="2527017"/>
                <a:ext cx="20433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A3AE8C66-6FB1-977D-56FB-CB7AAEFFBF0B}"/>
                  </a:ext>
                </a:extLst>
              </p14:cNvPr>
              <p14:cNvContentPartPr/>
              <p14:nvPr/>
            </p14:nvContentPartPr>
            <p14:xfrm>
              <a:off x="936387" y="4632297"/>
              <a:ext cx="275760" cy="20880"/>
            </p14:xfrm>
          </p:contentPart>
        </mc:Choice>
        <mc:Fallback>
          <p:pic>
            <p:nvPicPr>
              <p:cNvPr id="10" name="Ink 9">
                <a:extLst>
                  <a:ext uri="{FF2B5EF4-FFF2-40B4-BE49-F238E27FC236}">
                    <a16:creationId xmlns:a16="http://schemas.microsoft.com/office/drawing/2014/main" id="{A3AE8C66-6FB1-977D-56FB-CB7AAEFFBF0B}"/>
                  </a:ext>
                </a:extLst>
              </p:cNvPr>
              <p:cNvPicPr/>
              <p:nvPr/>
            </p:nvPicPr>
            <p:blipFill>
              <a:blip r:embed="rId10"/>
              <a:stretch>
                <a:fillRect/>
              </a:stretch>
            </p:blipFill>
            <p:spPr>
              <a:xfrm>
                <a:off x="927387" y="4623297"/>
                <a:ext cx="2934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3865A5AD-A779-241F-BBC1-2739C422E2DA}"/>
                  </a:ext>
                </a:extLst>
              </p14:cNvPr>
              <p14:cNvContentPartPr/>
              <p14:nvPr/>
            </p14:nvContentPartPr>
            <p14:xfrm>
              <a:off x="3665907" y="5175537"/>
              <a:ext cx="4694040" cy="720"/>
            </p14:xfrm>
          </p:contentPart>
        </mc:Choice>
        <mc:Fallback>
          <p:pic>
            <p:nvPicPr>
              <p:cNvPr id="12" name="Ink 11">
                <a:extLst>
                  <a:ext uri="{FF2B5EF4-FFF2-40B4-BE49-F238E27FC236}">
                    <a16:creationId xmlns:a16="http://schemas.microsoft.com/office/drawing/2014/main" id="{3865A5AD-A779-241F-BBC1-2739C422E2DA}"/>
                  </a:ext>
                </a:extLst>
              </p:cNvPr>
              <p:cNvPicPr/>
              <p:nvPr/>
            </p:nvPicPr>
            <p:blipFill>
              <a:blip r:embed="rId12"/>
              <a:stretch>
                <a:fillRect/>
              </a:stretch>
            </p:blipFill>
            <p:spPr>
              <a:xfrm>
                <a:off x="3657267" y="5157537"/>
                <a:ext cx="4711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15415A77-10FE-1041-C9C3-793A6EBEBB28}"/>
                  </a:ext>
                </a:extLst>
              </p14:cNvPr>
              <p14:cNvContentPartPr/>
              <p14:nvPr/>
            </p14:nvContentPartPr>
            <p14:xfrm>
              <a:off x="6219747" y="6089937"/>
              <a:ext cx="360" cy="360"/>
            </p14:xfrm>
          </p:contentPart>
        </mc:Choice>
        <mc:Fallback>
          <p:pic>
            <p:nvPicPr>
              <p:cNvPr id="13" name="Ink 12">
                <a:extLst>
                  <a:ext uri="{FF2B5EF4-FFF2-40B4-BE49-F238E27FC236}">
                    <a16:creationId xmlns:a16="http://schemas.microsoft.com/office/drawing/2014/main" id="{15415A77-10FE-1041-C9C3-793A6EBEBB28}"/>
                  </a:ext>
                </a:extLst>
              </p:cNvPr>
              <p:cNvPicPr/>
              <p:nvPr/>
            </p:nvPicPr>
            <p:blipFill>
              <a:blip r:embed="rId14"/>
              <a:stretch>
                <a:fillRect/>
              </a:stretch>
            </p:blipFill>
            <p:spPr>
              <a:xfrm>
                <a:off x="6210747" y="6081297"/>
                <a:ext cx="18000" cy="18000"/>
              </a:xfrm>
              <a:prstGeom prst="rect">
                <a:avLst/>
              </a:prstGeom>
            </p:spPr>
          </p:pic>
        </mc:Fallback>
      </mc:AlternateContent>
    </p:spTree>
    <p:extLst>
      <p:ext uri="{BB962C8B-B14F-4D97-AF65-F5344CB8AC3E}">
        <p14:creationId xmlns:p14="http://schemas.microsoft.com/office/powerpoint/2010/main" val="267235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C00000"/>
              </a:buClr>
              <a:buSzPts val="3000"/>
              <a:buFont typeface="Century Schoolbook"/>
              <a:buNone/>
            </a:pPr>
            <a:r>
              <a:rPr lang="en-US" b="1" u="sng" dirty="0">
                <a:solidFill>
                  <a:srgbClr val="C00000"/>
                </a:solidFill>
              </a:rPr>
              <a:t>Managing Files</a:t>
            </a:r>
            <a:br>
              <a:rPr lang="en-US" b="1" u="sng" dirty="0">
                <a:solidFill>
                  <a:srgbClr val="C00000"/>
                </a:solidFill>
              </a:rPr>
            </a:br>
            <a:r>
              <a:rPr lang="en-US" b="1" dirty="0">
                <a:solidFill>
                  <a:srgbClr val="C00000"/>
                </a:solidFill>
                <a:highlight>
                  <a:srgbClr val="FFFF00"/>
                </a:highlight>
              </a:rPr>
              <a:t>more</a:t>
            </a:r>
            <a:r>
              <a:rPr lang="en-US" b="1" dirty="0">
                <a:solidFill>
                  <a:srgbClr val="C00000"/>
                </a:solidFill>
              </a:rPr>
              <a:t> - Display the Contents of a File</a:t>
            </a:r>
            <a:endParaRPr dirty="0"/>
          </a:p>
        </p:txBody>
      </p:sp>
      <p:sp>
        <p:nvSpPr>
          <p:cNvPr id="174" name="Google Shape;174;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None/>
            </a:pPr>
            <a:r>
              <a:rPr lang="en-US" b="1" dirty="0">
                <a:solidFill>
                  <a:srgbClr val="00B050"/>
                </a:solidFill>
              </a:rPr>
              <a:t>Syntax:</a:t>
            </a:r>
            <a:endParaRPr dirty="0"/>
          </a:p>
          <a:p>
            <a:pPr marL="274320" lvl="0" indent="-274320" algn="l" rtl="0">
              <a:spcBef>
                <a:spcPts val="600"/>
              </a:spcBef>
              <a:spcAft>
                <a:spcPts val="0"/>
              </a:spcAft>
              <a:buSzPct val="70000"/>
              <a:buNone/>
            </a:pPr>
            <a:r>
              <a:rPr lang="en-US" dirty="0"/>
              <a:t>more [filename]... </a:t>
            </a:r>
            <a:r>
              <a:rPr lang="en-US" u="sng" dirty="0">
                <a:solidFill>
                  <a:srgbClr val="0070C0"/>
                </a:solidFill>
              </a:rPr>
              <a:t>Display files one screen at a time</a:t>
            </a:r>
            <a:endParaRPr u="sng" dirty="0">
              <a:solidFill>
                <a:srgbClr val="0070C0"/>
              </a:solidFill>
            </a:endParaRPr>
          </a:p>
          <a:p>
            <a:pPr marL="274320" lvl="0" indent="-183642"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b="1" dirty="0">
                <a:solidFill>
                  <a:srgbClr val="00B050"/>
                </a:solidFill>
              </a:rPr>
              <a:t>Example:</a:t>
            </a:r>
            <a:endParaRPr dirty="0"/>
          </a:p>
          <a:p>
            <a:pPr marL="274320" lvl="0" indent="-183642"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 more </a:t>
            </a:r>
            <a:r>
              <a:rPr lang="en-US" dirty="0" err="1"/>
              <a:t>funfile</a:t>
            </a:r>
            <a:endParaRPr dirty="0"/>
          </a:p>
          <a:p>
            <a:pPr marL="274320" lvl="0" indent="-183642"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a:t>
            </a:r>
            <a:r>
              <a:rPr lang="en-US" dirty="0" err="1"/>
              <a:t>funfile</a:t>
            </a:r>
            <a:r>
              <a:rPr lang="en-US" dirty="0"/>
              <a:t> (20%)--</a:t>
            </a:r>
            <a:endParaRPr dirty="0"/>
          </a:p>
          <a:p>
            <a:pPr marL="274320" lvl="0" indent="-183642" algn="l" rtl="0">
              <a:spcBef>
                <a:spcPts val="600"/>
              </a:spcBef>
              <a:spcAft>
                <a:spcPts val="0"/>
              </a:spcAft>
              <a:buSzPct val="70000"/>
              <a:buNone/>
            </a:pPr>
            <a:endParaRPr dirty="0"/>
          </a:p>
          <a:p>
            <a:pPr marL="342900" lvl="0" indent="-342900" algn="l" rtl="0">
              <a:spcBef>
                <a:spcPts val="600"/>
              </a:spcBef>
              <a:spcAft>
                <a:spcPts val="0"/>
              </a:spcAft>
              <a:buSzPct val="70000"/>
              <a:buFont typeface="Wingdings" panose="05000000000000000000" pitchFamily="2" charset="2"/>
              <a:buChar char="Ø"/>
            </a:pPr>
            <a:r>
              <a:rPr lang="en-US" dirty="0"/>
              <a:t>Q or q </a:t>
            </a:r>
          </a:p>
          <a:p>
            <a:pPr marL="800100" lvl="1" indent="-342900">
              <a:spcBef>
                <a:spcPts val="600"/>
              </a:spcBef>
              <a:buSzPct val="70000"/>
              <a:buFont typeface="Wingdings" panose="05000000000000000000" pitchFamily="2" charset="2"/>
              <a:buChar char="Ø"/>
            </a:pPr>
            <a:r>
              <a:rPr lang="en-US" dirty="0"/>
              <a:t>Quit</a:t>
            </a:r>
            <a:endParaRPr dirty="0"/>
          </a:p>
          <a:p>
            <a:pPr marL="433578" lvl="0" indent="-342900" algn="l" rtl="0">
              <a:spcBef>
                <a:spcPts val="600"/>
              </a:spcBef>
              <a:spcAft>
                <a:spcPts val="0"/>
              </a:spcAft>
              <a:buSzPct val="70000"/>
              <a:buFont typeface="Wingdings" panose="05000000000000000000" pitchFamily="2" charset="2"/>
              <a:buChar char="Ø"/>
            </a:pPr>
            <a:endParaRPr dirty="0"/>
          </a:p>
          <a:p>
            <a:pPr marL="342900" lvl="0" indent="-342900" algn="l" rtl="0">
              <a:spcBef>
                <a:spcPts val="600"/>
              </a:spcBef>
              <a:spcAft>
                <a:spcPts val="0"/>
              </a:spcAft>
              <a:buSzPct val="70000"/>
              <a:buFont typeface="Wingdings" panose="05000000000000000000" pitchFamily="2" charset="2"/>
              <a:buChar char="Ø"/>
            </a:pPr>
            <a:r>
              <a:rPr lang="en-US" dirty="0"/>
              <a:t>Return </a:t>
            </a:r>
          </a:p>
          <a:p>
            <a:pPr marL="800100" lvl="1" indent="-342900">
              <a:spcBef>
                <a:spcPts val="600"/>
              </a:spcBef>
              <a:buSzPct val="70000"/>
              <a:buFont typeface="Wingdings" panose="05000000000000000000" pitchFamily="2" charset="2"/>
              <a:buChar char="Ø"/>
            </a:pPr>
            <a:r>
              <a:rPr lang="en-US" dirty="0"/>
              <a:t>One more line</a:t>
            </a:r>
            <a:endParaRPr dirty="0"/>
          </a:p>
          <a:p>
            <a:pPr marL="433578" lvl="0" indent="-342900" algn="l" rtl="0">
              <a:spcBef>
                <a:spcPts val="600"/>
              </a:spcBef>
              <a:spcAft>
                <a:spcPts val="0"/>
              </a:spcAft>
              <a:buSzPct val="70000"/>
              <a:buFont typeface="Wingdings" panose="05000000000000000000" pitchFamily="2" charset="2"/>
              <a:buChar char="Ø"/>
            </a:pPr>
            <a:endParaRPr dirty="0"/>
          </a:p>
          <a:p>
            <a:pPr marL="342900" lvl="0" indent="-342900" algn="l" rtl="0">
              <a:spcBef>
                <a:spcPts val="600"/>
              </a:spcBef>
              <a:spcAft>
                <a:spcPts val="0"/>
              </a:spcAft>
              <a:buSzPct val="70000"/>
              <a:buFont typeface="Wingdings" panose="05000000000000000000" pitchFamily="2" charset="2"/>
              <a:buChar char="Ø"/>
            </a:pPr>
            <a:r>
              <a:rPr lang="en-US" dirty="0"/>
              <a:t>Space bar </a:t>
            </a:r>
          </a:p>
          <a:p>
            <a:pPr marL="800100" lvl="1" indent="-342900">
              <a:spcBef>
                <a:spcPts val="600"/>
              </a:spcBef>
              <a:buSzPct val="70000"/>
              <a:buFont typeface="Wingdings" panose="05000000000000000000" pitchFamily="2" charset="2"/>
              <a:buChar char="Ø"/>
            </a:pPr>
            <a:r>
              <a:rPr lang="en-US" dirty="0"/>
              <a:t>One more page.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C00000"/>
              </a:buClr>
              <a:buSzPts val="3000"/>
              <a:buFont typeface="Century Schoolbook"/>
              <a:buNone/>
            </a:pPr>
            <a:r>
              <a:rPr lang="en-US" b="1" dirty="0">
                <a:solidFill>
                  <a:srgbClr val="C00000"/>
                </a:solidFill>
                <a:highlight>
                  <a:srgbClr val="FFFF00"/>
                </a:highlight>
              </a:rPr>
              <a:t>file</a:t>
            </a:r>
            <a:r>
              <a:rPr lang="en-US" b="1" dirty="0">
                <a:solidFill>
                  <a:srgbClr val="C00000"/>
                </a:solidFill>
              </a:rPr>
              <a:t> :Knowing the File Types</a:t>
            </a:r>
            <a:endParaRPr dirty="0"/>
          </a:p>
        </p:txBody>
      </p:sp>
      <p:sp>
        <p:nvSpPr>
          <p:cNvPr id="180" name="Google Shape;180;p2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600"/>
              </a:spcBef>
              <a:spcAft>
                <a:spcPts val="0"/>
              </a:spcAft>
              <a:buSzPct val="70000"/>
              <a:buNone/>
            </a:pPr>
            <a:r>
              <a:rPr lang="en-US" dirty="0"/>
              <a:t>$ file archive.zip</a:t>
            </a:r>
            <a:endParaRPr dirty="0"/>
          </a:p>
          <a:p>
            <a:pPr marL="0" lvl="0" indent="0" algn="l" rtl="0">
              <a:spcBef>
                <a:spcPts val="600"/>
              </a:spcBef>
              <a:spcAft>
                <a:spcPts val="0"/>
              </a:spcAft>
              <a:buSzPct val="70000"/>
              <a:buNone/>
            </a:pPr>
            <a:r>
              <a:rPr lang="en-US" sz="1800" dirty="0">
                <a:sym typeface="Wingdings" panose="05000000000000000000" pitchFamily="2" charset="2"/>
              </a:rPr>
              <a:t> </a:t>
            </a:r>
            <a:r>
              <a:rPr lang="en-US" sz="1800" dirty="0"/>
              <a:t>archive.zip :ZIP archive.</a:t>
            </a:r>
            <a:endParaRPr sz="1800"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file correctly identifies the basic file types (regular , directory or devices).</a:t>
            </a:r>
            <a:endParaRPr dirty="0"/>
          </a:p>
          <a:p>
            <a:pPr marL="274320" lvl="0" indent="-175641" algn="l" rtl="0">
              <a:spcBef>
                <a:spcPts val="600"/>
              </a:spcBef>
              <a:spcAft>
                <a:spcPts val="0"/>
              </a:spcAft>
              <a:buSzPct val="70000"/>
              <a:buNone/>
            </a:pPr>
            <a:endParaRPr dirty="0"/>
          </a:p>
          <a:p>
            <a:pPr marL="274320" indent="-274320">
              <a:buSzPct val="70000"/>
            </a:pPr>
            <a:r>
              <a:rPr lang="en-US" dirty="0"/>
              <a:t>file *</a:t>
            </a:r>
          </a:p>
          <a:p>
            <a:pPr marL="731520" lvl="1" indent="-274320">
              <a:spcBef>
                <a:spcPts val="600"/>
              </a:spcBef>
              <a:buSzPct val="70000"/>
              <a:buChar char="🞆"/>
            </a:pPr>
            <a:r>
              <a:rPr lang="en-US" dirty="0"/>
              <a:t>* to signify all files ,this is how files behave on this system having regular files of varying types:</a:t>
            </a:r>
            <a:endParaRPr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IN" dirty="0"/>
              <a:t>file file1.txt file2.jpg</a:t>
            </a:r>
          </a:p>
          <a:p>
            <a:pPr marL="731520" lvl="1" indent="-274320">
              <a:spcBef>
                <a:spcPts val="600"/>
              </a:spcBef>
              <a:buSzPct val="70000"/>
              <a:buChar char="🞆"/>
            </a:pPr>
            <a:r>
              <a:rPr lang="en-IN" dirty="0"/>
              <a:t>Types of multiple files</a:t>
            </a:r>
          </a:p>
          <a:p>
            <a:pPr marL="0" lvl="0" indent="0" algn="l" rtl="0">
              <a:spcBef>
                <a:spcPts val="600"/>
              </a:spcBef>
              <a:spcAft>
                <a:spcPts val="0"/>
              </a:spcAft>
              <a:buSzPct val="700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3200"/>
              <a:buFont typeface="Century Schoolbook"/>
              <a:buNone/>
            </a:pPr>
            <a:r>
              <a:rPr lang="en-US" sz="3200" b="0" i="0" u="none" strike="noStrike" cap="none" dirty="0">
                <a:solidFill>
                  <a:srgbClr val="000000"/>
                </a:solidFill>
                <a:highlight>
                  <a:srgbClr val="FFFF00"/>
                </a:highlight>
                <a:latin typeface="Century Schoolbook"/>
                <a:ea typeface="Century Schoolbook"/>
                <a:cs typeface="Century Schoolbook"/>
                <a:sym typeface="Century Schoolbook"/>
              </a:rPr>
              <a:t>ls</a:t>
            </a:r>
            <a:r>
              <a:rPr lang="en-US" sz="1500" b="0" i="0" u="none" strike="noStrike" cap="none" dirty="0">
                <a:solidFill>
                  <a:srgbClr val="000000"/>
                </a:solidFill>
                <a:latin typeface="Century Schoolbook"/>
                <a:ea typeface="Century Schoolbook"/>
                <a:cs typeface="Century Schoolbook"/>
                <a:sym typeface="Century Schoolbook"/>
              </a:rPr>
              <a:t> : </a:t>
            </a:r>
            <a:br>
              <a:rPr lang="en-US" sz="1500" b="0" i="0" u="none" strike="noStrike" cap="none" dirty="0">
                <a:solidFill>
                  <a:srgbClr val="000000"/>
                </a:solidFill>
                <a:latin typeface="Century Schoolbook"/>
                <a:ea typeface="Century Schoolbook"/>
                <a:cs typeface="Century Schoolbook"/>
                <a:sym typeface="Century Schoolbook"/>
              </a:rPr>
            </a:br>
            <a:r>
              <a:rPr lang="en-US" dirty="0">
                <a:latin typeface="+mn-lt"/>
                <a:ea typeface="Cambria" panose="02040503050406030204" pitchFamily="18" charset="0"/>
              </a:rPr>
              <a:t>Listing directories and files</a:t>
            </a:r>
            <a:endParaRPr dirty="0">
              <a:latin typeface="+mn-lt"/>
              <a:ea typeface="Cambria" panose="02040503050406030204" pitchFamily="18" charset="0"/>
            </a:endParaRPr>
          </a:p>
        </p:txBody>
      </p:sp>
      <p:sp>
        <p:nvSpPr>
          <p:cNvPr id="186" name="Google Shape;186;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ct val="70000"/>
              <a:buChar char="🞆"/>
            </a:pPr>
            <a:r>
              <a:rPr lang="en-US" dirty="0"/>
              <a:t>(Numbers </a:t>
            </a:r>
            <a:r>
              <a:rPr lang="en-US" dirty="0" err="1"/>
              <a:t>first,</a:t>
            </a:r>
            <a:r>
              <a:rPr lang="en-US" u="sng" dirty="0" err="1"/>
              <a:t>uppercase</a:t>
            </a:r>
            <a:r>
              <a:rPr lang="en-US" u="sng" dirty="0"/>
              <a:t> </a:t>
            </a:r>
            <a:r>
              <a:rPr lang="en-US" u="sng" dirty="0" err="1"/>
              <a:t>amd</a:t>
            </a:r>
            <a:r>
              <a:rPr lang="en-US" u="sng" dirty="0"/>
              <a:t> then lowercase</a:t>
            </a:r>
            <a:r>
              <a:rPr lang="en-US" dirty="0"/>
              <a:t>).</a:t>
            </a:r>
          </a:p>
          <a:p>
            <a:pPr marL="274320" lvl="0" indent="-274320" algn="l" rtl="0">
              <a:spcBef>
                <a:spcPts val="0"/>
              </a:spcBef>
              <a:spcAft>
                <a:spcPts val="0"/>
              </a:spcAft>
              <a:buSzPct val="70000"/>
              <a:buChar char="🞆"/>
            </a:pPr>
            <a:endParaRPr lang="en-US" dirty="0"/>
          </a:p>
          <a:p>
            <a:pPr marL="274320" lvl="0" indent="-274320" algn="l" rtl="0">
              <a:spcBef>
                <a:spcPts val="0"/>
              </a:spcBef>
              <a:spcAft>
                <a:spcPts val="0"/>
              </a:spcAft>
              <a:buSzPct val="70000"/>
              <a:buChar char="🞆"/>
            </a:pPr>
            <a:r>
              <a:rPr lang="en-US" dirty="0">
                <a:solidFill>
                  <a:srgbClr val="0070C0"/>
                </a:solidFill>
              </a:rPr>
              <a:t>Example</a:t>
            </a:r>
            <a:r>
              <a:rPr lang="en-US" dirty="0"/>
              <a:t>:</a:t>
            </a:r>
            <a:endParaRPr dirty="0"/>
          </a:p>
          <a:p>
            <a:pPr marL="274320" lvl="0" indent="-274320" algn="l" rtl="0">
              <a:spcBef>
                <a:spcPts val="600"/>
              </a:spcBef>
              <a:spcAft>
                <a:spcPts val="0"/>
              </a:spcAft>
              <a:buSzPct val="70000"/>
              <a:buChar char="🞆"/>
            </a:pPr>
            <a:r>
              <a:rPr lang="en-US" dirty="0"/>
              <a:t>ls </a:t>
            </a:r>
            <a:r>
              <a:rPr lang="en-US" dirty="0" err="1"/>
              <a:t>perl</a:t>
            </a:r>
            <a:endParaRPr lang="en-US" dirty="0"/>
          </a:p>
          <a:p>
            <a:pPr marL="731520" lvl="1" indent="-274320">
              <a:spcBef>
                <a:spcPts val="600"/>
              </a:spcBef>
              <a:buSzPct val="70000"/>
              <a:buChar char="🞆"/>
            </a:pPr>
            <a:r>
              <a:rPr lang="en-US" dirty="0" err="1"/>
              <a:t>Perl:No</a:t>
            </a:r>
            <a:r>
              <a:rPr lang="en-US" dirty="0"/>
              <a:t> such file or directory.</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solidFill>
                  <a:srgbClr val="0070C0"/>
                </a:solidFill>
              </a:rPr>
              <a:t>Options</a:t>
            </a:r>
            <a:r>
              <a:rPr lang="en-US" dirty="0"/>
              <a:t>:</a:t>
            </a:r>
          </a:p>
          <a:p>
            <a:pPr marL="731520" lvl="1" indent="-274320">
              <a:spcBef>
                <a:spcPts val="600"/>
              </a:spcBef>
              <a:buSzPct val="70000"/>
              <a:buChar char="🞆"/>
            </a:pPr>
            <a:r>
              <a:rPr lang="en-US" dirty="0"/>
              <a:t>Output in Multiple Columns(</a:t>
            </a:r>
            <a:r>
              <a:rPr lang="en-US" dirty="0">
                <a:solidFill>
                  <a:srgbClr val="FF0000"/>
                </a:solidFill>
              </a:rPr>
              <a:t>-x</a:t>
            </a:r>
            <a:r>
              <a:rPr lang="en-US" dirty="0"/>
              <a:t>) </a:t>
            </a:r>
          </a:p>
          <a:p>
            <a:pPr marL="1188720" lvl="2" indent="-274320">
              <a:spcBef>
                <a:spcPts val="600"/>
              </a:spcBef>
              <a:buSzPct val="70000"/>
            </a:pPr>
            <a:r>
              <a:rPr lang="en-US" dirty="0"/>
              <a:t>When you have several files its better to display the filenames in multiple columns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BA351C-0A50-F425-2C97-920D870B26F7}"/>
              </a:ext>
            </a:extLst>
          </p:cNvPr>
          <p:cNvPicPr>
            <a:picLocks noChangeAspect="1"/>
          </p:cNvPicPr>
          <p:nvPr/>
        </p:nvPicPr>
        <p:blipFill>
          <a:blip r:embed="rId2"/>
          <a:stretch>
            <a:fillRect/>
          </a:stretch>
        </p:blipFill>
        <p:spPr>
          <a:xfrm>
            <a:off x="211455" y="0"/>
            <a:ext cx="8477250" cy="6257925"/>
          </a:xfrm>
          <a:prstGeom prst="rect">
            <a:avLst/>
          </a:prstGeom>
        </p:spPr>
      </p:pic>
      <p:sp>
        <p:nvSpPr>
          <p:cNvPr id="6" name="TextBox 5">
            <a:extLst>
              <a:ext uri="{FF2B5EF4-FFF2-40B4-BE49-F238E27FC236}">
                <a16:creationId xmlns:a16="http://schemas.microsoft.com/office/drawing/2014/main" id="{4714F885-6E1B-9AB2-4314-A69CDD97D163}"/>
              </a:ext>
            </a:extLst>
          </p:cNvPr>
          <p:cNvSpPr txBox="1"/>
          <p:nvPr/>
        </p:nvSpPr>
        <p:spPr>
          <a:xfrm>
            <a:off x="3574868" y="1885364"/>
            <a:ext cx="2451463" cy="523220"/>
          </a:xfrm>
          <a:prstGeom prst="rect">
            <a:avLst/>
          </a:prstGeom>
          <a:noFill/>
        </p:spPr>
        <p:txBody>
          <a:bodyPr wrap="square" rtlCol="0">
            <a:spAutoFit/>
          </a:bodyPr>
          <a:lstStyle/>
          <a:p>
            <a:r>
              <a:rPr lang="en-US" dirty="0">
                <a:solidFill>
                  <a:srgbClr val="FF0000"/>
                </a:solidFill>
              </a:rPr>
              <a:t>in a directory tree.</a:t>
            </a:r>
          </a:p>
          <a:p>
            <a:endParaRPr lang="en-IN" dirty="0"/>
          </a:p>
        </p:txBody>
      </p:sp>
      <p:grpSp>
        <p:nvGrpSpPr>
          <p:cNvPr id="9" name="Group 8">
            <a:extLst>
              <a:ext uri="{FF2B5EF4-FFF2-40B4-BE49-F238E27FC236}">
                <a16:creationId xmlns:a16="http://schemas.microsoft.com/office/drawing/2014/main" id="{47025C11-63DC-5327-0466-89D9B9E001DE}"/>
              </a:ext>
            </a:extLst>
          </p:cNvPr>
          <p:cNvGrpSpPr/>
          <p:nvPr/>
        </p:nvGrpSpPr>
        <p:grpSpPr>
          <a:xfrm>
            <a:off x="206667" y="138777"/>
            <a:ext cx="511560" cy="509040"/>
            <a:chOff x="206667" y="138777"/>
            <a:chExt cx="511560" cy="509040"/>
          </a:xfrm>
        </p:grpSpPr>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E88C117-8788-E571-6B4B-8999D07F3A03}"/>
                    </a:ext>
                  </a:extLst>
                </p14:cNvPr>
                <p14:cNvContentPartPr/>
                <p14:nvPr/>
              </p14:nvContentPartPr>
              <p14:xfrm>
                <a:off x="206667" y="138777"/>
                <a:ext cx="339840" cy="392400"/>
              </p14:xfrm>
            </p:contentPart>
          </mc:Choice>
          <mc:Fallback>
            <p:pic>
              <p:nvPicPr>
                <p:cNvPr id="7" name="Ink 6">
                  <a:extLst>
                    <a:ext uri="{FF2B5EF4-FFF2-40B4-BE49-F238E27FC236}">
                      <a16:creationId xmlns:a16="http://schemas.microsoft.com/office/drawing/2014/main" id="{2E88C117-8788-E571-6B4B-8999D07F3A03}"/>
                    </a:ext>
                  </a:extLst>
                </p:cNvPr>
                <p:cNvPicPr/>
                <p:nvPr/>
              </p:nvPicPr>
              <p:blipFill>
                <a:blip r:embed="rId4"/>
                <a:stretch>
                  <a:fillRect/>
                </a:stretch>
              </p:blipFill>
              <p:spPr>
                <a:xfrm>
                  <a:off x="198027" y="129777"/>
                  <a:ext cx="35748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5A123ECB-2442-7D38-F201-42479CFD9D32}"/>
                    </a:ext>
                  </a:extLst>
                </p14:cNvPr>
                <p14:cNvContentPartPr/>
                <p14:nvPr/>
              </p14:nvContentPartPr>
              <p14:xfrm>
                <a:off x="224307" y="271257"/>
                <a:ext cx="493920" cy="376560"/>
              </p14:xfrm>
            </p:contentPart>
          </mc:Choice>
          <mc:Fallback>
            <p:pic>
              <p:nvPicPr>
                <p:cNvPr id="8" name="Ink 7">
                  <a:extLst>
                    <a:ext uri="{FF2B5EF4-FFF2-40B4-BE49-F238E27FC236}">
                      <a16:creationId xmlns:a16="http://schemas.microsoft.com/office/drawing/2014/main" id="{5A123ECB-2442-7D38-F201-42479CFD9D32}"/>
                    </a:ext>
                  </a:extLst>
                </p:cNvPr>
                <p:cNvPicPr/>
                <p:nvPr/>
              </p:nvPicPr>
              <p:blipFill>
                <a:blip r:embed="rId6"/>
                <a:stretch>
                  <a:fillRect/>
                </a:stretch>
              </p:blipFill>
              <p:spPr>
                <a:xfrm>
                  <a:off x="215307" y="262617"/>
                  <a:ext cx="511560" cy="394200"/>
                </a:xfrm>
                <a:prstGeom prst="rect">
                  <a:avLst/>
                </a:prstGeom>
              </p:spPr>
            </p:pic>
          </mc:Fallback>
        </mc:AlternateContent>
      </p:grpSp>
    </p:spTree>
    <p:extLst>
      <p:ext uri="{BB962C8B-B14F-4D97-AF65-F5344CB8AC3E}">
        <p14:creationId xmlns:p14="http://schemas.microsoft.com/office/powerpoint/2010/main" val="249325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2800"/>
              <a:buFont typeface="Century Schoolbook"/>
              <a:buNone/>
            </a:pPr>
            <a:r>
              <a:rPr lang="en-US" sz="2800" b="0" i="0" u="none" strike="noStrike" cap="none">
                <a:solidFill>
                  <a:srgbClr val="000000"/>
                </a:solidFill>
                <a:latin typeface="Century Schoolbook"/>
                <a:ea typeface="Century Schoolbook"/>
                <a:cs typeface="Century Schoolbook"/>
                <a:sym typeface="Century Schoolbook"/>
              </a:rPr>
              <a:t>ls:</a:t>
            </a:r>
            <a:r>
              <a:rPr lang="en-US"/>
              <a:t> command options</a:t>
            </a:r>
            <a:endParaRPr/>
          </a:p>
        </p:txBody>
      </p:sp>
      <p:sp>
        <p:nvSpPr>
          <p:cNvPr id="192" name="Google Shape;192;p2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Char char="🞆"/>
            </a:pPr>
            <a:r>
              <a:rPr lang="en-US" dirty="0"/>
              <a:t>$ls </a:t>
            </a:r>
            <a:r>
              <a:rPr lang="en-US" dirty="0">
                <a:solidFill>
                  <a:srgbClr val="FF0000"/>
                </a:solidFill>
              </a:rPr>
              <a:t>–</a:t>
            </a:r>
            <a:r>
              <a:rPr lang="en-US" dirty="0" err="1">
                <a:solidFill>
                  <a:srgbClr val="FF0000"/>
                </a:solidFill>
              </a:rPr>
              <a:t>Fx</a:t>
            </a:r>
            <a:r>
              <a:rPr lang="en-US" dirty="0">
                <a:solidFill>
                  <a:srgbClr val="FF0000"/>
                </a:solidFill>
              </a:rPr>
              <a:t> </a:t>
            </a:r>
            <a:r>
              <a:rPr lang="en-US" dirty="0"/>
              <a:t>:</a:t>
            </a:r>
          </a:p>
          <a:p>
            <a:pPr marL="731520" lvl="1" indent="-274320">
              <a:spcBef>
                <a:spcPts val="0"/>
              </a:spcBef>
              <a:buSzPct val="70000"/>
              <a:buChar char="🞆"/>
            </a:pPr>
            <a:r>
              <a:rPr lang="en-US" dirty="0"/>
              <a:t>These option outputs ls command to identify directories and executable files. Combining with x produces a multicolumn output.</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Showing Hidden Files (-a) ls </a:t>
            </a:r>
            <a:r>
              <a:rPr lang="en-US" dirty="0" err="1"/>
              <a:t>does’nt</a:t>
            </a:r>
            <a:r>
              <a:rPr lang="en-US" dirty="0"/>
              <a:t> normally show all files in a directory .There are</a:t>
            </a:r>
            <a:endParaRPr dirty="0"/>
          </a:p>
          <a:p>
            <a:pPr marL="274320" lvl="0" indent="-274320" algn="l" rtl="0">
              <a:spcBef>
                <a:spcPts val="600"/>
              </a:spcBef>
              <a:spcAft>
                <a:spcPts val="0"/>
              </a:spcAft>
              <a:buSzPct val="70000"/>
              <a:buChar char="🞆"/>
            </a:pPr>
            <a:r>
              <a:rPr lang="en-US" dirty="0"/>
              <a:t>certain hidden files (</a:t>
            </a:r>
            <a:r>
              <a:rPr lang="en-US" dirty="0" err="1"/>
              <a:t>fienames</a:t>
            </a:r>
            <a:r>
              <a:rPr lang="en-US" dirty="0"/>
              <a:t> begin with a dot)in every </a:t>
            </a:r>
            <a:r>
              <a:rPr lang="en-US" dirty="0" err="1"/>
              <a:t>directory,especially</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In the home directory that normally don’t show up in listing.</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The –a option (all) lists all hidden files along with the other files.</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The –d option of ls force ls to list the attributes of the </a:t>
            </a:r>
            <a:r>
              <a:rPr lang="en-US" dirty="0" err="1"/>
              <a:t>directory,rather</a:t>
            </a:r>
            <a:r>
              <a:rPr lang="en-US" dirty="0"/>
              <a:t> than its contents.</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t>Eg</a:t>
            </a:r>
            <a:r>
              <a:rPr lang="en-US" dirty="0"/>
              <a:t> $ ls –</a:t>
            </a:r>
            <a:r>
              <a:rPr lang="en-US" dirty="0" err="1"/>
              <a:t>ld</a:t>
            </a:r>
            <a:r>
              <a:rPr lang="en-US" dirty="0"/>
              <a:t> </a:t>
            </a:r>
            <a:r>
              <a:rPr lang="en-US" dirty="0" err="1"/>
              <a:t>helpdir</a:t>
            </a:r>
            <a:r>
              <a:rPr lang="en-US" dirty="0"/>
              <a:t> progs</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4152D61-E9FF-6A06-BB26-5D2674ECA206}"/>
                  </a:ext>
                </a:extLst>
              </p14:cNvPr>
              <p14:cNvContentPartPr/>
              <p14:nvPr/>
            </p14:nvContentPartPr>
            <p14:xfrm>
              <a:off x="1604186" y="2438029"/>
              <a:ext cx="1855005" cy="3956468"/>
            </p14:xfrm>
          </p:contentPart>
        </mc:Choice>
        <mc:Fallback>
          <p:pic>
            <p:nvPicPr>
              <p:cNvPr id="2" name="Ink 1">
                <a:extLst>
                  <a:ext uri="{FF2B5EF4-FFF2-40B4-BE49-F238E27FC236}">
                    <a16:creationId xmlns:a16="http://schemas.microsoft.com/office/drawing/2014/main" id="{94152D61-E9FF-6A06-BB26-5D2674ECA206}"/>
                  </a:ext>
                </a:extLst>
              </p:cNvPr>
              <p:cNvPicPr/>
              <p:nvPr/>
            </p:nvPicPr>
            <p:blipFill>
              <a:blip r:embed="rId4"/>
              <a:stretch>
                <a:fillRect/>
              </a:stretch>
            </p:blipFill>
            <p:spPr>
              <a:xfrm>
                <a:off x="1595546" y="2429029"/>
                <a:ext cx="1872644" cy="3974108"/>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2400"/>
              <a:buFont typeface="Century Schoolbook"/>
              <a:buNone/>
            </a:pPr>
            <a:r>
              <a:rPr lang="en-US" sz="2400" b="0" i="0" u="none" strike="noStrike" cap="none">
                <a:solidFill>
                  <a:srgbClr val="000000"/>
                </a:solidFill>
                <a:latin typeface="Century Schoolbook"/>
                <a:ea typeface="Century Schoolbook"/>
                <a:cs typeface="Century Schoolbook"/>
                <a:sym typeface="Century Schoolbook"/>
              </a:rPr>
              <a:t>ls</a:t>
            </a:r>
            <a:r>
              <a:rPr lang="en-US"/>
              <a:t> command options</a:t>
            </a:r>
            <a:endParaRPr/>
          </a:p>
        </p:txBody>
      </p:sp>
      <p:sp>
        <p:nvSpPr>
          <p:cNvPr id="198" name="Google Shape;198;p24"/>
          <p:cNvSpPr txBox="1">
            <a:spLocks noGrp="1"/>
          </p:cNvSpPr>
          <p:nvPr>
            <p:ph type="body" idx="1"/>
          </p:nvPr>
        </p:nvSpPr>
        <p:spPr>
          <a:xfrm>
            <a:off x="310347" y="1417638"/>
            <a:ext cx="7927879" cy="5165724"/>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70000"/>
              <a:buChar char="🞆"/>
            </a:pPr>
            <a:r>
              <a:rPr lang="en-US" sz="1600" dirty="0">
                <a:solidFill>
                  <a:srgbClr val="FF0000"/>
                </a:solidFill>
              </a:rPr>
              <a:t>-x</a:t>
            </a:r>
            <a:r>
              <a:rPr lang="en-US" sz="1600" dirty="0"/>
              <a:t> Multicolumnar output</a:t>
            </a:r>
            <a:endParaRPr sz="1600" dirty="0"/>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solidFill>
                  <a:srgbClr val="FF0000"/>
                </a:solidFill>
              </a:rPr>
              <a:t>-F</a:t>
            </a:r>
            <a:r>
              <a:rPr lang="en-US" sz="1600" dirty="0"/>
              <a:t> </a:t>
            </a:r>
          </a:p>
          <a:p>
            <a:pPr marL="731520" lvl="1" indent="-274320">
              <a:spcBef>
                <a:spcPts val="600"/>
              </a:spcBef>
              <a:buSzPct val="70000"/>
              <a:buChar char="🞆"/>
            </a:pPr>
            <a:r>
              <a:rPr lang="en-US" sz="1400" dirty="0"/>
              <a:t>Marks executables with * </a:t>
            </a:r>
          </a:p>
          <a:p>
            <a:pPr marL="731520" lvl="1" indent="-274320">
              <a:spcBef>
                <a:spcPts val="600"/>
              </a:spcBef>
              <a:buSzPct val="70000"/>
              <a:buChar char="🞆"/>
            </a:pPr>
            <a:r>
              <a:rPr lang="en-US" sz="1400" dirty="0"/>
              <a:t>directories with /</a:t>
            </a:r>
          </a:p>
          <a:p>
            <a:pPr marL="731520" lvl="1" indent="-274320">
              <a:spcBef>
                <a:spcPts val="600"/>
              </a:spcBef>
              <a:buSzPct val="70000"/>
              <a:buChar char="🞆"/>
            </a:pPr>
            <a:r>
              <a:rPr lang="en-US" sz="1400" dirty="0"/>
              <a:t>symbolic links with @</a:t>
            </a:r>
            <a:endParaRPr sz="1400" dirty="0"/>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t>-a </a:t>
            </a:r>
            <a:r>
              <a:rPr lang="en-US" sz="1600" dirty="0">
                <a:solidFill>
                  <a:srgbClr val="0070C0"/>
                </a:solidFill>
              </a:rPr>
              <a:t>Shows all filenames beginning with a dot including </a:t>
            </a:r>
            <a:r>
              <a:rPr lang="en-US" sz="1600" dirty="0">
                <a:solidFill>
                  <a:srgbClr val="FF0000"/>
                </a:solidFill>
              </a:rPr>
              <a:t>. and ..</a:t>
            </a:r>
            <a:endParaRPr sz="1600" dirty="0">
              <a:solidFill>
                <a:srgbClr val="FF0000"/>
              </a:solidFill>
            </a:endParaRPr>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t>-R recursive list</a:t>
            </a:r>
            <a:endParaRPr sz="1600" dirty="0"/>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t>-r sorts filenames in reverse order</a:t>
            </a:r>
            <a:endParaRPr sz="1600" dirty="0"/>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t>-t sorts filenames by last modification time</a:t>
            </a:r>
            <a:endParaRPr sz="1600" dirty="0"/>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t>-u sorts filenames by last access times.</a:t>
            </a:r>
            <a:endParaRPr sz="1600" dirty="0"/>
          </a:p>
          <a:p>
            <a:pPr marL="274320" lvl="0" indent="-191643" algn="l" rtl="0">
              <a:spcBef>
                <a:spcPts val="600"/>
              </a:spcBef>
              <a:spcAft>
                <a:spcPts val="0"/>
              </a:spcAft>
              <a:buSzPct val="70000"/>
              <a:buNone/>
            </a:pPr>
            <a:endParaRPr sz="1600" dirty="0"/>
          </a:p>
          <a:p>
            <a:pPr marL="274320" lvl="0" indent="-274320" algn="l" rtl="0">
              <a:spcBef>
                <a:spcPts val="600"/>
              </a:spcBef>
              <a:spcAft>
                <a:spcPts val="0"/>
              </a:spcAft>
              <a:buSzPct val="70000"/>
              <a:buChar char="🞆"/>
            </a:pPr>
            <a:r>
              <a:rPr lang="en-US" sz="1600" dirty="0"/>
              <a:t>-</a:t>
            </a:r>
            <a:r>
              <a:rPr lang="en-US" sz="1600" dirty="0" err="1"/>
              <a:t>i</a:t>
            </a:r>
            <a:r>
              <a:rPr lang="en-US" sz="1600" dirty="0"/>
              <a:t> Displays </a:t>
            </a:r>
            <a:r>
              <a:rPr lang="en-US" sz="1600" dirty="0" err="1"/>
              <a:t>inode</a:t>
            </a:r>
            <a:r>
              <a:rPr lang="en-US" sz="1600" dirty="0"/>
              <a:t> Number</a:t>
            </a:r>
            <a:endParaRPr sz="16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1F1FD61-31DA-8DE9-CB67-01A10A7D6DA3}"/>
                  </a:ext>
                </a:extLst>
              </p14:cNvPr>
              <p14:cNvContentPartPr/>
              <p14:nvPr/>
            </p14:nvContentPartPr>
            <p14:xfrm>
              <a:off x="238347" y="3329948"/>
              <a:ext cx="382320" cy="264240"/>
            </p14:xfrm>
          </p:contentPart>
        </mc:Choice>
        <mc:Fallback>
          <p:pic>
            <p:nvPicPr>
              <p:cNvPr id="2" name="Ink 1">
                <a:extLst>
                  <a:ext uri="{FF2B5EF4-FFF2-40B4-BE49-F238E27FC236}">
                    <a16:creationId xmlns:a16="http://schemas.microsoft.com/office/drawing/2014/main" id="{91F1FD61-31DA-8DE9-CB67-01A10A7D6DA3}"/>
                  </a:ext>
                </a:extLst>
              </p:cNvPr>
              <p:cNvPicPr/>
              <p:nvPr/>
            </p:nvPicPr>
            <p:blipFill>
              <a:blip r:embed="rId4"/>
              <a:stretch>
                <a:fillRect/>
              </a:stretch>
            </p:blipFill>
            <p:spPr>
              <a:xfrm>
                <a:off x="229707" y="3321308"/>
                <a:ext cx="3999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2F9E74E-710F-D86C-C100-DA06738CB78C}"/>
                  </a:ext>
                </a:extLst>
              </p14:cNvPr>
              <p14:cNvContentPartPr/>
              <p14:nvPr/>
            </p14:nvContentPartPr>
            <p14:xfrm>
              <a:off x="310347" y="2200857"/>
              <a:ext cx="310320" cy="289800"/>
            </p14:xfrm>
          </p:contentPart>
        </mc:Choice>
        <mc:Fallback>
          <p:pic>
            <p:nvPicPr>
              <p:cNvPr id="3" name="Ink 2">
                <a:extLst>
                  <a:ext uri="{FF2B5EF4-FFF2-40B4-BE49-F238E27FC236}">
                    <a16:creationId xmlns:a16="http://schemas.microsoft.com/office/drawing/2014/main" id="{72F9E74E-710F-D86C-C100-DA06738CB78C}"/>
                  </a:ext>
                </a:extLst>
              </p:cNvPr>
              <p:cNvPicPr/>
              <p:nvPr/>
            </p:nvPicPr>
            <p:blipFill>
              <a:blip r:embed="rId6"/>
              <a:stretch>
                <a:fillRect/>
              </a:stretch>
            </p:blipFill>
            <p:spPr>
              <a:xfrm>
                <a:off x="301347" y="2192217"/>
                <a:ext cx="32796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6596AAF1-55F5-E7CA-C21B-FCBF02D97AD1}"/>
                  </a:ext>
                </a:extLst>
              </p14:cNvPr>
              <p14:cNvContentPartPr/>
              <p14:nvPr/>
            </p14:nvContentPartPr>
            <p14:xfrm>
              <a:off x="336267" y="4491897"/>
              <a:ext cx="299520" cy="217080"/>
            </p14:xfrm>
          </p:contentPart>
        </mc:Choice>
        <mc:Fallback>
          <p:pic>
            <p:nvPicPr>
              <p:cNvPr id="4" name="Ink 3">
                <a:extLst>
                  <a:ext uri="{FF2B5EF4-FFF2-40B4-BE49-F238E27FC236}">
                    <a16:creationId xmlns:a16="http://schemas.microsoft.com/office/drawing/2014/main" id="{6596AAF1-55F5-E7CA-C21B-FCBF02D97AD1}"/>
                  </a:ext>
                </a:extLst>
              </p:cNvPr>
              <p:cNvPicPr/>
              <p:nvPr/>
            </p:nvPicPr>
            <p:blipFill>
              <a:blip r:embed="rId8"/>
              <a:stretch>
                <a:fillRect/>
              </a:stretch>
            </p:blipFill>
            <p:spPr>
              <a:xfrm>
                <a:off x="327627" y="4483257"/>
                <a:ext cx="3171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180410A-5B8F-03C0-0FE0-500B5B784036}"/>
                  </a:ext>
                </a:extLst>
              </p14:cNvPr>
              <p14:cNvContentPartPr/>
              <p14:nvPr/>
            </p14:nvContentPartPr>
            <p14:xfrm>
              <a:off x="284427" y="5589537"/>
              <a:ext cx="345240" cy="264240"/>
            </p14:xfrm>
          </p:contentPart>
        </mc:Choice>
        <mc:Fallback>
          <p:pic>
            <p:nvPicPr>
              <p:cNvPr id="5" name="Ink 4">
                <a:extLst>
                  <a:ext uri="{FF2B5EF4-FFF2-40B4-BE49-F238E27FC236}">
                    <a16:creationId xmlns:a16="http://schemas.microsoft.com/office/drawing/2014/main" id="{E180410A-5B8F-03C0-0FE0-500B5B784036}"/>
                  </a:ext>
                </a:extLst>
              </p:cNvPr>
              <p:cNvPicPr/>
              <p:nvPr/>
            </p:nvPicPr>
            <p:blipFill>
              <a:blip r:embed="rId10"/>
              <a:stretch>
                <a:fillRect/>
              </a:stretch>
            </p:blipFill>
            <p:spPr>
              <a:xfrm>
                <a:off x="275787" y="5580897"/>
                <a:ext cx="3628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6861F930-FA39-BBE3-4162-1D23438DE39C}"/>
                  </a:ext>
                </a:extLst>
              </p14:cNvPr>
              <p14:cNvContentPartPr/>
              <p14:nvPr/>
            </p14:nvContentPartPr>
            <p14:xfrm>
              <a:off x="276147" y="6182817"/>
              <a:ext cx="318960" cy="267120"/>
            </p14:xfrm>
          </p:contentPart>
        </mc:Choice>
        <mc:Fallback>
          <p:pic>
            <p:nvPicPr>
              <p:cNvPr id="6" name="Ink 5">
                <a:extLst>
                  <a:ext uri="{FF2B5EF4-FFF2-40B4-BE49-F238E27FC236}">
                    <a16:creationId xmlns:a16="http://schemas.microsoft.com/office/drawing/2014/main" id="{6861F930-FA39-BBE3-4162-1D23438DE39C}"/>
                  </a:ext>
                </a:extLst>
              </p:cNvPr>
              <p:cNvPicPr/>
              <p:nvPr/>
            </p:nvPicPr>
            <p:blipFill>
              <a:blip r:embed="rId12"/>
              <a:stretch>
                <a:fillRect/>
              </a:stretch>
            </p:blipFill>
            <p:spPr>
              <a:xfrm>
                <a:off x="267147" y="6173817"/>
                <a:ext cx="336600" cy="2847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2800"/>
              <a:buFont typeface="Century Schoolbook"/>
              <a:buNone/>
            </a:pPr>
            <a:r>
              <a:rPr lang="en-US" sz="2800" b="0" i="0" u="none" strike="noStrike" cap="none">
                <a:solidFill>
                  <a:srgbClr val="000000"/>
                </a:solidFill>
                <a:latin typeface="Century Schoolbook"/>
                <a:ea typeface="Century Schoolbook"/>
                <a:cs typeface="Century Schoolbook"/>
                <a:sym typeface="Century Schoolbook"/>
              </a:rPr>
              <a:t>ls</a:t>
            </a:r>
            <a:r>
              <a:rPr lang="en-US"/>
              <a:t> commands</a:t>
            </a:r>
            <a:endParaRPr/>
          </a:p>
        </p:txBody>
      </p:sp>
      <p:sp>
        <p:nvSpPr>
          <p:cNvPr id="204" name="Google Shape;204;p2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Char char="🞆"/>
            </a:pPr>
            <a:r>
              <a:rPr lang="en-US" dirty="0"/>
              <a:t>Listing Directory contents In the last example ,you specified some ordinary</a:t>
            </a:r>
            <a:endParaRPr dirty="0"/>
          </a:p>
          <a:p>
            <a:pPr marL="274320" lvl="0" indent="-274320" algn="l" rtl="0">
              <a:spcBef>
                <a:spcPts val="600"/>
              </a:spcBef>
              <a:spcAft>
                <a:spcPts val="0"/>
              </a:spcAft>
              <a:buSzPct val="70000"/>
              <a:buChar char="🞆"/>
            </a:pPr>
            <a:r>
              <a:rPr lang="en-US" dirty="0"/>
              <a:t>filenames to ls to have a selective listing</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 ls -x </a:t>
            </a:r>
            <a:r>
              <a:rPr lang="en-US" dirty="0" err="1"/>
              <a:t>helpdir</a:t>
            </a:r>
            <a:r>
              <a:rPr lang="en-US" dirty="0"/>
              <a:t> progs</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t>helpdir</a:t>
            </a:r>
            <a:r>
              <a:rPr lang="en-US" dirty="0"/>
              <a:t>:</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t>forms.odd</a:t>
            </a:r>
            <a:r>
              <a:rPr lang="en-US" dirty="0"/>
              <a:t> </a:t>
            </a:r>
            <a:r>
              <a:rPr lang="en-US" dirty="0" err="1"/>
              <a:t>graphics.odd</a:t>
            </a:r>
            <a:r>
              <a:rPr lang="en-US" dirty="0"/>
              <a:t> </a:t>
            </a:r>
            <a:r>
              <a:rPr lang="en-US" dirty="0" err="1"/>
              <a:t>reports.odd</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progs:</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array.pl name.pl</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 ls -</a:t>
            </a:r>
            <a:r>
              <a:rPr lang="en-US" dirty="0" err="1"/>
              <a:t>xR</a:t>
            </a:r>
            <a:r>
              <a:rPr lang="en-US" dirty="0"/>
              <a:t> (Recursive Listing) The recursive option lists all files and subdirectories</a:t>
            </a:r>
            <a:endParaRPr dirty="0"/>
          </a:p>
          <a:p>
            <a:pPr marL="274320" lvl="0" indent="-274320" algn="l" rtl="0">
              <a:spcBef>
                <a:spcPts val="600"/>
              </a:spcBef>
              <a:spcAft>
                <a:spcPts val="0"/>
              </a:spcAft>
              <a:buSzPct val="70000"/>
              <a:buChar char="🞆"/>
            </a:pPr>
            <a:r>
              <a:rPr lang="en-US" dirty="0"/>
              <a:t>in a directory tree.</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6A9B35D-30BB-E770-979E-B99AF2C5C420}"/>
                  </a:ext>
                </a:extLst>
              </p14:cNvPr>
              <p14:cNvContentPartPr/>
              <p14:nvPr/>
            </p14:nvContentPartPr>
            <p14:xfrm>
              <a:off x="1009107" y="1164417"/>
              <a:ext cx="2662200" cy="5044320"/>
            </p14:xfrm>
          </p:contentPart>
        </mc:Choice>
        <mc:Fallback>
          <p:pic>
            <p:nvPicPr>
              <p:cNvPr id="2" name="Ink 1">
                <a:extLst>
                  <a:ext uri="{FF2B5EF4-FFF2-40B4-BE49-F238E27FC236}">
                    <a16:creationId xmlns:a16="http://schemas.microsoft.com/office/drawing/2014/main" id="{C6A9B35D-30BB-E770-979E-B99AF2C5C420}"/>
                  </a:ext>
                </a:extLst>
              </p:cNvPr>
              <p:cNvPicPr/>
              <p:nvPr/>
            </p:nvPicPr>
            <p:blipFill>
              <a:blip r:embed="rId4"/>
              <a:stretch>
                <a:fillRect/>
              </a:stretch>
            </p:blipFill>
            <p:spPr>
              <a:xfrm>
                <a:off x="1000467" y="1155777"/>
                <a:ext cx="2679840" cy="50619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Managing Files </a:t>
            </a:r>
            <a:r>
              <a:rPr lang="en-US" sz="2800" b="0" i="0" u="none" strike="noStrike" cap="none" dirty="0" err="1">
                <a:solidFill>
                  <a:srgbClr val="000000"/>
                </a:solidFill>
                <a:highlight>
                  <a:srgbClr val="FFFF00"/>
                </a:highlight>
                <a:latin typeface="Century Schoolbook"/>
                <a:ea typeface="Century Schoolbook"/>
                <a:cs typeface="Century Schoolbook"/>
                <a:sym typeface="Century Schoolbook"/>
              </a:rPr>
              <a:t>wc</a:t>
            </a:r>
            <a:r>
              <a:rPr lang="en-US" sz="2800" dirty="0"/>
              <a:t> </a:t>
            </a:r>
            <a:r>
              <a:rPr lang="en-US" dirty="0"/>
              <a:t>command</a:t>
            </a:r>
            <a:endParaRPr dirty="0"/>
          </a:p>
        </p:txBody>
      </p:sp>
      <p:sp>
        <p:nvSpPr>
          <p:cNvPr id="210" name="Google Shape;210;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70000"/>
              <a:buChar char="🞆"/>
            </a:pPr>
            <a:r>
              <a:rPr lang="en-US" dirty="0"/>
              <a:t>The </a:t>
            </a:r>
            <a:r>
              <a:rPr lang="en-US" dirty="0" err="1"/>
              <a:t>wc</a:t>
            </a:r>
            <a:r>
              <a:rPr lang="en-US" dirty="0"/>
              <a:t> command </a:t>
            </a:r>
            <a:r>
              <a:rPr lang="en-US" u="sng" dirty="0">
                <a:solidFill>
                  <a:srgbClr val="0070C0"/>
                </a:solidFill>
              </a:rPr>
              <a:t>counts the number of lines, words and bytes in a named file.</a:t>
            </a:r>
            <a:endParaRPr u="sng" dirty="0">
              <a:solidFill>
                <a:srgbClr val="0070C0"/>
              </a:solidFill>
            </a:endParaRPr>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dirty="0">
                <a:solidFill>
                  <a:srgbClr val="0070C0"/>
                </a:solidFill>
              </a:rPr>
              <a:t>syntax</a:t>
            </a:r>
            <a:r>
              <a:rPr lang="en-US" dirty="0"/>
              <a:t>:</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t>wc</a:t>
            </a:r>
            <a:r>
              <a:rPr lang="en-US" dirty="0"/>
              <a:t> [-c] [-l] [-w] filename</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dirty="0">
                <a:solidFill>
                  <a:srgbClr val="0070C0"/>
                </a:solidFill>
              </a:rPr>
              <a:t>Options:</a:t>
            </a:r>
            <a:endParaRPr dirty="0">
              <a:solidFill>
                <a:srgbClr val="0070C0"/>
              </a:solidFill>
            </a:endParaRPr>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-c counts the number of bytes</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-l counts lines</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-w counts words</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dirty="0">
                <a:solidFill>
                  <a:srgbClr val="0070C0"/>
                </a:solidFill>
              </a:rPr>
              <a:t>Example</a:t>
            </a:r>
            <a:r>
              <a:rPr lang="en-US" dirty="0"/>
              <a:t>:</a:t>
            </a:r>
            <a:endParaRPr dirty="0"/>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a:t>
            </a:r>
            <a:r>
              <a:rPr lang="en-US" dirty="0" err="1"/>
              <a:t>wc</a:t>
            </a:r>
            <a:r>
              <a:rPr lang="en-US" dirty="0"/>
              <a:t> </a:t>
            </a:r>
            <a:r>
              <a:rPr lang="en-US" dirty="0" err="1"/>
              <a:t>testfile</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8F4BBA8-0409-2A02-1F6A-32E7650CD701}"/>
                  </a:ext>
                </a:extLst>
              </p14:cNvPr>
              <p14:cNvContentPartPr/>
              <p14:nvPr/>
            </p14:nvContentPartPr>
            <p14:xfrm>
              <a:off x="276147" y="3392457"/>
              <a:ext cx="365760" cy="417960"/>
            </p14:xfrm>
          </p:contentPart>
        </mc:Choice>
        <mc:Fallback>
          <p:pic>
            <p:nvPicPr>
              <p:cNvPr id="2" name="Ink 1">
                <a:extLst>
                  <a:ext uri="{FF2B5EF4-FFF2-40B4-BE49-F238E27FC236}">
                    <a16:creationId xmlns:a16="http://schemas.microsoft.com/office/drawing/2014/main" id="{48F4BBA8-0409-2A02-1F6A-32E7650CD701}"/>
                  </a:ext>
                </a:extLst>
              </p:cNvPr>
              <p:cNvPicPr/>
              <p:nvPr/>
            </p:nvPicPr>
            <p:blipFill>
              <a:blip r:embed="rId4"/>
              <a:stretch>
                <a:fillRect/>
              </a:stretch>
            </p:blipFill>
            <p:spPr>
              <a:xfrm>
                <a:off x="267147" y="3383457"/>
                <a:ext cx="38340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72438E1-A913-9105-B370-F13268273767}"/>
                  </a:ext>
                </a:extLst>
              </p14:cNvPr>
              <p14:cNvContentPartPr/>
              <p14:nvPr/>
            </p14:nvContentPartPr>
            <p14:xfrm>
              <a:off x="206667" y="3490017"/>
              <a:ext cx="477360" cy="437400"/>
            </p14:xfrm>
          </p:contentPart>
        </mc:Choice>
        <mc:Fallback>
          <p:pic>
            <p:nvPicPr>
              <p:cNvPr id="3" name="Ink 2">
                <a:extLst>
                  <a:ext uri="{FF2B5EF4-FFF2-40B4-BE49-F238E27FC236}">
                    <a16:creationId xmlns:a16="http://schemas.microsoft.com/office/drawing/2014/main" id="{D72438E1-A913-9105-B370-F13268273767}"/>
                  </a:ext>
                </a:extLst>
              </p:cNvPr>
              <p:cNvPicPr/>
              <p:nvPr/>
            </p:nvPicPr>
            <p:blipFill>
              <a:blip r:embed="rId6"/>
              <a:stretch>
                <a:fillRect/>
              </a:stretch>
            </p:blipFill>
            <p:spPr>
              <a:xfrm>
                <a:off x="198027" y="3481017"/>
                <a:ext cx="495000" cy="4550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2400"/>
              <a:buFont typeface="Calibri"/>
              <a:buNone/>
            </a:pPr>
            <a:r>
              <a:rPr lang="en-US" sz="3200" b="0" i="0" u="none" strike="noStrike" cap="none" dirty="0" err="1">
                <a:solidFill>
                  <a:srgbClr val="000000"/>
                </a:solidFill>
                <a:highlight>
                  <a:srgbClr val="FFFF00"/>
                </a:highlight>
                <a:latin typeface="Calibri"/>
                <a:ea typeface="Calibri"/>
                <a:cs typeface="Calibri"/>
                <a:sym typeface="Calibri"/>
              </a:rPr>
              <a:t>pg</a:t>
            </a:r>
            <a:r>
              <a:rPr lang="en-US" sz="3200" b="0" i="0" u="none" strike="noStrike" cap="none" dirty="0">
                <a:solidFill>
                  <a:srgbClr val="000000"/>
                </a:solidFill>
                <a:latin typeface="Calibri"/>
                <a:ea typeface="Calibri"/>
                <a:cs typeface="Calibri"/>
                <a:sym typeface="Calibri"/>
              </a:rPr>
              <a:t> command</a:t>
            </a:r>
            <a:endParaRPr sz="3600" dirty="0"/>
          </a:p>
        </p:txBody>
      </p:sp>
      <p:sp>
        <p:nvSpPr>
          <p:cNvPr id="216" name="Google Shape;216;p2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ts val="1680"/>
              <a:buChar char="🞆"/>
            </a:pPr>
            <a:r>
              <a:rPr lang="en-US" dirty="0">
                <a:latin typeface="Calibri"/>
                <a:ea typeface="Calibri"/>
                <a:cs typeface="Calibri"/>
                <a:sym typeface="Calibri"/>
              </a:rPr>
              <a:t>In Unix, </a:t>
            </a:r>
            <a:r>
              <a:rPr lang="en-US" dirty="0" err="1">
                <a:latin typeface="Calibri"/>
                <a:ea typeface="Calibri"/>
                <a:cs typeface="Calibri"/>
                <a:sym typeface="Calibri"/>
              </a:rPr>
              <a:t>pg</a:t>
            </a:r>
            <a:r>
              <a:rPr lang="en-US" dirty="0">
                <a:latin typeface="Calibri"/>
                <a:ea typeface="Calibri"/>
                <a:cs typeface="Calibri"/>
                <a:sym typeface="Calibri"/>
              </a:rPr>
              <a:t> is a command-line utility used to </a:t>
            </a:r>
            <a:r>
              <a:rPr lang="en-US" u="sng" dirty="0">
                <a:latin typeface="Calibri"/>
                <a:ea typeface="Calibri"/>
                <a:cs typeface="Calibri"/>
                <a:sym typeface="Calibri"/>
              </a:rPr>
              <a:t>view the contents of a file one screen at a time, similar to more</a:t>
            </a:r>
            <a:r>
              <a:rPr lang="en-US" dirty="0">
                <a:latin typeface="Calibri"/>
                <a:ea typeface="Calibri"/>
                <a:cs typeface="Calibri"/>
                <a:sym typeface="Calibri"/>
              </a:rPr>
              <a:t>. It allows you to scroll through the text, but it provides additional control over navigation and searching within the file.</a:t>
            </a:r>
          </a:p>
          <a:p>
            <a:pPr marL="274320" lvl="0" indent="-274320" algn="l" rtl="0">
              <a:spcBef>
                <a:spcPts val="0"/>
              </a:spcBef>
              <a:spcAft>
                <a:spcPts val="0"/>
              </a:spcAft>
              <a:buSzPts val="1680"/>
              <a:buChar char="🞆"/>
            </a:pPr>
            <a:r>
              <a:rPr lang="en-US" dirty="0">
                <a:latin typeface="Calibri"/>
                <a:ea typeface="Calibri"/>
                <a:cs typeface="Calibri"/>
                <a:sym typeface="Calibri"/>
              </a:rPr>
              <a:t>Use the </a:t>
            </a:r>
            <a:r>
              <a:rPr lang="en-US" dirty="0" err="1">
                <a:latin typeface="Calibri"/>
                <a:ea typeface="Calibri"/>
                <a:cs typeface="Calibri"/>
                <a:sym typeface="Calibri"/>
              </a:rPr>
              <a:t>pg</a:t>
            </a:r>
            <a:r>
              <a:rPr lang="en-US" dirty="0">
                <a:latin typeface="Calibri"/>
                <a:ea typeface="Calibri"/>
                <a:cs typeface="Calibri"/>
                <a:sym typeface="Calibri"/>
              </a:rPr>
              <a:t> command to read the files named in the File parameter and writes them to standard output one screen at a time.</a:t>
            </a:r>
            <a:endParaRPr dirty="0"/>
          </a:p>
          <a:p>
            <a:pPr marL="274320" lvl="0" indent="-274320" algn="l" rtl="0">
              <a:spcBef>
                <a:spcPts val="600"/>
              </a:spcBef>
              <a:spcAft>
                <a:spcPts val="0"/>
              </a:spcAft>
              <a:buSzPts val="1680"/>
              <a:buChar char="🞆"/>
            </a:pPr>
            <a:r>
              <a:rPr lang="en-US" dirty="0">
                <a:latin typeface="Calibri"/>
                <a:ea typeface="Calibri"/>
                <a:cs typeface="Calibri"/>
                <a:sym typeface="Calibri"/>
              </a:rPr>
              <a:t> If you specify hyphen (-) as the File parameter or run the </a:t>
            </a:r>
            <a:r>
              <a:rPr lang="en-US" dirty="0" err="1">
                <a:latin typeface="Calibri"/>
                <a:ea typeface="Calibri"/>
                <a:cs typeface="Calibri"/>
                <a:sym typeface="Calibri"/>
              </a:rPr>
              <a:t>pg</a:t>
            </a:r>
            <a:r>
              <a:rPr lang="en-US" dirty="0">
                <a:latin typeface="Calibri"/>
                <a:ea typeface="Calibri"/>
                <a:cs typeface="Calibri"/>
                <a:sym typeface="Calibri"/>
              </a:rPr>
              <a:t> command without options, the </a:t>
            </a:r>
            <a:r>
              <a:rPr lang="en-US" dirty="0" err="1">
                <a:latin typeface="Calibri"/>
                <a:ea typeface="Calibri"/>
                <a:cs typeface="Calibri"/>
                <a:sym typeface="Calibri"/>
              </a:rPr>
              <a:t>pg</a:t>
            </a:r>
            <a:r>
              <a:rPr lang="en-US" dirty="0">
                <a:latin typeface="Calibri"/>
                <a:ea typeface="Calibri"/>
                <a:cs typeface="Calibri"/>
                <a:sym typeface="Calibri"/>
              </a:rPr>
              <a:t> command reads standard input. </a:t>
            </a:r>
            <a:endParaRPr dirty="0"/>
          </a:p>
          <a:p>
            <a:pPr marL="274320" lvl="0" indent="-274320" algn="l" rtl="0">
              <a:spcBef>
                <a:spcPts val="600"/>
              </a:spcBef>
              <a:spcAft>
                <a:spcPts val="0"/>
              </a:spcAft>
              <a:buSzPts val="1680"/>
              <a:buChar char="🞆"/>
            </a:pPr>
            <a:r>
              <a:rPr lang="en-US" dirty="0">
                <a:latin typeface="Calibri"/>
                <a:ea typeface="Calibri"/>
                <a:cs typeface="Calibri"/>
                <a:sym typeface="Calibri"/>
              </a:rPr>
              <a:t>Each screen is followed by a prompt.</a:t>
            </a:r>
            <a:endParaRPr dirty="0"/>
          </a:p>
          <a:p>
            <a:pPr marL="274320" lvl="0" indent="-274320" algn="l" rtl="0">
              <a:spcBef>
                <a:spcPts val="600"/>
              </a:spcBef>
              <a:spcAft>
                <a:spcPts val="0"/>
              </a:spcAft>
              <a:buSzPts val="1680"/>
              <a:buNone/>
            </a:pPr>
            <a:r>
              <a:rPr lang="en-US" dirty="0">
                <a:latin typeface="Calibri"/>
                <a:ea typeface="Calibri"/>
                <a:cs typeface="Calibri"/>
                <a:sym typeface="Calibri"/>
              </a:rPr>
              <a:t>Syntax</a:t>
            </a:r>
            <a:endParaRPr dirty="0"/>
          </a:p>
          <a:p>
            <a:pPr marL="274320" lvl="0" indent="-274320" algn="l" rtl="0">
              <a:spcBef>
                <a:spcPts val="600"/>
              </a:spcBef>
              <a:spcAft>
                <a:spcPts val="0"/>
              </a:spcAft>
              <a:buSzPts val="1680"/>
              <a:buNone/>
            </a:pPr>
            <a:r>
              <a:rPr lang="en-US" dirty="0" err="1">
                <a:latin typeface="Calibri"/>
                <a:ea typeface="Calibri"/>
                <a:cs typeface="Calibri"/>
                <a:sym typeface="Calibri"/>
              </a:rPr>
              <a:t>pg</a:t>
            </a:r>
            <a:r>
              <a:rPr lang="en-US" dirty="0">
                <a:latin typeface="Calibri"/>
                <a:ea typeface="Calibri"/>
                <a:cs typeface="Calibri"/>
                <a:sym typeface="Calibri"/>
              </a:rPr>
              <a:t> [-</a:t>
            </a:r>
            <a:r>
              <a:rPr lang="en-US" i="1" dirty="0">
                <a:latin typeface="Calibri"/>
                <a:ea typeface="Calibri"/>
                <a:cs typeface="Calibri"/>
                <a:sym typeface="Calibri"/>
              </a:rPr>
              <a:t>number</a:t>
            </a:r>
            <a:r>
              <a:rPr lang="en-US" dirty="0">
                <a:latin typeface="Calibri"/>
                <a:ea typeface="Calibri"/>
                <a:cs typeface="Calibri"/>
                <a:sym typeface="Calibri"/>
              </a:rPr>
              <a:t>] [-p </a:t>
            </a:r>
            <a:r>
              <a:rPr lang="en-US" i="1" dirty="0">
                <a:latin typeface="Calibri"/>
                <a:ea typeface="Calibri"/>
                <a:cs typeface="Calibri"/>
                <a:sym typeface="Calibri"/>
              </a:rPr>
              <a:t>string</a:t>
            </a:r>
            <a:r>
              <a:rPr lang="en-US" dirty="0">
                <a:latin typeface="Calibri"/>
                <a:ea typeface="Calibri"/>
                <a:cs typeface="Calibri"/>
                <a:sym typeface="Calibri"/>
              </a:rPr>
              <a:t>] [-</a:t>
            </a:r>
            <a:r>
              <a:rPr lang="en-US" i="1" dirty="0" err="1">
                <a:latin typeface="Calibri"/>
                <a:ea typeface="Calibri"/>
                <a:cs typeface="Calibri"/>
                <a:sym typeface="Calibri"/>
              </a:rPr>
              <a:t>cefnrs</a:t>
            </a:r>
            <a:r>
              <a:rPr lang="en-US" dirty="0">
                <a:latin typeface="Calibri"/>
                <a:ea typeface="Calibri"/>
                <a:cs typeface="Calibri"/>
                <a:sym typeface="Calibri"/>
              </a:rPr>
              <a:t>] [+</a:t>
            </a:r>
            <a:r>
              <a:rPr lang="en-US" i="1" dirty="0">
                <a:latin typeface="Calibri"/>
                <a:ea typeface="Calibri"/>
                <a:cs typeface="Calibri"/>
                <a:sym typeface="Calibri"/>
              </a:rPr>
              <a:t>line</a:t>
            </a:r>
            <a:r>
              <a:rPr lang="en-US" dirty="0">
                <a:latin typeface="Calibri"/>
                <a:ea typeface="Calibri"/>
                <a:cs typeface="Calibri"/>
                <a:sym typeface="Calibri"/>
              </a:rPr>
              <a:t>] [+/</a:t>
            </a:r>
            <a:r>
              <a:rPr lang="en-US" i="1" dirty="0">
                <a:latin typeface="Calibri"/>
                <a:ea typeface="Calibri"/>
                <a:cs typeface="Calibri"/>
                <a:sym typeface="Calibri"/>
              </a:rPr>
              <a:t>pattern</a:t>
            </a:r>
            <a:r>
              <a:rPr lang="en-US" dirty="0">
                <a:latin typeface="Calibri"/>
                <a:ea typeface="Calibri"/>
                <a:cs typeface="Calibri"/>
                <a:sym typeface="Calibri"/>
              </a:rPr>
              <a:t>/] [</a:t>
            </a:r>
            <a:r>
              <a:rPr lang="en-US" i="1" dirty="0">
                <a:latin typeface="Calibri"/>
                <a:ea typeface="Calibri"/>
                <a:cs typeface="Calibri"/>
                <a:sym typeface="Calibri"/>
              </a:rPr>
              <a:t>file</a:t>
            </a:r>
            <a:r>
              <a:rPr lang="en-US" dirty="0">
                <a:latin typeface="Calibri"/>
                <a:ea typeface="Calibri"/>
                <a:cs typeface="Calibri"/>
                <a:sym typeface="Calibri"/>
              </a:rP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E65C01"/>
              </a:buClr>
              <a:buSzPts val="3000"/>
              <a:buFont typeface="Century Schoolbook"/>
              <a:buNone/>
            </a:pPr>
            <a:r>
              <a:rPr lang="en-US" b="1">
                <a:solidFill>
                  <a:srgbClr val="E65C01"/>
                </a:solidFill>
              </a:rPr>
              <a:t>Introduction to File System</a:t>
            </a:r>
            <a:endParaRPr/>
          </a:p>
        </p:txBody>
      </p:sp>
      <p:sp>
        <p:nvSpPr>
          <p:cNvPr id="142" name="Google Shape;142;p1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lnSpcReduction="10000"/>
          </a:bodyPr>
          <a:lstStyle/>
          <a:p>
            <a:pPr marL="274320" lvl="0" indent="-274320" algn="just" rtl="0">
              <a:spcBef>
                <a:spcPts val="0"/>
              </a:spcBef>
              <a:spcAft>
                <a:spcPts val="0"/>
              </a:spcAft>
              <a:buSzPts val="1680"/>
              <a:buChar char="🞆"/>
            </a:pPr>
            <a:r>
              <a:rPr lang="en-US" dirty="0">
                <a:latin typeface="Calibri"/>
                <a:ea typeface="Calibri"/>
                <a:cs typeface="Calibri"/>
                <a:sym typeface="Calibri"/>
              </a:rPr>
              <a:t>A file system is a fundamental component of computer operating systems, </a:t>
            </a:r>
            <a:r>
              <a:rPr lang="en-US" u="sng" dirty="0">
                <a:latin typeface="Calibri"/>
                <a:ea typeface="Calibri"/>
                <a:cs typeface="Calibri"/>
                <a:sym typeface="Calibri"/>
              </a:rPr>
              <a:t>organizing and managing data on storage devices.</a:t>
            </a:r>
            <a:r>
              <a:rPr lang="en-US" dirty="0">
                <a:latin typeface="Calibri"/>
                <a:ea typeface="Calibri"/>
                <a:cs typeface="Calibri"/>
                <a:sym typeface="Calibri"/>
              </a:rPr>
              <a:t> </a:t>
            </a:r>
            <a:endParaRPr dirty="0"/>
          </a:p>
          <a:p>
            <a:pPr marL="274320" lvl="0" indent="-274320" algn="just" rtl="0">
              <a:spcBef>
                <a:spcPts val="600"/>
              </a:spcBef>
              <a:spcAft>
                <a:spcPts val="0"/>
              </a:spcAft>
              <a:buSzPts val="1680"/>
              <a:buChar char="🞆"/>
            </a:pPr>
            <a:r>
              <a:rPr lang="en-US" dirty="0">
                <a:latin typeface="Calibri"/>
                <a:ea typeface="Calibri"/>
                <a:cs typeface="Calibri"/>
                <a:sym typeface="Calibri"/>
              </a:rPr>
              <a:t>It establishes a </a:t>
            </a:r>
            <a:r>
              <a:rPr lang="en-US" u="sng" dirty="0">
                <a:solidFill>
                  <a:srgbClr val="FF0000"/>
                </a:solidFill>
                <a:latin typeface="Calibri"/>
                <a:ea typeface="Calibri"/>
                <a:cs typeface="Calibri"/>
                <a:sym typeface="Calibri"/>
              </a:rPr>
              <a:t>hierarchical structure </a:t>
            </a:r>
            <a:r>
              <a:rPr lang="en-US" u="sng" dirty="0">
                <a:latin typeface="Calibri"/>
                <a:ea typeface="Calibri"/>
                <a:cs typeface="Calibri"/>
                <a:sym typeface="Calibri"/>
              </a:rPr>
              <a:t>with directories for systematic file storage.</a:t>
            </a:r>
            <a:endParaRPr u="sng" dirty="0"/>
          </a:p>
          <a:p>
            <a:pPr marL="274320" lvl="0" indent="-274320" algn="just" rtl="0">
              <a:spcBef>
                <a:spcPts val="600"/>
              </a:spcBef>
              <a:spcAft>
                <a:spcPts val="0"/>
              </a:spcAft>
              <a:buSzPts val="1680"/>
              <a:buChar char="🞆"/>
            </a:pPr>
            <a:r>
              <a:rPr lang="en-US" dirty="0">
                <a:latin typeface="Calibri"/>
                <a:ea typeface="Calibri"/>
                <a:cs typeface="Calibri"/>
                <a:sym typeface="Calibri"/>
              </a:rPr>
              <a:t> </a:t>
            </a:r>
            <a:r>
              <a:rPr lang="en-US" dirty="0">
                <a:solidFill>
                  <a:srgbClr val="0070C0"/>
                </a:solidFill>
                <a:latin typeface="Calibri"/>
                <a:ea typeface="Calibri"/>
                <a:cs typeface="Calibri"/>
                <a:sym typeface="Calibri"/>
              </a:rPr>
              <a:t>Metadata</a:t>
            </a:r>
            <a:r>
              <a:rPr lang="en-US" dirty="0">
                <a:latin typeface="Calibri"/>
                <a:ea typeface="Calibri"/>
                <a:cs typeface="Calibri"/>
                <a:sym typeface="Calibri"/>
              </a:rPr>
              <a:t>, </a:t>
            </a:r>
            <a:r>
              <a:rPr lang="en-US" u="sng" dirty="0">
                <a:latin typeface="Calibri"/>
                <a:ea typeface="Calibri"/>
                <a:cs typeface="Calibri"/>
                <a:sym typeface="Calibri"/>
              </a:rPr>
              <a:t>such as file size and creation date</a:t>
            </a:r>
            <a:r>
              <a:rPr lang="en-US" dirty="0">
                <a:latin typeface="Calibri"/>
                <a:ea typeface="Calibri"/>
                <a:cs typeface="Calibri"/>
                <a:sym typeface="Calibri"/>
              </a:rPr>
              <a:t>, is associated with each file </a:t>
            </a:r>
            <a:r>
              <a:rPr lang="en-US" u="sng" dirty="0">
                <a:latin typeface="Calibri"/>
                <a:ea typeface="Calibri"/>
                <a:cs typeface="Calibri"/>
                <a:sym typeface="Calibri"/>
              </a:rPr>
              <a:t>for management and security purposes. </a:t>
            </a:r>
            <a:endParaRPr u="sng" dirty="0"/>
          </a:p>
          <a:p>
            <a:pPr marL="274320" lvl="0" indent="-274320" algn="just" rtl="0">
              <a:spcBef>
                <a:spcPts val="600"/>
              </a:spcBef>
              <a:spcAft>
                <a:spcPts val="0"/>
              </a:spcAft>
              <a:buSzPts val="1680"/>
              <a:buChar char="🞆"/>
            </a:pPr>
            <a:r>
              <a:rPr lang="en-US" dirty="0">
                <a:solidFill>
                  <a:srgbClr val="0070C0"/>
                </a:solidFill>
                <a:latin typeface="Calibri"/>
                <a:ea typeface="Calibri"/>
                <a:cs typeface="Calibri"/>
                <a:sym typeface="Calibri"/>
              </a:rPr>
              <a:t>Access control mechanisms </a:t>
            </a:r>
            <a:r>
              <a:rPr lang="en-US" dirty="0">
                <a:latin typeface="Calibri"/>
                <a:ea typeface="Calibri"/>
                <a:cs typeface="Calibri"/>
                <a:sym typeface="Calibri"/>
              </a:rPr>
              <a:t>regulate user permissions to safeguard against unauthorized access. </a:t>
            </a:r>
            <a:endParaRPr dirty="0"/>
          </a:p>
          <a:p>
            <a:pPr marL="274320" lvl="0" indent="-274320" algn="just" rtl="0">
              <a:spcBef>
                <a:spcPts val="600"/>
              </a:spcBef>
              <a:spcAft>
                <a:spcPts val="0"/>
              </a:spcAft>
              <a:buSzPts val="1680"/>
              <a:buChar char="🞆"/>
            </a:pPr>
            <a:r>
              <a:rPr lang="en-US" dirty="0">
                <a:latin typeface="Calibri"/>
                <a:ea typeface="Calibri"/>
                <a:cs typeface="Calibri"/>
                <a:sym typeface="Calibri"/>
              </a:rPr>
              <a:t>As technology advances, file systems evolve to accommodate larger storage capacities and changing user needs.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Contd…</a:t>
            </a:r>
            <a:endParaRPr/>
          </a:p>
        </p:txBody>
      </p:sp>
      <p:pic>
        <p:nvPicPr>
          <p:cNvPr id="222" name="Google Shape;222;p28"/>
          <p:cNvPicPr preferRelativeResize="0">
            <a:picLocks noGrp="1"/>
          </p:cNvPicPr>
          <p:nvPr>
            <p:ph type="body" idx="1"/>
          </p:nvPr>
        </p:nvPicPr>
        <p:blipFill rotWithShape="1">
          <a:blip r:embed="rId3">
            <a:alphaModFix/>
          </a:blip>
          <a:srcRect/>
          <a:stretch/>
        </p:blipFill>
        <p:spPr>
          <a:xfrm>
            <a:off x="843916" y="1600200"/>
            <a:ext cx="6694167" cy="4873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1900"/>
              <a:buFont typeface="Century Schoolbook"/>
              <a:buNone/>
            </a:pPr>
            <a:r>
              <a:rPr lang="en-US" sz="2800" b="0" i="0" u="none" strike="noStrike" cap="none" dirty="0" err="1">
                <a:solidFill>
                  <a:srgbClr val="000000"/>
                </a:solidFill>
                <a:highlight>
                  <a:srgbClr val="FFFF00"/>
                </a:highlight>
                <a:latin typeface="Century Schoolbook"/>
                <a:ea typeface="Century Schoolbook"/>
                <a:cs typeface="Century Schoolbook"/>
                <a:sym typeface="Century Schoolbook"/>
              </a:rPr>
              <a:t>Cmp</a:t>
            </a:r>
            <a:br>
              <a:rPr lang="en-US" sz="1900" b="0" i="0" u="none" strike="noStrike" cap="none" dirty="0">
                <a:solidFill>
                  <a:srgbClr val="000000"/>
                </a:solidFill>
                <a:highlight>
                  <a:srgbClr val="FFFF00"/>
                </a:highlight>
                <a:latin typeface="Century Schoolbook"/>
                <a:ea typeface="Century Schoolbook"/>
                <a:cs typeface="Century Schoolbook"/>
                <a:sym typeface="Century Schoolbook"/>
              </a:rPr>
            </a:br>
            <a:r>
              <a:rPr lang="en-US" sz="1900" b="0" i="0" u="none" strike="noStrike" cap="none" dirty="0">
                <a:solidFill>
                  <a:srgbClr val="000000"/>
                </a:solidFill>
                <a:highlight>
                  <a:srgbClr val="FFFF00"/>
                </a:highlight>
                <a:latin typeface="Century Schoolbook"/>
                <a:ea typeface="Century Schoolbook"/>
                <a:cs typeface="Century Schoolbook"/>
                <a:sym typeface="Wingdings" panose="05000000000000000000" pitchFamily="2" charset="2"/>
              </a:rPr>
              <a:t> </a:t>
            </a:r>
            <a:r>
              <a:rPr lang="en-US" sz="1900" dirty="0"/>
              <a:t>Comparing Two Files</a:t>
            </a:r>
            <a:endParaRPr sz="1900" dirty="0"/>
          </a:p>
        </p:txBody>
      </p:sp>
      <p:sp>
        <p:nvSpPr>
          <p:cNvPr id="228" name="Google Shape;228;p2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0000"/>
              <a:buChar char="🞆"/>
            </a:pPr>
            <a:r>
              <a:rPr lang="en-US" u="sng" dirty="0">
                <a:solidFill>
                  <a:srgbClr val="0070C0"/>
                </a:solidFill>
              </a:rPr>
              <a:t>whether two files are identical</a:t>
            </a:r>
            <a:endParaRPr dirty="0"/>
          </a:p>
          <a:p>
            <a:pPr marL="274320" lvl="0" indent="-274320" algn="l" rtl="0">
              <a:spcBef>
                <a:spcPts val="600"/>
              </a:spcBef>
              <a:spcAft>
                <a:spcPts val="0"/>
              </a:spcAft>
              <a:buSzPct val="70000"/>
              <a:buChar char="🞆"/>
            </a:pPr>
            <a:r>
              <a:rPr lang="en-US" dirty="0"/>
              <a:t>There are </a:t>
            </a:r>
            <a:r>
              <a:rPr lang="en-US" dirty="0">
                <a:highlight>
                  <a:srgbClr val="FFFF00"/>
                </a:highlight>
              </a:rPr>
              <a:t>three commands </a:t>
            </a:r>
            <a:r>
              <a:rPr lang="en-US" dirty="0"/>
              <a:t>in the Unix system that can tell you that.</a:t>
            </a:r>
            <a:endParaRPr dirty="0"/>
          </a:p>
          <a:p>
            <a:pPr marL="274320" lvl="0" indent="-191643"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solidFill>
                  <a:srgbClr val="FF0000"/>
                </a:solidFill>
              </a:rPr>
              <a:t>cmp</a:t>
            </a:r>
            <a:r>
              <a:rPr lang="en-US" dirty="0">
                <a:solidFill>
                  <a:srgbClr val="FF0000"/>
                </a:solidFill>
              </a:rPr>
              <a:t> chap01 chap02</a:t>
            </a:r>
          </a:p>
          <a:p>
            <a:pPr marL="731520" lvl="1" indent="-274320">
              <a:spcBef>
                <a:spcPts val="600"/>
              </a:spcBef>
              <a:buSzPct val="70000"/>
              <a:buChar char="🞆"/>
            </a:pPr>
            <a:r>
              <a:rPr lang="en-US" dirty="0"/>
              <a:t>chap01 chap02 differ: char 9,line 1.</a:t>
            </a:r>
            <a:endParaRPr dirty="0"/>
          </a:p>
          <a:p>
            <a:pPr marL="274320" lvl="0" indent="-191643"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The two files are </a:t>
            </a:r>
            <a:r>
              <a:rPr lang="en-US" u="sng" dirty="0">
                <a:solidFill>
                  <a:srgbClr val="0070C0"/>
                </a:solidFill>
              </a:rPr>
              <a:t>compared byte by byte </a:t>
            </a:r>
            <a:r>
              <a:rPr lang="en-US" dirty="0"/>
              <a:t>and </a:t>
            </a:r>
            <a:r>
              <a:rPr lang="en-US" u="sng" dirty="0"/>
              <a:t>the location of the first mismatch is echoed on the screen</a:t>
            </a:r>
            <a:r>
              <a:rPr lang="en-US" dirty="0"/>
              <a:t>. </a:t>
            </a:r>
            <a:r>
              <a:rPr lang="en-US" dirty="0" err="1"/>
              <a:t>cmp</a:t>
            </a:r>
            <a:r>
              <a:rPr lang="en-US" dirty="0"/>
              <a:t> by default ,does not bother about possible subsequent mismatches.</a:t>
            </a:r>
            <a:endParaRPr dirty="0"/>
          </a:p>
          <a:p>
            <a:pPr marL="274320" lvl="0" indent="-191643"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The </a:t>
            </a:r>
            <a:r>
              <a:rPr lang="en-US" dirty="0">
                <a:highlight>
                  <a:srgbClr val="FFFF00"/>
                </a:highlight>
              </a:rPr>
              <a:t>–l</a:t>
            </a:r>
            <a:r>
              <a:rPr lang="en-US" dirty="0"/>
              <a:t>(list) option </a:t>
            </a:r>
          </a:p>
          <a:p>
            <a:pPr marL="731520" lvl="1" indent="-274320">
              <a:spcBef>
                <a:spcPts val="600"/>
              </a:spcBef>
              <a:buSzPct val="70000"/>
              <a:buChar char="🞆"/>
            </a:pPr>
            <a:r>
              <a:rPr lang="en-US" dirty="0"/>
              <a:t>gives a detailed list of the byte number and the differing bytes in octal for each character that differs in both files.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1900"/>
              <a:buFont typeface="Century Schoolbook"/>
              <a:buNone/>
            </a:pPr>
            <a:r>
              <a:rPr lang="en-US" sz="1900" b="0" i="0" u="none" strike="noStrike" cap="none">
                <a:solidFill>
                  <a:srgbClr val="000000"/>
                </a:solidFill>
                <a:latin typeface="Century Schoolbook"/>
                <a:ea typeface="Century Schoolbook"/>
                <a:cs typeface="Century Schoolbook"/>
                <a:sym typeface="Century Schoolbook"/>
              </a:rPr>
              <a:t>cmp</a:t>
            </a:r>
            <a:r>
              <a:rPr lang="en-US"/>
              <a:t> :Comparing Two Files</a:t>
            </a:r>
            <a:endParaRPr/>
          </a:p>
        </p:txBody>
      </p:sp>
      <p:sp>
        <p:nvSpPr>
          <p:cNvPr id="234" name="Google Shape;234;p3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Char char="🞆"/>
            </a:pPr>
            <a:r>
              <a:rPr lang="en-US" dirty="0" err="1"/>
              <a:t>cmp</a:t>
            </a:r>
            <a:r>
              <a:rPr lang="en-US" dirty="0"/>
              <a:t> –l note1 note2</a:t>
            </a:r>
            <a:endParaRPr dirty="0"/>
          </a:p>
          <a:p>
            <a:pPr marL="274320" lvl="0" indent="-199644" algn="l" rtl="0">
              <a:spcBef>
                <a:spcPts val="600"/>
              </a:spcBef>
              <a:spcAft>
                <a:spcPts val="0"/>
              </a:spcAft>
              <a:buSzPct val="70000"/>
              <a:buNone/>
            </a:pPr>
            <a:endParaRPr dirty="0"/>
          </a:p>
          <a:p>
            <a:pPr marL="1188720" lvl="2" indent="-274320">
              <a:spcBef>
                <a:spcPts val="600"/>
              </a:spcBef>
              <a:buSzPct val="70000"/>
            </a:pPr>
            <a:r>
              <a:rPr lang="en-US" dirty="0"/>
              <a:t>3 143 145</a:t>
            </a:r>
            <a:endParaRPr dirty="0"/>
          </a:p>
          <a:p>
            <a:pPr marL="1188720" lvl="2" indent="-199644">
              <a:spcBef>
                <a:spcPts val="600"/>
              </a:spcBef>
              <a:buSzPct val="70000"/>
              <a:buNone/>
            </a:pPr>
            <a:endParaRPr dirty="0"/>
          </a:p>
          <a:p>
            <a:pPr marL="1188720" lvl="2" indent="-274320">
              <a:spcBef>
                <a:spcPts val="600"/>
              </a:spcBef>
              <a:buSzPct val="70000"/>
            </a:pPr>
            <a:r>
              <a:rPr lang="en-US" dirty="0"/>
              <a:t>6 170 167</a:t>
            </a:r>
            <a:endParaRPr dirty="0"/>
          </a:p>
          <a:p>
            <a:pPr marL="1188720" lvl="2" indent="-199644">
              <a:spcBef>
                <a:spcPts val="600"/>
              </a:spcBef>
              <a:buSzPct val="70000"/>
              <a:buNone/>
            </a:pPr>
            <a:endParaRPr dirty="0"/>
          </a:p>
          <a:p>
            <a:pPr marL="1188720" lvl="2" indent="-274320">
              <a:spcBef>
                <a:spcPts val="600"/>
              </a:spcBef>
              <a:buSzPct val="70000"/>
            </a:pPr>
            <a:r>
              <a:rPr lang="en-US" dirty="0"/>
              <a:t>7 171 170</a:t>
            </a:r>
            <a:endParaRPr dirty="0"/>
          </a:p>
          <a:p>
            <a:pPr marL="1188720" lvl="2" indent="-199644">
              <a:spcBef>
                <a:spcPts val="600"/>
              </a:spcBef>
              <a:buSzPct val="70000"/>
              <a:buNone/>
            </a:pPr>
            <a:endParaRPr dirty="0"/>
          </a:p>
          <a:p>
            <a:pPr marL="1188720" lvl="2" indent="-274320">
              <a:spcBef>
                <a:spcPts val="600"/>
              </a:spcBef>
              <a:buSzPct val="70000"/>
            </a:pPr>
            <a:r>
              <a:rPr lang="en-US" dirty="0"/>
              <a:t>8 172 171</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dirty="0"/>
              <a:t>    The above </a:t>
            </a:r>
            <a:r>
              <a:rPr lang="en-US" dirty="0" err="1"/>
              <a:t>Eg</a:t>
            </a:r>
            <a:r>
              <a:rPr lang="en-US" dirty="0"/>
              <a:t> shows </a:t>
            </a:r>
            <a:r>
              <a:rPr lang="en-US" u="sng" dirty="0"/>
              <a:t>four differences in the two files </a:t>
            </a:r>
            <a:r>
              <a:rPr lang="en-US" dirty="0"/>
              <a:t>.</a:t>
            </a:r>
          </a:p>
          <a:p>
            <a:pPr marL="274320" lvl="0" indent="-274320" algn="l" rtl="0">
              <a:spcBef>
                <a:spcPts val="600"/>
              </a:spcBef>
              <a:spcAft>
                <a:spcPts val="0"/>
              </a:spcAft>
              <a:buSzPct val="70000"/>
              <a:buNone/>
            </a:pPr>
            <a:endParaRPr lang="en-US" dirty="0"/>
          </a:p>
          <a:p>
            <a:pPr marL="274320" lvl="0" indent="-274320" algn="l" rtl="0">
              <a:spcBef>
                <a:spcPts val="600"/>
              </a:spcBef>
              <a:spcAft>
                <a:spcPts val="0"/>
              </a:spcAft>
              <a:buSzPct val="70000"/>
              <a:buNone/>
            </a:pPr>
            <a:r>
              <a:rPr lang="en-US" dirty="0"/>
              <a:t>If two files are identical ,</a:t>
            </a:r>
            <a:r>
              <a:rPr lang="en-US" dirty="0" err="1"/>
              <a:t>cmp</a:t>
            </a:r>
            <a:r>
              <a:rPr lang="en-US" dirty="0"/>
              <a:t> displays no message ,but simply returns the prompt.</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 </a:t>
            </a:r>
            <a:r>
              <a:rPr lang="en-US" dirty="0" err="1"/>
              <a:t>cmp</a:t>
            </a:r>
            <a:r>
              <a:rPr lang="en-US" dirty="0"/>
              <a:t> chap01 chap02</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 _</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457200" y="274638"/>
            <a:ext cx="7467600" cy="65403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000000"/>
              </a:buClr>
              <a:buSzPts val="2000"/>
              <a:buFont typeface="Calibri"/>
              <a:buNone/>
            </a:pPr>
            <a:r>
              <a:rPr lang="en-US" sz="3100" b="0" i="0" u="none" strike="noStrike" cap="none" dirty="0">
                <a:solidFill>
                  <a:srgbClr val="000000"/>
                </a:solidFill>
                <a:highlight>
                  <a:srgbClr val="FFFF00"/>
                </a:highlight>
                <a:latin typeface="Calibri"/>
                <a:ea typeface="Calibri"/>
                <a:cs typeface="Calibri"/>
                <a:sym typeface="Calibri"/>
              </a:rPr>
              <a:t>Comm</a:t>
            </a:r>
            <a:br>
              <a:rPr lang="en-US" sz="2000" b="0" i="0" u="none" strike="noStrike" cap="none" dirty="0">
                <a:solidFill>
                  <a:srgbClr val="000000"/>
                </a:solidFill>
                <a:latin typeface="Calibri"/>
                <a:ea typeface="Calibri"/>
                <a:cs typeface="Calibri"/>
                <a:sym typeface="Calibri"/>
              </a:rPr>
            </a:br>
            <a:r>
              <a:rPr lang="en-US" sz="2000" b="0" i="0" u="none" strike="noStrike" cap="none" dirty="0">
                <a:solidFill>
                  <a:srgbClr val="000000"/>
                </a:solidFill>
                <a:latin typeface="Calibri"/>
                <a:ea typeface="Calibri"/>
                <a:cs typeface="Calibri"/>
                <a:sym typeface="Wingdings" panose="05000000000000000000" pitchFamily="2" charset="2"/>
              </a:rPr>
              <a:t> </a:t>
            </a:r>
            <a:r>
              <a:rPr lang="en-US" sz="2000" dirty="0">
                <a:solidFill>
                  <a:srgbClr val="0070C0"/>
                </a:solidFill>
              </a:rPr>
              <a:t>What is Common</a:t>
            </a:r>
            <a:endParaRPr sz="2000" dirty="0">
              <a:solidFill>
                <a:srgbClr val="0070C0"/>
              </a:solidFill>
            </a:endParaRPr>
          </a:p>
        </p:txBody>
      </p:sp>
      <p:sp>
        <p:nvSpPr>
          <p:cNvPr id="240" name="Google Shape;240;p31"/>
          <p:cNvSpPr txBox="1">
            <a:spLocks noGrp="1"/>
          </p:cNvSpPr>
          <p:nvPr>
            <p:ph type="body" idx="1"/>
          </p:nvPr>
        </p:nvSpPr>
        <p:spPr>
          <a:xfrm>
            <a:off x="457200" y="1071546"/>
            <a:ext cx="7467600" cy="5643602"/>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70000"/>
              <a:buChar char="🞆"/>
            </a:pPr>
            <a:r>
              <a:rPr lang="en-US" dirty="0">
                <a:latin typeface="Calibri"/>
                <a:ea typeface="Calibri"/>
                <a:cs typeface="Calibri"/>
                <a:sym typeface="Calibri"/>
              </a:rPr>
              <a:t>Suppose You have two lists of people and you are asked </a:t>
            </a:r>
            <a:r>
              <a:rPr lang="en-US" u="sng" dirty="0">
                <a:latin typeface="Calibri"/>
                <a:ea typeface="Calibri"/>
                <a:cs typeface="Calibri"/>
                <a:sym typeface="Calibri"/>
              </a:rPr>
              <a:t>to find out the names available in one and not in the </a:t>
            </a:r>
            <a:r>
              <a:rPr lang="en-US" u="sng" dirty="0" err="1">
                <a:latin typeface="Calibri"/>
                <a:ea typeface="Calibri"/>
                <a:cs typeface="Calibri"/>
                <a:sym typeface="Calibri"/>
              </a:rPr>
              <a:t>other,or</a:t>
            </a:r>
            <a:r>
              <a:rPr lang="en-US" u="sng" dirty="0">
                <a:latin typeface="Calibri"/>
                <a:ea typeface="Calibri"/>
                <a:cs typeface="Calibri"/>
                <a:sym typeface="Calibri"/>
              </a:rPr>
              <a:t> even those common to both.</a:t>
            </a:r>
            <a:endParaRPr u="sng" dirty="0"/>
          </a:p>
          <a:p>
            <a:pPr marL="274320" lvl="0" indent="-183642" algn="l" rtl="0">
              <a:spcBef>
                <a:spcPts val="600"/>
              </a:spcBef>
              <a:spcAft>
                <a:spcPts val="0"/>
              </a:spcAft>
              <a:buSzPct val="70000"/>
              <a:buNone/>
            </a:pPr>
            <a:endParaRPr dirty="0">
              <a:latin typeface="Calibri"/>
              <a:ea typeface="Calibri"/>
              <a:cs typeface="Calibri"/>
              <a:sym typeface="Calibri"/>
            </a:endParaRPr>
          </a:p>
          <a:p>
            <a:pPr marL="274320" lvl="0" indent="-274320" algn="l" rtl="0">
              <a:spcBef>
                <a:spcPts val="600"/>
              </a:spcBef>
              <a:spcAft>
                <a:spcPts val="0"/>
              </a:spcAft>
              <a:buSzPct val="70000"/>
              <a:buChar char="🞆"/>
            </a:pPr>
            <a:r>
              <a:rPr lang="en-US" dirty="0">
                <a:latin typeface="Calibri"/>
                <a:ea typeface="Calibri"/>
                <a:cs typeface="Calibri"/>
                <a:sym typeface="Calibri"/>
              </a:rPr>
              <a:t>comm is the command you need for this work it requires two sorted files and lists the differing entries in different columns.</a:t>
            </a:r>
            <a:endParaRPr dirty="0"/>
          </a:p>
          <a:p>
            <a:pPr marL="274320" lvl="0" indent="-183642" algn="l" rtl="0">
              <a:spcBef>
                <a:spcPts val="600"/>
              </a:spcBef>
              <a:spcAft>
                <a:spcPts val="0"/>
              </a:spcAft>
              <a:buSzPct val="70000"/>
              <a:buNone/>
            </a:pPr>
            <a:endParaRPr dirty="0">
              <a:latin typeface="Calibri"/>
              <a:ea typeface="Calibri"/>
              <a:cs typeface="Calibri"/>
              <a:sym typeface="Calibri"/>
            </a:endParaRPr>
          </a:p>
          <a:p>
            <a:pPr marL="274320" lvl="0" indent="-274320" algn="l" rtl="0">
              <a:spcBef>
                <a:spcPts val="600"/>
              </a:spcBef>
              <a:spcAft>
                <a:spcPts val="0"/>
              </a:spcAft>
              <a:buSzPct val="70000"/>
              <a:buChar char="🞆"/>
            </a:pPr>
            <a:r>
              <a:rPr lang="en-US" dirty="0">
                <a:latin typeface="Calibri"/>
                <a:ea typeface="Calibri"/>
                <a:cs typeface="Calibri"/>
                <a:sym typeface="Calibri"/>
              </a:rPr>
              <a:t>$cat file1 				$cat file2</a:t>
            </a:r>
            <a:endParaRPr dirty="0"/>
          </a:p>
          <a:p>
            <a:pPr marL="274320" lvl="0" indent="-183642" algn="l" rtl="0">
              <a:spcBef>
                <a:spcPts val="600"/>
              </a:spcBef>
              <a:spcAft>
                <a:spcPts val="0"/>
              </a:spcAft>
              <a:buSzPct val="70000"/>
              <a:buNone/>
            </a:pPr>
            <a:endParaRPr dirty="0">
              <a:latin typeface="Calibri"/>
              <a:ea typeface="Calibri"/>
              <a:cs typeface="Calibri"/>
              <a:sym typeface="Calibri"/>
            </a:endParaRPr>
          </a:p>
          <a:p>
            <a:pPr marL="274320" lvl="0" indent="-274320" algn="l" rtl="0">
              <a:spcBef>
                <a:spcPts val="600"/>
              </a:spcBef>
              <a:spcAft>
                <a:spcPts val="0"/>
              </a:spcAft>
              <a:buSzPct val="70000"/>
              <a:buChar char="🞆"/>
            </a:pPr>
            <a:r>
              <a:rPr lang="en-US" dirty="0" err="1">
                <a:latin typeface="Calibri"/>
                <a:ea typeface="Calibri"/>
                <a:cs typeface="Calibri"/>
                <a:sym typeface="Calibri"/>
              </a:rPr>
              <a:t>c.k.Shukla</a:t>
            </a:r>
            <a:r>
              <a:rPr lang="en-US" dirty="0">
                <a:latin typeface="Calibri"/>
                <a:ea typeface="Calibri"/>
                <a:cs typeface="Calibri"/>
                <a:sym typeface="Calibri"/>
              </a:rPr>
              <a:t> 				anil </a:t>
            </a:r>
            <a:r>
              <a:rPr lang="en-US" dirty="0" err="1">
                <a:latin typeface="Calibri"/>
                <a:ea typeface="Calibri"/>
                <a:cs typeface="Calibri"/>
                <a:sym typeface="Calibri"/>
              </a:rPr>
              <a:t>aggarwal</a:t>
            </a:r>
            <a:endParaRPr dirty="0">
              <a:latin typeface="Calibri"/>
              <a:ea typeface="Calibri"/>
              <a:cs typeface="Calibri"/>
              <a:sym typeface="Calibri"/>
            </a:endParaRPr>
          </a:p>
          <a:p>
            <a:pPr marL="274320" lvl="0" indent="-183642" algn="l" rtl="0">
              <a:spcBef>
                <a:spcPts val="600"/>
              </a:spcBef>
              <a:spcAft>
                <a:spcPts val="0"/>
              </a:spcAft>
              <a:buSzPct val="70000"/>
              <a:buNone/>
            </a:pPr>
            <a:endParaRPr dirty="0">
              <a:latin typeface="Calibri"/>
              <a:ea typeface="Calibri"/>
              <a:cs typeface="Calibri"/>
              <a:sym typeface="Calibri"/>
            </a:endParaRPr>
          </a:p>
          <a:p>
            <a:pPr marL="274320" lvl="0" indent="-274320" algn="l" rtl="0">
              <a:spcBef>
                <a:spcPts val="600"/>
              </a:spcBef>
              <a:spcAft>
                <a:spcPts val="0"/>
              </a:spcAft>
              <a:buSzPct val="70000"/>
              <a:buChar char="🞆"/>
            </a:pPr>
            <a:r>
              <a:rPr lang="en-US" dirty="0" err="1">
                <a:latin typeface="Calibri"/>
                <a:ea typeface="Calibri"/>
                <a:cs typeface="Calibri"/>
                <a:sym typeface="Calibri"/>
              </a:rPr>
              <a:t>chanchal</a:t>
            </a:r>
            <a:r>
              <a:rPr lang="en-US" dirty="0">
                <a:latin typeface="Calibri"/>
                <a:ea typeface="Calibri"/>
                <a:cs typeface="Calibri"/>
                <a:sym typeface="Calibri"/>
              </a:rPr>
              <a:t> </a:t>
            </a:r>
            <a:r>
              <a:rPr lang="en-US" dirty="0" err="1">
                <a:latin typeface="Calibri"/>
                <a:ea typeface="Calibri"/>
                <a:cs typeface="Calibri"/>
                <a:sym typeface="Calibri"/>
              </a:rPr>
              <a:t>singhvi</a:t>
            </a:r>
            <a:r>
              <a:rPr lang="en-US" dirty="0">
                <a:latin typeface="Calibri"/>
                <a:ea typeface="Calibri"/>
                <a:cs typeface="Calibri"/>
                <a:sym typeface="Calibri"/>
              </a:rPr>
              <a:t> 			</a:t>
            </a:r>
            <a:r>
              <a:rPr lang="en-US" dirty="0" err="1">
                <a:latin typeface="Calibri"/>
                <a:ea typeface="Calibri"/>
                <a:cs typeface="Calibri"/>
                <a:sym typeface="Calibri"/>
              </a:rPr>
              <a:t>barun</a:t>
            </a:r>
            <a:r>
              <a:rPr lang="en-US" dirty="0">
                <a:latin typeface="Calibri"/>
                <a:ea typeface="Calibri"/>
                <a:cs typeface="Calibri"/>
                <a:sym typeface="Calibri"/>
              </a:rPr>
              <a:t> </a:t>
            </a:r>
            <a:r>
              <a:rPr lang="en-US" dirty="0" err="1">
                <a:latin typeface="Calibri"/>
                <a:ea typeface="Calibri"/>
                <a:cs typeface="Calibri"/>
                <a:sym typeface="Calibri"/>
              </a:rPr>
              <a:t>dasgupta</a:t>
            </a:r>
            <a:endParaRPr dirty="0">
              <a:latin typeface="Calibri"/>
              <a:ea typeface="Calibri"/>
              <a:cs typeface="Calibri"/>
              <a:sym typeface="Calibri"/>
            </a:endParaRPr>
          </a:p>
          <a:p>
            <a:pPr marL="274320" lvl="0" indent="-183642" algn="l" rtl="0">
              <a:spcBef>
                <a:spcPts val="600"/>
              </a:spcBef>
              <a:spcAft>
                <a:spcPts val="0"/>
              </a:spcAft>
              <a:buSzPct val="70000"/>
              <a:buNone/>
            </a:pPr>
            <a:endParaRPr dirty="0">
              <a:latin typeface="Calibri"/>
              <a:ea typeface="Calibri"/>
              <a:cs typeface="Calibri"/>
              <a:sym typeface="Calibri"/>
            </a:endParaRPr>
          </a:p>
          <a:p>
            <a:pPr marL="274320" lvl="0" indent="-274320" algn="l" rtl="0">
              <a:spcBef>
                <a:spcPts val="600"/>
              </a:spcBef>
              <a:spcAft>
                <a:spcPts val="0"/>
              </a:spcAft>
              <a:buSzPct val="70000"/>
              <a:buChar char="🞆"/>
            </a:pPr>
            <a:r>
              <a:rPr lang="en-US" dirty="0" err="1">
                <a:latin typeface="Calibri"/>
                <a:ea typeface="Calibri"/>
                <a:cs typeface="Calibri"/>
                <a:sym typeface="Calibri"/>
              </a:rPr>
              <a:t>s.n.dasgupta</a:t>
            </a:r>
            <a:r>
              <a:rPr lang="en-US" dirty="0">
                <a:latin typeface="Calibri"/>
                <a:ea typeface="Calibri"/>
                <a:cs typeface="Calibri"/>
                <a:sym typeface="Calibri"/>
              </a:rPr>
              <a:t> 				</a:t>
            </a:r>
            <a:r>
              <a:rPr lang="en-US" dirty="0" err="1">
                <a:latin typeface="Calibri"/>
                <a:ea typeface="Calibri"/>
                <a:cs typeface="Calibri"/>
                <a:sym typeface="Calibri"/>
              </a:rPr>
              <a:t>c.k.shukla</a:t>
            </a:r>
            <a:endParaRPr dirty="0">
              <a:latin typeface="Calibri"/>
              <a:ea typeface="Calibri"/>
              <a:cs typeface="Calibri"/>
              <a:sym typeface="Calibri"/>
            </a:endParaRPr>
          </a:p>
          <a:p>
            <a:pPr marL="274320" lvl="0" indent="-183642" algn="l" rtl="0">
              <a:spcBef>
                <a:spcPts val="600"/>
              </a:spcBef>
              <a:spcAft>
                <a:spcPts val="0"/>
              </a:spcAft>
              <a:buSzPct val="70000"/>
              <a:buNone/>
            </a:pPr>
            <a:endParaRPr dirty="0">
              <a:latin typeface="Calibri"/>
              <a:ea typeface="Calibri"/>
              <a:cs typeface="Calibri"/>
              <a:sym typeface="Calibri"/>
            </a:endParaRPr>
          </a:p>
          <a:p>
            <a:pPr marL="274320" lvl="0" indent="-274320" algn="l" rtl="0">
              <a:spcBef>
                <a:spcPts val="600"/>
              </a:spcBef>
              <a:spcAft>
                <a:spcPts val="0"/>
              </a:spcAft>
              <a:buSzPct val="70000"/>
              <a:buChar char="🞆"/>
            </a:pPr>
            <a:r>
              <a:rPr lang="en-US" dirty="0" err="1">
                <a:latin typeface="Calibri"/>
                <a:ea typeface="Calibri"/>
                <a:cs typeface="Calibri"/>
                <a:sym typeface="Calibri"/>
              </a:rPr>
              <a:t>sumit</a:t>
            </a:r>
            <a:r>
              <a:rPr lang="en-US" dirty="0">
                <a:latin typeface="Calibri"/>
                <a:ea typeface="Calibri"/>
                <a:cs typeface="Calibri"/>
                <a:sym typeface="Calibri"/>
              </a:rPr>
              <a:t> </a:t>
            </a:r>
            <a:r>
              <a:rPr lang="en-US" dirty="0" err="1">
                <a:latin typeface="Calibri"/>
                <a:ea typeface="Calibri"/>
                <a:cs typeface="Calibri"/>
                <a:sym typeface="Calibri"/>
              </a:rPr>
              <a:t>chakrobarty</a:t>
            </a:r>
            <a:r>
              <a:rPr lang="en-US" dirty="0">
                <a:latin typeface="Calibri"/>
                <a:ea typeface="Calibri"/>
                <a:cs typeface="Calibri"/>
                <a:sym typeface="Calibri"/>
              </a:rPr>
              <a:t>			</a:t>
            </a:r>
            <a:r>
              <a:rPr lang="en-US" dirty="0" err="1">
                <a:latin typeface="Calibri"/>
                <a:ea typeface="Calibri"/>
                <a:cs typeface="Calibri"/>
                <a:sym typeface="Calibri"/>
              </a:rPr>
              <a:t>lalit</a:t>
            </a:r>
            <a:r>
              <a:rPr lang="en-US" dirty="0">
                <a:latin typeface="Calibri"/>
                <a:ea typeface="Calibri"/>
                <a:cs typeface="Calibri"/>
                <a:sym typeface="Calibri"/>
              </a:rPr>
              <a:t> </a:t>
            </a:r>
            <a:r>
              <a:rPr lang="en-US" dirty="0" err="1">
                <a:latin typeface="Calibri"/>
                <a:ea typeface="Calibri"/>
                <a:cs typeface="Calibri"/>
                <a:sym typeface="Calibri"/>
              </a:rPr>
              <a:t>chowdary</a:t>
            </a:r>
            <a:endParaRPr dirty="0">
              <a:latin typeface="Calibri"/>
              <a:ea typeface="Calibri"/>
              <a:cs typeface="Calibri"/>
              <a:sym typeface="Calibri"/>
            </a:endParaRPr>
          </a:p>
          <a:p>
            <a:pPr marL="274320" lvl="0" indent="-274320" algn="l" rtl="0">
              <a:spcBef>
                <a:spcPts val="600"/>
              </a:spcBef>
              <a:spcAft>
                <a:spcPts val="0"/>
              </a:spcAft>
              <a:buSzPct val="70000"/>
              <a:buNone/>
            </a:pPr>
            <a:r>
              <a:rPr lang="en-US" dirty="0">
                <a:latin typeface="Calibri"/>
                <a:ea typeface="Calibri"/>
                <a:cs typeface="Calibri"/>
                <a:sym typeface="Calibri"/>
              </a:rPr>
              <a:t>						S.N. DASGUPTA</a:t>
            </a:r>
            <a:endParaRPr dirty="0"/>
          </a:p>
          <a:p>
            <a:pPr marL="274320" lvl="0" indent="-183642" algn="l" rtl="0">
              <a:spcBef>
                <a:spcPts val="600"/>
              </a:spcBef>
              <a:spcAft>
                <a:spcPts val="0"/>
              </a:spcAft>
              <a:buSzPct val="7000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comm : </a:t>
            </a:r>
            <a:r>
              <a:rPr lang="en-US"/>
              <a:t>What is common</a:t>
            </a:r>
            <a:endParaRPr/>
          </a:p>
        </p:txBody>
      </p:sp>
      <p:pic>
        <p:nvPicPr>
          <p:cNvPr id="246" name="Google Shape;246;p32"/>
          <p:cNvPicPr preferRelativeResize="0">
            <a:picLocks noGrp="1"/>
          </p:cNvPicPr>
          <p:nvPr>
            <p:ph type="body" idx="1"/>
          </p:nvPr>
        </p:nvPicPr>
        <p:blipFill rotWithShape="1">
          <a:blip r:embed="rId3">
            <a:alphaModFix/>
          </a:blip>
          <a:srcRect/>
          <a:stretch/>
        </p:blipFill>
        <p:spPr>
          <a:xfrm>
            <a:off x="1285469" y="2000240"/>
            <a:ext cx="5811061" cy="3584801"/>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3AB583D-9E0E-0B7A-7043-7BAAEE0BEF2A}"/>
                  </a:ext>
                </a:extLst>
              </p14:cNvPr>
              <p14:cNvContentPartPr/>
              <p14:nvPr/>
            </p14:nvContentPartPr>
            <p14:xfrm>
              <a:off x="4623507" y="2397777"/>
              <a:ext cx="2088000" cy="720"/>
            </p14:xfrm>
          </p:contentPart>
        </mc:Choice>
        <mc:Fallback>
          <p:pic>
            <p:nvPicPr>
              <p:cNvPr id="3" name="Ink 2">
                <a:extLst>
                  <a:ext uri="{FF2B5EF4-FFF2-40B4-BE49-F238E27FC236}">
                    <a16:creationId xmlns:a16="http://schemas.microsoft.com/office/drawing/2014/main" id="{F3AB583D-9E0E-0B7A-7043-7BAAEE0BEF2A}"/>
                  </a:ext>
                </a:extLst>
              </p:cNvPr>
              <p:cNvPicPr/>
              <p:nvPr/>
            </p:nvPicPr>
            <p:blipFill>
              <a:blip r:embed="rId5"/>
              <a:stretch>
                <a:fillRect/>
              </a:stretch>
            </p:blipFill>
            <p:spPr>
              <a:xfrm>
                <a:off x="4614867" y="2379777"/>
                <a:ext cx="2105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F3DC186-3EFA-B448-D601-2F32E118A09A}"/>
                  </a:ext>
                </a:extLst>
              </p14:cNvPr>
              <p14:cNvContentPartPr/>
              <p14:nvPr/>
            </p14:nvContentPartPr>
            <p14:xfrm>
              <a:off x="1535427" y="2604417"/>
              <a:ext cx="1483560" cy="44280"/>
            </p14:xfrm>
          </p:contentPart>
        </mc:Choice>
        <mc:Fallback>
          <p:pic>
            <p:nvPicPr>
              <p:cNvPr id="6" name="Ink 5">
                <a:extLst>
                  <a:ext uri="{FF2B5EF4-FFF2-40B4-BE49-F238E27FC236}">
                    <a16:creationId xmlns:a16="http://schemas.microsoft.com/office/drawing/2014/main" id="{8F3DC186-3EFA-B448-D601-2F32E118A09A}"/>
                  </a:ext>
                </a:extLst>
              </p:cNvPr>
              <p:cNvPicPr/>
              <p:nvPr/>
            </p:nvPicPr>
            <p:blipFill>
              <a:blip r:embed="rId7"/>
              <a:stretch>
                <a:fillRect/>
              </a:stretch>
            </p:blipFill>
            <p:spPr>
              <a:xfrm>
                <a:off x="1481427" y="2496417"/>
                <a:ext cx="1591200" cy="25992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Comm: </a:t>
            </a:r>
            <a:r>
              <a:rPr lang="en-US"/>
              <a:t> What is common</a:t>
            </a:r>
            <a:endParaRPr/>
          </a:p>
        </p:txBody>
      </p:sp>
      <p:sp>
        <p:nvSpPr>
          <p:cNvPr id="252" name="Google Shape;252;p3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Char char="🞆"/>
            </a:pPr>
            <a:r>
              <a:rPr lang="en-US" dirty="0"/>
              <a:t>The </a:t>
            </a:r>
            <a:r>
              <a:rPr lang="en-US" dirty="0">
                <a:solidFill>
                  <a:srgbClr val="0070C0"/>
                </a:solidFill>
              </a:rPr>
              <a:t>first column </a:t>
            </a:r>
            <a:r>
              <a:rPr lang="en-US" dirty="0"/>
              <a:t>contains two lines </a:t>
            </a:r>
            <a:r>
              <a:rPr lang="en-US" u="sng" dirty="0"/>
              <a:t>unique to first file</a:t>
            </a:r>
            <a:r>
              <a:rPr lang="en-US" dirty="0"/>
              <a:t>, and</a:t>
            </a:r>
          </a:p>
          <a:p>
            <a:pPr marL="274320" lvl="0" indent="-274320" algn="l" rtl="0">
              <a:spcBef>
                <a:spcPts val="0"/>
              </a:spcBef>
              <a:spcAft>
                <a:spcPts val="0"/>
              </a:spcAft>
              <a:buSzPct val="70000"/>
              <a:buChar char="🞆"/>
            </a:pPr>
            <a:r>
              <a:rPr lang="en-US" dirty="0"/>
              <a:t>The </a:t>
            </a:r>
            <a:r>
              <a:rPr lang="en-US" dirty="0">
                <a:solidFill>
                  <a:srgbClr val="0070C0"/>
                </a:solidFill>
              </a:rPr>
              <a:t>second column </a:t>
            </a:r>
            <a:r>
              <a:rPr lang="en-US" dirty="0"/>
              <a:t>shows </a:t>
            </a:r>
            <a:r>
              <a:rPr lang="en-US" dirty="0" err="1"/>
              <a:t>threelines</a:t>
            </a:r>
            <a:r>
              <a:rPr lang="en-US" dirty="0"/>
              <a:t> </a:t>
            </a:r>
            <a:r>
              <a:rPr lang="en-US" u="sng" dirty="0"/>
              <a:t>unique to the second file.</a:t>
            </a:r>
            <a:endParaRPr u="sng" dirty="0"/>
          </a:p>
          <a:p>
            <a:pPr marL="274320" lvl="0" indent="-274320"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The </a:t>
            </a:r>
            <a:r>
              <a:rPr lang="en-US" dirty="0">
                <a:solidFill>
                  <a:srgbClr val="0070C0"/>
                </a:solidFill>
              </a:rPr>
              <a:t>third column </a:t>
            </a:r>
            <a:r>
              <a:rPr lang="en-US" dirty="0"/>
              <a:t>displays two files </a:t>
            </a:r>
            <a:r>
              <a:rPr lang="en-US" u="sng" dirty="0"/>
              <a:t>common</a:t>
            </a:r>
            <a:r>
              <a:rPr lang="en-US" dirty="0"/>
              <a:t>(hence its name) </a:t>
            </a:r>
            <a:r>
              <a:rPr lang="en-US" u="sng" dirty="0"/>
              <a:t>to both files</a:t>
            </a:r>
            <a:r>
              <a:rPr lang="en-US" dirty="0"/>
              <a:t>.</a:t>
            </a:r>
            <a:endParaRPr dirty="0"/>
          </a:p>
          <a:p>
            <a:pPr marL="274320" lvl="0" indent="-183642"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highlight>
                  <a:srgbClr val="FFFF00"/>
                </a:highlight>
              </a:rPr>
              <a:t>Options:</a:t>
            </a:r>
            <a:r>
              <a:rPr lang="en-US" dirty="0"/>
              <a:t> -1,-2 or -3</a:t>
            </a:r>
          </a:p>
          <a:p>
            <a:pPr marL="731520" lvl="1" indent="-274320">
              <a:spcBef>
                <a:spcPts val="600"/>
              </a:spcBef>
              <a:buSzPct val="70000"/>
              <a:buChar char="🞆"/>
            </a:pPr>
            <a:r>
              <a:rPr lang="en-US" dirty="0"/>
              <a:t>single column output</a:t>
            </a:r>
          </a:p>
          <a:p>
            <a:pPr marL="274320" lvl="0" indent="-274320" algn="l" rtl="0">
              <a:spcBef>
                <a:spcPts val="600"/>
              </a:spcBef>
              <a:spcAft>
                <a:spcPts val="0"/>
              </a:spcAft>
              <a:buSzPct val="70000"/>
              <a:buChar char="🞆"/>
            </a:pPr>
            <a:r>
              <a:rPr lang="en-US" u="sng" dirty="0"/>
              <a:t>To </a:t>
            </a:r>
            <a:r>
              <a:rPr lang="en-US" u="sng" dirty="0">
                <a:solidFill>
                  <a:srgbClr val="FF0000"/>
                </a:solidFill>
              </a:rPr>
              <a:t>drop</a:t>
            </a:r>
            <a:r>
              <a:rPr lang="en-US" u="sng" dirty="0"/>
              <a:t> a particular column</a:t>
            </a:r>
            <a:r>
              <a:rPr lang="en-US" dirty="0"/>
              <a:t>, simply use its column number as an option prefix .</a:t>
            </a:r>
            <a:endParaRPr dirty="0"/>
          </a:p>
          <a:p>
            <a:pPr marL="274320" lvl="0" indent="-183642"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dirty="0"/>
              <a:t>comm -3 foo1 foo2 </a:t>
            </a:r>
          </a:p>
          <a:p>
            <a:pPr marL="274320" lvl="0" indent="-274320" algn="l" rtl="0">
              <a:spcBef>
                <a:spcPts val="600"/>
              </a:spcBef>
              <a:spcAft>
                <a:spcPts val="0"/>
              </a:spcAft>
              <a:buSzPct val="70000"/>
              <a:buNone/>
            </a:pPr>
            <a:r>
              <a:rPr lang="en-US" dirty="0"/>
              <a:t>	Selects lines not common to both files</a:t>
            </a:r>
            <a:endParaRPr dirty="0"/>
          </a:p>
          <a:p>
            <a:pPr marL="274320" lvl="0" indent="-183642"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dirty="0"/>
              <a:t>comm -13 foo1 foo2 </a:t>
            </a:r>
          </a:p>
          <a:p>
            <a:pPr marL="274320" lvl="0" indent="-274320" algn="l" rtl="0">
              <a:spcBef>
                <a:spcPts val="600"/>
              </a:spcBef>
              <a:spcAft>
                <a:spcPts val="0"/>
              </a:spcAft>
              <a:buSzPct val="70000"/>
              <a:buNone/>
            </a:pPr>
            <a:r>
              <a:rPr lang="en-US" dirty="0"/>
              <a:t>	Selects lines present only in second file (i.e. not in first and not in common)</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616DC9-DAB0-C0B9-3260-F1655D21E982}"/>
                  </a:ext>
                </a:extLst>
              </p14:cNvPr>
              <p14:cNvContentPartPr/>
              <p14:nvPr/>
            </p14:nvContentPartPr>
            <p14:xfrm>
              <a:off x="2215107" y="4984377"/>
              <a:ext cx="572400" cy="338400"/>
            </p14:xfrm>
          </p:contentPart>
        </mc:Choice>
        <mc:Fallback>
          <p:pic>
            <p:nvPicPr>
              <p:cNvPr id="2" name="Ink 1">
                <a:extLst>
                  <a:ext uri="{FF2B5EF4-FFF2-40B4-BE49-F238E27FC236}">
                    <a16:creationId xmlns:a16="http://schemas.microsoft.com/office/drawing/2014/main" id="{4E616DC9-DAB0-C0B9-3260-F1655D21E982}"/>
                  </a:ext>
                </a:extLst>
              </p:cNvPr>
              <p:cNvPicPr/>
              <p:nvPr/>
            </p:nvPicPr>
            <p:blipFill>
              <a:blip r:embed="rId4"/>
              <a:stretch>
                <a:fillRect/>
              </a:stretch>
            </p:blipFill>
            <p:spPr>
              <a:xfrm>
                <a:off x="2206107" y="4975377"/>
                <a:ext cx="590040" cy="356040"/>
              </a:xfrm>
              <a:prstGeom prst="rect">
                <a:avLst/>
              </a:prstGeom>
            </p:spPr>
          </p:pic>
        </mc:Fallback>
      </mc:AlternateContent>
      <p:grpSp>
        <p:nvGrpSpPr>
          <p:cNvPr id="5" name="Group 4">
            <a:extLst>
              <a:ext uri="{FF2B5EF4-FFF2-40B4-BE49-F238E27FC236}">
                <a16:creationId xmlns:a16="http://schemas.microsoft.com/office/drawing/2014/main" id="{6761BEC3-7B75-3A07-F032-B6EFCC810B61}"/>
              </a:ext>
            </a:extLst>
          </p:cNvPr>
          <p:cNvGrpSpPr/>
          <p:nvPr/>
        </p:nvGrpSpPr>
        <p:grpSpPr>
          <a:xfrm>
            <a:off x="3174507" y="5967897"/>
            <a:ext cx="2191320" cy="304560"/>
            <a:chOff x="3174507" y="5967897"/>
            <a:chExt cx="2191320" cy="30456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E2B76D2-2509-5862-2E92-0D6690F96A0C}"/>
                    </a:ext>
                  </a:extLst>
                </p14:cNvPr>
                <p14:cNvContentPartPr/>
                <p14:nvPr/>
              </p14:nvContentPartPr>
              <p14:xfrm>
                <a:off x="3174507" y="6204777"/>
                <a:ext cx="2191320" cy="67680"/>
              </p14:xfrm>
            </p:contentPart>
          </mc:Choice>
          <mc:Fallback>
            <p:pic>
              <p:nvPicPr>
                <p:cNvPr id="3" name="Ink 2">
                  <a:extLst>
                    <a:ext uri="{FF2B5EF4-FFF2-40B4-BE49-F238E27FC236}">
                      <a16:creationId xmlns:a16="http://schemas.microsoft.com/office/drawing/2014/main" id="{3E2B76D2-2509-5862-2E92-0D6690F96A0C}"/>
                    </a:ext>
                  </a:extLst>
                </p:cNvPr>
                <p:cNvPicPr/>
                <p:nvPr/>
              </p:nvPicPr>
              <p:blipFill>
                <a:blip r:embed="rId6"/>
                <a:stretch>
                  <a:fillRect/>
                </a:stretch>
              </p:blipFill>
              <p:spPr>
                <a:xfrm>
                  <a:off x="3165507" y="6195777"/>
                  <a:ext cx="22089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45503B7C-90C5-D322-FF99-AFCDA17504B6}"/>
                    </a:ext>
                  </a:extLst>
                </p14:cNvPr>
                <p14:cNvContentPartPr/>
                <p14:nvPr/>
              </p14:nvContentPartPr>
              <p14:xfrm>
                <a:off x="3215547" y="5967897"/>
                <a:ext cx="582480" cy="304560"/>
              </p14:xfrm>
            </p:contentPart>
          </mc:Choice>
          <mc:Fallback>
            <p:pic>
              <p:nvPicPr>
                <p:cNvPr id="4" name="Ink 3">
                  <a:extLst>
                    <a:ext uri="{FF2B5EF4-FFF2-40B4-BE49-F238E27FC236}">
                      <a16:creationId xmlns:a16="http://schemas.microsoft.com/office/drawing/2014/main" id="{45503B7C-90C5-D322-FF99-AFCDA17504B6}"/>
                    </a:ext>
                  </a:extLst>
                </p:cNvPr>
                <p:cNvPicPr/>
                <p:nvPr/>
              </p:nvPicPr>
              <p:blipFill>
                <a:blip r:embed="rId8"/>
                <a:stretch>
                  <a:fillRect/>
                </a:stretch>
              </p:blipFill>
              <p:spPr>
                <a:xfrm>
                  <a:off x="3206907" y="5958897"/>
                  <a:ext cx="600120" cy="322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A3D276EE-CB2D-0E20-3FFC-C76AFBB31BCD}"/>
                  </a:ext>
                </a:extLst>
              </p14:cNvPr>
              <p14:cNvContentPartPr/>
              <p14:nvPr/>
            </p14:nvContentPartPr>
            <p14:xfrm>
              <a:off x="163827" y="5188137"/>
              <a:ext cx="382680" cy="423720"/>
            </p14:xfrm>
          </p:contentPart>
        </mc:Choice>
        <mc:Fallback>
          <p:pic>
            <p:nvPicPr>
              <p:cNvPr id="6" name="Ink 5">
                <a:extLst>
                  <a:ext uri="{FF2B5EF4-FFF2-40B4-BE49-F238E27FC236}">
                    <a16:creationId xmlns:a16="http://schemas.microsoft.com/office/drawing/2014/main" id="{A3D276EE-CB2D-0E20-3FFC-C76AFBB31BCD}"/>
                  </a:ext>
                </a:extLst>
              </p:cNvPr>
              <p:cNvPicPr/>
              <p:nvPr/>
            </p:nvPicPr>
            <p:blipFill>
              <a:blip r:embed="rId10"/>
              <a:stretch>
                <a:fillRect/>
              </a:stretch>
            </p:blipFill>
            <p:spPr>
              <a:xfrm>
                <a:off x="155187" y="5179137"/>
                <a:ext cx="40032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EA61CC25-D1BB-17D5-10BD-F8944EBC64CF}"/>
                  </a:ext>
                </a:extLst>
              </p14:cNvPr>
              <p14:cNvContentPartPr/>
              <p14:nvPr/>
            </p14:nvContentPartPr>
            <p14:xfrm>
              <a:off x="86067" y="5440137"/>
              <a:ext cx="459000" cy="350280"/>
            </p14:xfrm>
          </p:contentPart>
        </mc:Choice>
        <mc:Fallback>
          <p:pic>
            <p:nvPicPr>
              <p:cNvPr id="7" name="Ink 6">
                <a:extLst>
                  <a:ext uri="{FF2B5EF4-FFF2-40B4-BE49-F238E27FC236}">
                    <a16:creationId xmlns:a16="http://schemas.microsoft.com/office/drawing/2014/main" id="{EA61CC25-D1BB-17D5-10BD-F8944EBC64CF}"/>
                  </a:ext>
                </a:extLst>
              </p:cNvPr>
              <p:cNvPicPr/>
              <p:nvPr/>
            </p:nvPicPr>
            <p:blipFill>
              <a:blip r:embed="rId12"/>
              <a:stretch>
                <a:fillRect/>
              </a:stretch>
            </p:blipFill>
            <p:spPr>
              <a:xfrm>
                <a:off x="77427" y="5431137"/>
                <a:ext cx="476640" cy="36792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highlight>
                  <a:srgbClr val="FFFF00"/>
                </a:highlight>
              </a:rPr>
              <a:t>Diff</a:t>
            </a:r>
            <a:r>
              <a:rPr lang="en-US" dirty="0"/>
              <a:t> command</a:t>
            </a:r>
            <a:endParaRPr dirty="0"/>
          </a:p>
        </p:txBody>
      </p:sp>
      <p:pic>
        <p:nvPicPr>
          <p:cNvPr id="258" name="Google Shape;258;p34"/>
          <p:cNvPicPr preferRelativeResize="0">
            <a:picLocks noGrp="1"/>
          </p:cNvPicPr>
          <p:nvPr>
            <p:ph type="body" idx="1"/>
          </p:nvPr>
        </p:nvPicPr>
        <p:blipFill rotWithShape="1">
          <a:blip r:embed="rId3">
            <a:alphaModFix/>
          </a:blip>
          <a:srcRect/>
          <a:stretch/>
        </p:blipFill>
        <p:spPr>
          <a:xfrm>
            <a:off x="457200" y="1954452"/>
            <a:ext cx="7467600" cy="37338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F82E13A-6972-49DB-69D2-421258A27A16}"/>
                  </a:ext>
                </a:extLst>
              </p14:cNvPr>
              <p14:cNvContentPartPr/>
              <p14:nvPr/>
            </p14:nvContentPartPr>
            <p14:xfrm>
              <a:off x="698787" y="2216697"/>
              <a:ext cx="6158520" cy="44280"/>
            </p14:xfrm>
          </p:contentPart>
        </mc:Choice>
        <mc:Fallback>
          <p:pic>
            <p:nvPicPr>
              <p:cNvPr id="2" name="Ink 1">
                <a:extLst>
                  <a:ext uri="{FF2B5EF4-FFF2-40B4-BE49-F238E27FC236}">
                    <a16:creationId xmlns:a16="http://schemas.microsoft.com/office/drawing/2014/main" id="{DF82E13A-6972-49DB-69D2-421258A27A16}"/>
                  </a:ext>
                </a:extLst>
              </p:cNvPr>
              <p:cNvPicPr/>
              <p:nvPr/>
            </p:nvPicPr>
            <p:blipFill>
              <a:blip r:embed="rId5"/>
              <a:stretch>
                <a:fillRect/>
              </a:stretch>
            </p:blipFill>
            <p:spPr>
              <a:xfrm>
                <a:off x="689787" y="2208057"/>
                <a:ext cx="61761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621E445D-6C75-8921-6294-00036DC94F6F}"/>
                  </a:ext>
                </a:extLst>
              </p14:cNvPr>
              <p14:cNvContentPartPr/>
              <p14:nvPr/>
            </p14:nvContentPartPr>
            <p14:xfrm>
              <a:off x="4709547" y="2526657"/>
              <a:ext cx="2980080" cy="10440"/>
            </p14:xfrm>
          </p:contentPart>
        </mc:Choice>
        <mc:Fallback>
          <p:pic>
            <p:nvPicPr>
              <p:cNvPr id="3" name="Ink 2">
                <a:extLst>
                  <a:ext uri="{FF2B5EF4-FFF2-40B4-BE49-F238E27FC236}">
                    <a16:creationId xmlns:a16="http://schemas.microsoft.com/office/drawing/2014/main" id="{621E445D-6C75-8921-6294-00036DC94F6F}"/>
                  </a:ext>
                </a:extLst>
              </p:cNvPr>
              <p:cNvPicPr/>
              <p:nvPr/>
            </p:nvPicPr>
            <p:blipFill>
              <a:blip r:embed="rId7"/>
              <a:stretch>
                <a:fillRect/>
              </a:stretch>
            </p:blipFill>
            <p:spPr>
              <a:xfrm>
                <a:off x="4700907" y="2517657"/>
                <a:ext cx="29977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C674258-860B-D2B3-92F2-8211208A0F7B}"/>
                  </a:ext>
                </a:extLst>
              </p14:cNvPr>
              <p14:cNvContentPartPr/>
              <p14:nvPr/>
            </p14:nvContentPartPr>
            <p14:xfrm>
              <a:off x="629667" y="2759937"/>
              <a:ext cx="4897800" cy="44280"/>
            </p14:xfrm>
          </p:contentPart>
        </mc:Choice>
        <mc:Fallback>
          <p:pic>
            <p:nvPicPr>
              <p:cNvPr id="6" name="Ink 5">
                <a:extLst>
                  <a:ext uri="{FF2B5EF4-FFF2-40B4-BE49-F238E27FC236}">
                    <a16:creationId xmlns:a16="http://schemas.microsoft.com/office/drawing/2014/main" id="{0C674258-860B-D2B3-92F2-8211208A0F7B}"/>
                  </a:ext>
                </a:extLst>
              </p:cNvPr>
              <p:cNvPicPr/>
              <p:nvPr/>
            </p:nvPicPr>
            <p:blipFill>
              <a:blip r:embed="rId9"/>
              <a:stretch>
                <a:fillRect/>
              </a:stretch>
            </p:blipFill>
            <p:spPr>
              <a:xfrm>
                <a:off x="621027" y="2751297"/>
                <a:ext cx="4915440" cy="619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Diff Command</a:t>
            </a:r>
            <a:endParaRPr/>
          </a:p>
        </p:txBody>
      </p:sp>
      <p:pic>
        <p:nvPicPr>
          <p:cNvPr id="264" name="Google Shape;264;p35"/>
          <p:cNvPicPr preferRelativeResize="0">
            <a:picLocks noGrp="1"/>
          </p:cNvPicPr>
          <p:nvPr>
            <p:ph type="body" idx="1"/>
          </p:nvPr>
        </p:nvPicPr>
        <p:blipFill rotWithShape="1">
          <a:blip r:embed="rId3">
            <a:alphaModFix/>
          </a:blip>
          <a:srcRect/>
          <a:stretch/>
        </p:blipFill>
        <p:spPr>
          <a:xfrm>
            <a:off x="714348" y="2071678"/>
            <a:ext cx="6973274" cy="27721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u="sng" dirty="0">
                <a:solidFill>
                  <a:srgbClr val="FF0000"/>
                </a:solidFill>
              </a:rPr>
              <a:t>Compressing and Archiving Files</a:t>
            </a:r>
            <a:endParaRPr u="sng" dirty="0">
              <a:solidFill>
                <a:srgbClr val="FF0000"/>
              </a:solidFill>
            </a:endParaRPr>
          </a:p>
        </p:txBody>
      </p:sp>
      <p:sp>
        <p:nvSpPr>
          <p:cNvPr id="270" name="Google Shape;270;p3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0000"/>
              <a:buChar char="🞆"/>
            </a:pPr>
            <a:r>
              <a:rPr lang="en-US" dirty="0"/>
              <a:t>To conserve Disk space you’ll have to compress large and infrequently used </a:t>
            </a:r>
            <a:r>
              <a:rPr lang="en-US" dirty="0" err="1"/>
              <a:t>files.A</a:t>
            </a:r>
            <a:r>
              <a:rPr lang="en-US" dirty="0"/>
              <a:t> file can often be compressed to a fraction of its Original size.</a:t>
            </a:r>
            <a:endParaRPr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Every Unix System comes with some or all of the following compression and decompression utilities.</a:t>
            </a:r>
            <a:endParaRPr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compress and uncompress(.Z) (obsolete)</a:t>
            </a:r>
            <a:endParaRPr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t>gzip</a:t>
            </a:r>
            <a:r>
              <a:rPr lang="en-US" dirty="0"/>
              <a:t> and </a:t>
            </a:r>
            <a:r>
              <a:rPr lang="en-US" dirty="0" err="1"/>
              <a:t>gunzip</a:t>
            </a:r>
            <a:r>
              <a:rPr lang="en-US" dirty="0"/>
              <a:t>(.</a:t>
            </a:r>
            <a:r>
              <a:rPr lang="en-US" dirty="0" err="1"/>
              <a:t>gz</a:t>
            </a:r>
            <a:r>
              <a:rPr lang="en-US" dirty="0"/>
              <a:t>)</a:t>
            </a:r>
            <a:endParaRPr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tar command for archival.</a:t>
            </a:r>
            <a:endParaRPr dirty="0"/>
          </a:p>
          <a:p>
            <a:pPr marL="274320" lvl="0" indent="-175641"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zip and unzip(.zip)</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Compressing and Archiving Files</a:t>
            </a:r>
            <a:endParaRPr/>
          </a:p>
        </p:txBody>
      </p:sp>
      <p:sp>
        <p:nvSpPr>
          <p:cNvPr id="276" name="Google Shape;276;p3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0000"/>
              <a:buChar char="🞆"/>
            </a:pPr>
            <a:r>
              <a:rPr lang="en-US"/>
              <a:t>The Extension acquired by the compressed filename is shown in parenthesis.The degree of the compression that can be achieved depends on the type of file, its size and the compression program used.</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We wont consider compress in this syllabus because it is superseded by other programs.</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Apart from compressing, You’ll also require to group a set of files into a single file,called an archive. The tar and zip commands can pack an entire directory structure into an archive.</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In the next section we’ll be discussing these compression and archival utilities.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E65C01"/>
              </a:buClr>
              <a:buSzPts val="3000"/>
              <a:buFont typeface="Century Schoolbook"/>
              <a:buNone/>
            </a:pPr>
            <a:r>
              <a:rPr lang="en-US" b="1">
                <a:solidFill>
                  <a:srgbClr val="E65C01"/>
                </a:solidFill>
              </a:rPr>
              <a:t>File creation</a:t>
            </a:r>
            <a:endParaRPr b="1">
              <a:solidFill>
                <a:srgbClr val="E65C01"/>
              </a:solidFill>
            </a:endParaRPr>
          </a:p>
        </p:txBody>
      </p:sp>
      <p:sp>
        <p:nvSpPr>
          <p:cNvPr id="148" name="Google Shape;148;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dirty="0">
                <a:latin typeface="Calibri"/>
                <a:ea typeface="Calibri"/>
                <a:cs typeface="Calibri"/>
                <a:sym typeface="Calibri"/>
              </a:rPr>
              <a:t>File creation in a Unix/Linux environment is commonly performed using commands in the terminal. </a:t>
            </a:r>
            <a:endParaRPr dirty="0"/>
          </a:p>
          <a:p>
            <a:pPr marL="274320" lvl="0" indent="-274320" algn="l" rtl="0">
              <a:spcBef>
                <a:spcPts val="600"/>
              </a:spcBef>
              <a:spcAft>
                <a:spcPts val="0"/>
              </a:spcAft>
              <a:buSzPts val="1680"/>
              <a:buChar char="🞆"/>
            </a:pPr>
            <a:r>
              <a:rPr lang="en-US" dirty="0">
                <a:latin typeface="Calibri"/>
                <a:ea typeface="Calibri"/>
                <a:cs typeface="Calibri"/>
                <a:sym typeface="Calibri"/>
              </a:rPr>
              <a:t>Here are some essential commands related to file creation:</a:t>
            </a:r>
            <a:endParaRPr dirty="0"/>
          </a:p>
          <a:p>
            <a:pPr marL="457200" lvl="0" indent="-457200" algn="l" rtl="0">
              <a:spcBef>
                <a:spcPts val="600"/>
              </a:spcBef>
              <a:spcAft>
                <a:spcPts val="0"/>
              </a:spcAft>
              <a:buSzPts val="1680"/>
              <a:buFont typeface="Century Schoolbook"/>
              <a:buAutoNum type="arabicPeriod"/>
            </a:pPr>
            <a:r>
              <a:rPr lang="en-US" dirty="0">
                <a:solidFill>
                  <a:srgbClr val="3667C4"/>
                </a:solidFill>
                <a:latin typeface="Calibri"/>
                <a:ea typeface="Calibri"/>
                <a:cs typeface="Calibri"/>
                <a:sym typeface="Calibri"/>
              </a:rPr>
              <a:t>Using </a:t>
            </a:r>
            <a:r>
              <a:rPr lang="en-US" dirty="0">
                <a:solidFill>
                  <a:srgbClr val="3667C4"/>
                </a:solidFill>
                <a:highlight>
                  <a:srgbClr val="FFFF00"/>
                </a:highlight>
                <a:latin typeface="Calibri"/>
                <a:ea typeface="Calibri"/>
                <a:cs typeface="Calibri"/>
                <a:sym typeface="Calibri"/>
              </a:rPr>
              <a:t>touch</a:t>
            </a:r>
            <a:r>
              <a:rPr lang="en-US" dirty="0">
                <a:solidFill>
                  <a:srgbClr val="3667C4"/>
                </a:solidFill>
                <a:latin typeface="Calibri"/>
                <a:ea typeface="Calibri"/>
                <a:cs typeface="Calibri"/>
                <a:sym typeface="Calibri"/>
              </a:rPr>
              <a:t>: touch filename.txt</a:t>
            </a:r>
            <a:endParaRPr dirty="0"/>
          </a:p>
          <a:p>
            <a:pPr marL="457200" lvl="0" indent="-457200" algn="l" rtl="0">
              <a:spcBef>
                <a:spcPts val="600"/>
              </a:spcBef>
              <a:spcAft>
                <a:spcPts val="0"/>
              </a:spcAft>
              <a:buSzPts val="1680"/>
              <a:buFont typeface="Century Schoolbook"/>
              <a:buAutoNum type="arabicPeriod"/>
            </a:pPr>
            <a:r>
              <a:rPr lang="en-US" dirty="0">
                <a:solidFill>
                  <a:srgbClr val="3667C4"/>
                </a:solidFill>
                <a:latin typeface="Calibri"/>
                <a:ea typeface="Calibri"/>
                <a:cs typeface="Calibri"/>
                <a:sym typeface="Calibri"/>
              </a:rPr>
              <a:t>Using </a:t>
            </a:r>
            <a:r>
              <a:rPr lang="en-US" dirty="0">
                <a:solidFill>
                  <a:srgbClr val="3667C4"/>
                </a:solidFill>
                <a:highlight>
                  <a:srgbClr val="FFFF00"/>
                </a:highlight>
                <a:latin typeface="Calibri"/>
                <a:ea typeface="Calibri"/>
                <a:cs typeface="Calibri"/>
                <a:sym typeface="Calibri"/>
              </a:rPr>
              <a:t>vi</a:t>
            </a:r>
            <a:r>
              <a:rPr lang="en-US" dirty="0">
                <a:solidFill>
                  <a:srgbClr val="3667C4"/>
                </a:solidFill>
                <a:latin typeface="Calibri"/>
                <a:ea typeface="Calibri"/>
                <a:cs typeface="Calibri"/>
                <a:sym typeface="Calibri"/>
              </a:rPr>
              <a:t> filename</a:t>
            </a:r>
            <a:endParaRPr dirty="0"/>
          </a:p>
          <a:p>
            <a:pPr marL="457200" lvl="0" indent="-350520" algn="l" rtl="0">
              <a:spcBef>
                <a:spcPts val="600"/>
              </a:spcBef>
              <a:spcAft>
                <a:spcPts val="0"/>
              </a:spcAft>
              <a:buSzPts val="1680"/>
              <a:buFont typeface="Century Schoolbook"/>
              <a:buNone/>
            </a:pP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849682B-C164-BC82-9D85-6911B57A156E}"/>
                  </a:ext>
                </a:extLst>
              </p14:cNvPr>
              <p14:cNvContentPartPr/>
              <p14:nvPr/>
            </p14:nvContentPartPr>
            <p14:xfrm>
              <a:off x="1129707" y="1448457"/>
              <a:ext cx="1471680" cy="1698840"/>
            </p14:xfrm>
          </p:contentPart>
        </mc:Choice>
        <mc:Fallback>
          <p:pic>
            <p:nvPicPr>
              <p:cNvPr id="2" name="Ink 1">
                <a:extLst>
                  <a:ext uri="{FF2B5EF4-FFF2-40B4-BE49-F238E27FC236}">
                    <a16:creationId xmlns:a16="http://schemas.microsoft.com/office/drawing/2014/main" id="{9849682B-C164-BC82-9D85-6911B57A156E}"/>
                  </a:ext>
                </a:extLst>
              </p:cNvPr>
              <p:cNvPicPr/>
              <p:nvPr/>
            </p:nvPicPr>
            <p:blipFill>
              <a:blip r:embed="rId4"/>
              <a:stretch>
                <a:fillRect/>
              </a:stretch>
            </p:blipFill>
            <p:spPr>
              <a:xfrm>
                <a:off x="1121067" y="1439457"/>
                <a:ext cx="1489320" cy="1716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9388D81-D09A-4F14-14B4-A838467AA7C2}"/>
                  </a:ext>
                </a:extLst>
              </p14:cNvPr>
              <p14:cNvContentPartPr/>
              <p14:nvPr/>
            </p14:nvContentPartPr>
            <p14:xfrm>
              <a:off x="198027" y="3159897"/>
              <a:ext cx="353880" cy="449280"/>
            </p14:xfrm>
          </p:contentPart>
        </mc:Choice>
        <mc:Fallback>
          <p:pic>
            <p:nvPicPr>
              <p:cNvPr id="3" name="Ink 2">
                <a:extLst>
                  <a:ext uri="{FF2B5EF4-FFF2-40B4-BE49-F238E27FC236}">
                    <a16:creationId xmlns:a16="http://schemas.microsoft.com/office/drawing/2014/main" id="{29388D81-D09A-4F14-14B4-A838467AA7C2}"/>
                  </a:ext>
                </a:extLst>
              </p:cNvPr>
              <p:cNvPicPr/>
              <p:nvPr/>
            </p:nvPicPr>
            <p:blipFill>
              <a:blip r:embed="rId6"/>
              <a:stretch>
                <a:fillRect/>
              </a:stretch>
            </p:blipFill>
            <p:spPr>
              <a:xfrm>
                <a:off x="189387" y="3150897"/>
                <a:ext cx="37152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043CA0AF-420B-A896-6157-A9A7EE1496F3}"/>
                  </a:ext>
                </a:extLst>
              </p14:cNvPr>
              <p14:cNvContentPartPr/>
              <p14:nvPr/>
            </p14:nvContentPartPr>
            <p14:xfrm>
              <a:off x="137907" y="3411177"/>
              <a:ext cx="440640" cy="357480"/>
            </p14:xfrm>
          </p:contentPart>
        </mc:Choice>
        <mc:Fallback>
          <p:pic>
            <p:nvPicPr>
              <p:cNvPr id="4" name="Ink 3">
                <a:extLst>
                  <a:ext uri="{FF2B5EF4-FFF2-40B4-BE49-F238E27FC236}">
                    <a16:creationId xmlns:a16="http://schemas.microsoft.com/office/drawing/2014/main" id="{043CA0AF-420B-A896-6157-A9A7EE1496F3}"/>
                  </a:ext>
                </a:extLst>
              </p:cNvPr>
              <p:cNvPicPr/>
              <p:nvPr/>
            </p:nvPicPr>
            <p:blipFill>
              <a:blip r:embed="rId8"/>
              <a:stretch>
                <a:fillRect/>
              </a:stretch>
            </p:blipFill>
            <p:spPr>
              <a:xfrm>
                <a:off x="128907" y="3402537"/>
                <a:ext cx="458280" cy="37512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Compression and Archival Files</a:t>
            </a:r>
            <a:endParaRPr/>
          </a:p>
        </p:txBody>
      </p:sp>
      <p:sp>
        <p:nvSpPr>
          <p:cNvPr id="282" name="Google Shape;282;p3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Char char="🞆"/>
            </a:pPr>
            <a:r>
              <a:rPr lang="en-US"/>
              <a:t>We’ll start with gzip a very popular program,that works with one or more filenames.It provides the extension .gz to the compressed filename and removes the original file.</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In the following example we run gzip on the file libc.html. We also note the file size ,both before and after compression using wc –c which counts characters.</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$wc –c libc.html</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3875302 libc.html</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$gzip libc.html</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$wc –c libc.html.gz</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788096 libc.html.gz</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457200" y="274638"/>
            <a:ext cx="7467600" cy="63408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Compress and Archive File</a:t>
            </a:r>
            <a:endParaRPr/>
          </a:p>
        </p:txBody>
      </p:sp>
      <p:sp>
        <p:nvSpPr>
          <p:cNvPr id="288" name="Google Shape;288;p39"/>
          <p:cNvSpPr txBox="1">
            <a:spLocks noGrp="1"/>
          </p:cNvSpPr>
          <p:nvPr>
            <p:ph type="body" idx="1"/>
          </p:nvPr>
        </p:nvSpPr>
        <p:spPr>
          <a:xfrm>
            <a:off x="457200" y="1124744"/>
            <a:ext cx="7467600" cy="5349208"/>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840"/>
              <a:buChar char="🞆"/>
            </a:pPr>
            <a:r>
              <a:rPr lang="en-US" sz="1200"/>
              <a:t>We can repeat same set of commands by using postscriptfile.</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wc -c UserGuide.ps</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372267 User_Guide.ps Before Compression</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128341 User_Guide.ps.gz After compression</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None/>
            </a:pPr>
            <a:r>
              <a:rPr lang="en-US" sz="1200"/>
              <a:t>How much compression did we actually achieve for both files? Use the –l option with the compressed or orginal filenames as argument</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$gzip –l libc.html.gz User_Guide.ps.gz</a:t>
            </a:r>
            <a:endParaRPr sz="1200"/>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Compressed uncompr ratio uncompressed name</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788096 3875302 79.6 libc.html</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128341 372267 65.5 User_guide.ps</a:t>
            </a:r>
            <a:endParaRPr/>
          </a:p>
          <a:p>
            <a:pPr marL="274320" lvl="0" indent="-220980" algn="l" rtl="0">
              <a:spcBef>
                <a:spcPts val="600"/>
              </a:spcBef>
              <a:spcAft>
                <a:spcPts val="0"/>
              </a:spcAft>
              <a:buSzPts val="840"/>
              <a:buNone/>
            </a:pPr>
            <a:endParaRPr sz="1200"/>
          </a:p>
          <a:p>
            <a:pPr marL="274320" lvl="0" indent="-274320" algn="l" rtl="0">
              <a:spcBef>
                <a:spcPts val="600"/>
              </a:spcBef>
              <a:spcAft>
                <a:spcPts val="0"/>
              </a:spcAft>
              <a:buSzPts val="840"/>
              <a:buChar char="🞆"/>
            </a:pPr>
            <a:r>
              <a:rPr lang="en-US" sz="1200"/>
              <a:t>916437 4247569 78.4 (totals)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457200" y="274638"/>
            <a:ext cx="7467600" cy="56207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Uncompressing a gzipped File(-d)</a:t>
            </a:r>
            <a:endParaRPr/>
          </a:p>
        </p:txBody>
      </p:sp>
      <p:sp>
        <p:nvSpPr>
          <p:cNvPr id="294" name="Google Shape;294;p40"/>
          <p:cNvSpPr txBox="1">
            <a:spLocks noGrp="1"/>
          </p:cNvSpPr>
          <p:nvPr>
            <p:ph type="body" idx="1"/>
          </p:nvPr>
        </p:nvSpPr>
        <p:spPr>
          <a:xfrm>
            <a:off x="457200" y="1124744"/>
            <a:ext cx="7467600" cy="5349208"/>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0000"/>
              <a:buChar char="🞆"/>
            </a:pPr>
            <a:r>
              <a:rPr lang="en-US"/>
              <a:t>To restore the original and uncompressed file ,You have two options.Use either gzip –d or gunzip with one or more filenames as arguments the .gz extension is optional yet again.</a:t>
            </a:r>
            <a:endParaRPr/>
          </a:p>
          <a:p>
            <a:pPr marL="274320" lvl="0" indent="-175641" algn="l" rtl="0">
              <a:spcBef>
                <a:spcPts val="600"/>
              </a:spcBef>
              <a:spcAft>
                <a:spcPts val="0"/>
              </a:spcAft>
              <a:buSzPct val="70000"/>
              <a:buNone/>
            </a:pPr>
            <a:endParaRPr/>
          </a:p>
          <a:p>
            <a:pPr marL="0" lvl="0" indent="0" algn="l" rtl="0">
              <a:spcBef>
                <a:spcPts val="600"/>
              </a:spcBef>
              <a:spcAft>
                <a:spcPts val="0"/>
              </a:spcAft>
              <a:buSzPct val="70000"/>
              <a:buNone/>
            </a:pPr>
            <a:r>
              <a:rPr lang="en-US"/>
              <a:t>For Eg</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gunzip libc.html.gz Recieves libc.html</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gunzip libc.html.gz User_guide.ps.gz Works with multiple Files.</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gzip -d libc.html Same __.gz assumed</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 You can now browse the files with their respective viewers.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Compressing a gzipped File(-d)</a:t>
            </a:r>
            <a:endParaRPr/>
          </a:p>
        </p:txBody>
      </p:sp>
      <p:sp>
        <p:nvSpPr>
          <p:cNvPr id="300" name="Google Shape;300;p4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0000"/>
              <a:buChar char="🞆"/>
            </a:pPr>
            <a:r>
              <a:rPr lang="en-US"/>
              <a:t>Recursive Compression (-r) You can descend a directory structure and compress all files found in sub directories. You need the –r option ,and the</a:t>
            </a:r>
            <a:endParaRPr/>
          </a:p>
          <a:p>
            <a:pPr marL="274320" lvl="0" indent="-274320" algn="l" rtl="0">
              <a:spcBef>
                <a:spcPts val="600"/>
              </a:spcBef>
              <a:spcAft>
                <a:spcPts val="0"/>
              </a:spcAft>
              <a:buSzPct val="70000"/>
              <a:buChar char="🞆"/>
            </a:pPr>
            <a:r>
              <a:rPr lang="en-US"/>
              <a:t>arguments to gzip must comprise at least one directory.</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gzip -r progs</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This option can be used for decompression also. To decompress all files</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In the directory you need to use gunzip –r progs or gzip –dr progs.</a:t>
            </a:r>
            <a:endParaRPr/>
          </a:p>
          <a:p>
            <a:pPr marL="274320" lvl="0" indent="-175641"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Writing to Terminal(-c)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Zip and Unzip : Compressing and Archiving</a:t>
            </a:r>
            <a:endParaRPr/>
          </a:p>
        </p:txBody>
      </p:sp>
      <p:sp>
        <p:nvSpPr>
          <p:cNvPr id="306" name="Google Shape;306;p4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70000"/>
              <a:buChar char="🞆"/>
            </a:pPr>
            <a:r>
              <a:rPr lang="en-US"/>
              <a:t>Zip command generally does’nt compress as much as gzip but it combines</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the compressing function of gzip with the archival function of tar.</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So instead of using two commands to compress a directory structure, you can use only one –zip. All the letters of the alphabet are available as it options but we’ll consider only few of them.</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Eg $zip archive.zip libc.html User_Guide.ps</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Recursive Behavior(-r) zip uses the –r option .It descends the directory tree structure in the same way tar does except that it also compresses files.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Zip and Unzip :Compresing and Archiving</a:t>
            </a:r>
            <a:endParaRPr/>
          </a:p>
        </p:txBody>
      </p:sp>
      <p:sp>
        <p:nvSpPr>
          <p:cNvPr id="312" name="Google Shape;312;p4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Char char="🞆"/>
            </a:pPr>
            <a:r>
              <a:rPr lang="en-US"/>
              <a:t>$cd ~</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 zip -r sumit_home.zip . (Compresing and archiving home directory files)</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Using unzip Files are restored with the unzip command which in its simplest</a:t>
            </a:r>
            <a:endParaRPr/>
          </a:p>
          <a:p>
            <a:pPr marL="274320" lvl="0" indent="-274320" algn="l" rtl="0">
              <a:spcBef>
                <a:spcPts val="600"/>
              </a:spcBef>
              <a:spcAft>
                <a:spcPts val="0"/>
              </a:spcAft>
              <a:buSzPct val="70000"/>
              <a:buNone/>
            </a:pPr>
            <a:r>
              <a:rPr lang="en-US"/>
              <a:t>form uses the compressed filename as argument.</a:t>
            </a:r>
            <a:endParaRPr/>
          </a:p>
          <a:p>
            <a:pPr marL="274320" lvl="0" indent="-274320" algn="l" rtl="0">
              <a:spcBef>
                <a:spcPts val="600"/>
              </a:spcBef>
              <a:spcAft>
                <a:spcPts val="0"/>
              </a:spcAft>
              <a:buSzPct val="70000"/>
              <a:buNone/>
            </a:pPr>
            <a:endParaRPr/>
          </a:p>
          <a:p>
            <a:pPr marL="274320" lvl="0" indent="-274320" algn="l" rtl="0">
              <a:spcBef>
                <a:spcPts val="600"/>
              </a:spcBef>
              <a:spcAft>
                <a:spcPts val="0"/>
              </a:spcAft>
              <a:buSzPct val="70000"/>
              <a:buNone/>
            </a:pPr>
            <a:r>
              <a:rPr lang="en-US"/>
              <a:t>$unzip archive.zip .</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But if the uncompressed file exists on disk, then unzip makes sure that it’s doing the right thing by seeking user confirmation.</a:t>
            </a:r>
            <a:endParaRPr/>
          </a:p>
          <a:p>
            <a:pPr marL="274320" lvl="0" indent="-274320" algn="l" rtl="0">
              <a:spcBef>
                <a:spcPts val="600"/>
              </a:spcBef>
              <a:spcAft>
                <a:spcPts val="0"/>
              </a:spcAft>
              <a:buSzPct val="70000"/>
              <a:buChar char="🞆"/>
            </a:pPr>
            <a:r>
              <a:rPr lang="en-US"/>
              <a:t>replace libc.html ? [y]es, [n]o, [A]ll, [N]one, [r]ename:y</a:t>
            </a:r>
            <a:endParaRPr/>
          </a:p>
          <a:p>
            <a:pPr marL="274320" lvl="0" indent="-199644"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You can respond with y or n. You can also rename the file ( r ) to prevent overwriting or direct unzip to perform the decompression on the remaining Files non-Interactively.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Zip and Unzip :Compressing and Archiving</a:t>
            </a:r>
            <a:endParaRPr/>
          </a:p>
        </p:txBody>
      </p:sp>
      <p:sp>
        <p:nvSpPr>
          <p:cNvPr id="318" name="Google Shape;318;p4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Viewing the Archive(-v) You can view the compressed archive with the -v option .The List shows both the compressed and uncompressed size of each file in the archive along with the percentage of compression achieved.</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$unzip –v archive.zip</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Archive: archive.zip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tar – Archival Program</a:t>
            </a:r>
            <a:endParaRPr/>
          </a:p>
        </p:txBody>
      </p:sp>
      <p:sp>
        <p:nvSpPr>
          <p:cNvPr id="324" name="Google Shape;324;p4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0000"/>
              <a:buChar char="🞆"/>
            </a:pPr>
            <a:r>
              <a:rPr lang="en-US"/>
              <a:t>For creating a disk archive that contains a group of files or an entire directory structure we need to use tar.</a:t>
            </a:r>
            <a:endParaRPr/>
          </a:p>
          <a:p>
            <a:pPr marL="274320" lvl="0" indent="-191643"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For this minimal use of tar we need to know these key options.</a:t>
            </a:r>
            <a:endParaRPr/>
          </a:p>
          <a:p>
            <a:pPr marL="274320" lvl="0" indent="-191643"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-c Creates an archive.</a:t>
            </a:r>
            <a:endParaRPr/>
          </a:p>
          <a:p>
            <a:pPr marL="274320" lvl="0" indent="-191643"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-x Extracts Files from archive.</a:t>
            </a:r>
            <a:endParaRPr/>
          </a:p>
          <a:p>
            <a:pPr marL="274320" lvl="0" indent="-191643"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-t Display files in archive</a:t>
            </a:r>
            <a:endParaRPr/>
          </a:p>
          <a:p>
            <a:pPr marL="274320" lvl="0" indent="-191643"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-f arch Name the archive arch</a:t>
            </a:r>
            <a:endParaRPr/>
          </a:p>
          <a:p>
            <a:pPr marL="274320" lvl="0" indent="-191643"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Only one of these key options can be used at a time. We’ll also learn to use gzip and gunzip to compress and decompress the archive created with tar.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Creating an Archive (-c)</a:t>
            </a:r>
            <a:endParaRPr/>
          </a:p>
        </p:txBody>
      </p:sp>
      <p:sp>
        <p:nvSpPr>
          <p:cNvPr id="330" name="Google Shape;330;p4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70000"/>
              <a:buChar char="🞆"/>
            </a:pPr>
            <a:r>
              <a:rPr lang="en-US"/>
              <a:t>To create an archive, we need to specify the name of the archive (with –f) the copy or write operation(-c) and the filename as arguments.</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Eg of tar command</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 tar –cvf archive.tar libc.html User_Guide.ps</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a libc.html 3785k</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a User_Guide.ps 364k</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By convention we use the .tar extension ,so you’ll remember to use the same tar command for extraction.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457200" y="274638"/>
            <a:ext cx="7467600" cy="63408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tar – Archival Program</a:t>
            </a:r>
            <a:endParaRPr/>
          </a:p>
        </p:txBody>
      </p:sp>
      <p:sp>
        <p:nvSpPr>
          <p:cNvPr id="336" name="Google Shape;336;p47"/>
          <p:cNvSpPr txBox="1">
            <a:spLocks noGrp="1"/>
          </p:cNvSpPr>
          <p:nvPr>
            <p:ph type="body" idx="1"/>
          </p:nvPr>
        </p:nvSpPr>
        <p:spPr>
          <a:xfrm>
            <a:off x="457200" y="1052736"/>
            <a:ext cx="7467600" cy="5421216"/>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70000"/>
              <a:buChar char="🞆"/>
            </a:pPr>
            <a:r>
              <a:rPr lang="en-US"/>
              <a:t>Tar command also behaves recursively to back up one or more directories.</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In the following example,tar fills the archive progs.tar with three directory structures.</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tar -cvf progs.tar c_progs java_progs shell_scripts.</a:t>
            </a:r>
            <a:endParaRPr/>
          </a:p>
          <a:p>
            <a:pPr marL="0" lvl="0" indent="0"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We’ll soon use the same tar command to extract files from this archive .</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Let’s see how we can compress archive .</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Using gzip with tar</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If the created archive is very big ,you may like to compress it with gzip.</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gzip archive.tar.</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This creates a tar –gzipped file archive.tar.gz . This can be sent over the ftp</a:t>
            </a:r>
            <a:endParaRPr/>
          </a:p>
          <a:p>
            <a:pPr marL="274320" lvl="0" indent="-274320" algn="l" rtl="0">
              <a:spcBef>
                <a:spcPts val="600"/>
              </a:spcBef>
              <a:spcAft>
                <a:spcPts val="0"/>
              </a:spcAft>
              <a:buSzPct val="70000"/>
              <a:buNone/>
            </a:pPr>
            <a:r>
              <a:rPr lang="en-US"/>
              <a:t>or Internet.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457200" y="571480"/>
            <a:ext cx="7467600" cy="590247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None/>
            </a:pPr>
            <a:r>
              <a:rPr lang="en-US" b="1" u="sng" dirty="0">
                <a:solidFill>
                  <a:srgbClr val="862110"/>
                </a:solidFill>
              </a:rPr>
              <a:t>cat command:</a:t>
            </a:r>
            <a:endParaRPr dirty="0"/>
          </a:p>
          <a:p>
            <a:pPr marL="342900" lvl="0" indent="-342900" algn="l" rtl="0">
              <a:spcBef>
                <a:spcPts val="600"/>
              </a:spcBef>
              <a:spcAft>
                <a:spcPts val="0"/>
              </a:spcAft>
              <a:buSzPts val="1680"/>
              <a:buFont typeface="Wingdings" panose="05000000000000000000" pitchFamily="2" charset="2"/>
              <a:buChar char="Ø"/>
            </a:pPr>
            <a:r>
              <a:rPr lang="en-US" dirty="0">
                <a:latin typeface="Calibri"/>
                <a:ea typeface="Calibri"/>
                <a:cs typeface="Calibri"/>
                <a:sym typeface="Calibri"/>
              </a:rPr>
              <a:t>creates a file ex: $ cat&gt;filename</a:t>
            </a:r>
            <a:endParaRPr dirty="0"/>
          </a:p>
          <a:p>
            <a:pPr marL="342900" lvl="0" indent="-342900" algn="l" rtl="0">
              <a:spcBef>
                <a:spcPts val="600"/>
              </a:spcBef>
              <a:spcAft>
                <a:spcPts val="0"/>
              </a:spcAft>
              <a:buSzPts val="1680"/>
              <a:buFont typeface="Wingdings" panose="05000000000000000000" pitchFamily="2" charset="2"/>
              <a:buChar char="Ø"/>
            </a:pPr>
            <a:r>
              <a:rPr lang="en-US" dirty="0">
                <a:latin typeface="Calibri"/>
                <a:ea typeface="Calibri"/>
                <a:cs typeface="Calibri"/>
                <a:sym typeface="Calibri"/>
              </a:rPr>
              <a:t>cat also used to display the contents of the file</a:t>
            </a:r>
            <a:endParaRPr dirty="0"/>
          </a:p>
          <a:p>
            <a:pPr marL="342900" lvl="0" indent="-342900" algn="l" rtl="0">
              <a:spcBef>
                <a:spcPts val="600"/>
              </a:spcBef>
              <a:spcAft>
                <a:spcPts val="0"/>
              </a:spcAft>
              <a:buSzPts val="1680"/>
              <a:buFont typeface="Wingdings" panose="05000000000000000000" pitchFamily="2" charset="2"/>
              <a:buChar char="Ø"/>
            </a:pPr>
            <a:r>
              <a:rPr lang="en-US" dirty="0" err="1">
                <a:latin typeface="Calibri"/>
                <a:ea typeface="Calibri"/>
                <a:cs typeface="Calibri"/>
                <a:sym typeface="Calibri"/>
              </a:rPr>
              <a:t>Eg</a:t>
            </a:r>
            <a:r>
              <a:rPr lang="en-US" dirty="0">
                <a:latin typeface="Calibri"/>
                <a:ea typeface="Calibri"/>
                <a:cs typeface="Calibri"/>
                <a:sym typeface="Calibri"/>
              </a:rPr>
              <a:t>: cat filename display the contents of the filename.</a:t>
            </a:r>
            <a:endParaRPr dirty="0"/>
          </a:p>
          <a:p>
            <a:pPr marL="342900" lvl="0" indent="-342900" algn="l" rtl="0">
              <a:spcBef>
                <a:spcPts val="600"/>
              </a:spcBef>
              <a:spcAft>
                <a:spcPts val="0"/>
              </a:spcAft>
              <a:buSzPts val="1680"/>
              <a:buFont typeface="Wingdings" panose="05000000000000000000" pitchFamily="2" charset="2"/>
              <a:buChar char="Ø"/>
            </a:pPr>
            <a:r>
              <a:rPr lang="en-US" dirty="0">
                <a:latin typeface="Calibri"/>
                <a:ea typeface="Calibri"/>
                <a:cs typeface="Calibri"/>
                <a:sym typeface="Calibri"/>
              </a:rPr>
              <a:t>cat &lt; filename displays the contents of the filename using input redirection operator.</a:t>
            </a:r>
            <a:endParaRPr dirty="0"/>
          </a:p>
          <a:p>
            <a:pPr marL="342900" lvl="0" indent="-342900" algn="l" rtl="0">
              <a:spcBef>
                <a:spcPts val="600"/>
              </a:spcBef>
              <a:spcAft>
                <a:spcPts val="0"/>
              </a:spcAft>
              <a:buSzPts val="1680"/>
              <a:buFont typeface="Wingdings" panose="05000000000000000000" pitchFamily="2" charset="2"/>
              <a:buChar char="Ø"/>
            </a:pPr>
            <a:r>
              <a:rPr lang="en-US" dirty="0">
                <a:latin typeface="Calibri"/>
                <a:ea typeface="Calibri"/>
                <a:cs typeface="Calibri"/>
                <a:sym typeface="Calibri"/>
              </a:rPr>
              <a:t>cat &gt;filename creates a file using output redirection.</a:t>
            </a:r>
            <a:endParaRPr dirty="0"/>
          </a:p>
          <a:p>
            <a:pPr marL="342900" lvl="0" indent="-342900" algn="l" rtl="0">
              <a:spcBef>
                <a:spcPts val="600"/>
              </a:spcBef>
              <a:spcAft>
                <a:spcPts val="0"/>
              </a:spcAft>
              <a:buSzPts val="1680"/>
              <a:buFont typeface="Wingdings" panose="05000000000000000000" pitchFamily="2" charset="2"/>
              <a:buChar char="Ø"/>
            </a:pPr>
            <a:r>
              <a:rPr lang="en-US" dirty="0">
                <a:latin typeface="Calibri"/>
                <a:ea typeface="Calibri"/>
                <a:cs typeface="Calibri"/>
                <a:sym typeface="Calibri"/>
              </a:rPr>
              <a:t>cat &gt;&gt; filename performs append operation to a file.</a:t>
            </a: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38BFDF0-2BF7-5ED9-55B0-124D8D5E1DB0}"/>
                  </a:ext>
                </a:extLst>
              </p14:cNvPr>
              <p14:cNvContentPartPr/>
              <p14:nvPr/>
            </p14:nvContentPartPr>
            <p14:xfrm>
              <a:off x="879507" y="1224897"/>
              <a:ext cx="2466000" cy="3115080"/>
            </p14:xfrm>
          </p:contentPart>
        </mc:Choice>
        <mc:Fallback>
          <p:pic>
            <p:nvPicPr>
              <p:cNvPr id="2" name="Ink 1">
                <a:extLst>
                  <a:ext uri="{FF2B5EF4-FFF2-40B4-BE49-F238E27FC236}">
                    <a16:creationId xmlns:a16="http://schemas.microsoft.com/office/drawing/2014/main" id="{B38BFDF0-2BF7-5ED9-55B0-124D8D5E1DB0}"/>
                  </a:ext>
                </a:extLst>
              </p:cNvPr>
              <p:cNvPicPr/>
              <p:nvPr/>
            </p:nvPicPr>
            <p:blipFill>
              <a:blip r:embed="rId4"/>
              <a:stretch>
                <a:fillRect/>
              </a:stretch>
            </p:blipFill>
            <p:spPr>
              <a:xfrm>
                <a:off x="870867" y="1215897"/>
                <a:ext cx="2483640" cy="31327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8"/>
          <p:cNvSpPr txBox="1">
            <a:spLocks noGrp="1"/>
          </p:cNvSpPr>
          <p:nvPr>
            <p:ph type="title"/>
          </p:nvPr>
        </p:nvSpPr>
        <p:spPr>
          <a:xfrm>
            <a:off x="457200" y="274638"/>
            <a:ext cx="7467600" cy="77809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File permissions</a:t>
            </a:r>
            <a:endParaRPr/>
          </a:p>
        </p:txBody>
      </p:sp>
      <p:sp>
        <p:nvSpPr>
          <p:cNvPr id="342" name="Google Shape;342;p48"/>
          <p:cNvSpPr txBox="1">
            <a:spLocks noGrp="1"/>
          </p:cNvSpPr>
          <p:nvPr>
            <p:ph type="body" idx="1"/>
          </p:nvPr>
        </p:nvSpPr>
        <p:spPr>
          <a:xfrm>
            <a:off x="457200" y="1340768"/>
            <a:ext cx="7467600" cy="5133184"/>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70000"/>
              <a:buNone/>
            </a:pPr>
            <a:r>
              <a:rPr lang="en-US"/>
              <a:t>Read permission</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Read permission for a directory means that the list of filenames stored in that directory is accessible.</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Since ls reads the directory to display filenames, if a directory’s read permission is removed, ls wont work.</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Consider removing the read permission first from the directory progs,</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ls -ld progs</a:t>
            </a:r>
            <a:endParaRPr/>
          </a:p>
          <a:p>
            <a:pPr marL="274320" lvl="0" indent="-274320" algn="l" rtl="0">
              <a:spcBef>
                <a:spcPts val="600"/>
              </a:spcBef>
              <a:spcAft>
                <a:spcPts val="0"/>
              </a:spcAft>
              <a:buSzPct val="70000"/>
              <a:buChar char="🞆"/>
            </a:pPr>
            <a:r>
              <a:rPr lang="en-US"/>
              <a:t>drwxr-xr-x 2 kumar metal 128 jun 18 22:41 progs</a:t>
            </a:r>
            <a:endParaRPr/>
          </a:p>
          <a:p>
            <a:pPr marL="274320" lvl="0" indent="-183642"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chmod -r progs ; ls progs</a:t>
            </a:r>
            <a:endParaRPr/>
          </a:p>
          <a:p>
            <a:pPr marL="274320" lvl="0" indent="-274320" algn="l" rtl="0">
              <a:spcBef>
                <a:spcPts val="600"/>
              </a:spcBef>
              <a:spcAft>
                <a:spcPts val="0"/>
              </a:spcAft>
              <a:buSzPct val="70000"/>
              <a:buChar char="🞆"/>
            </a:pPr>
            <a:r>
              <a:rPr lang="en-US"/>
              <a:t>progs: permission denied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457200" y="274638"/>
            <a:ext cx="7467600" cy="56207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File permissions</a:t>
            </a:r>
            <a:endParaRPr/>
          </a:p>
        </p:txBody>
      </p:sp>
      <p:sp>
        <p:nvSpPr>
          <p:cNvPr id="348" name="Google Shape;348;p49"/>
          <p:cNvSpPr txBox="1">
            <a:spLocks noGrp="1"/>
          </p:cNvSpPr>
          <p:nvPr>
            <p:ph type="body" idx="1"/>
          </p:nvPr>
        </p:nvSpPr>
        <p:spPr>
          <a:xfrm>
            <a:off x="457200" y="1124744"/>
            <a:ext cx="7467600" cy="5349208"/>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0000"/>
              <a:buNone/>
            </a:pPr>
            <a:r>
              <a:rPr lang="en-US" dirty="0"/>
              <a:t>Write permission</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Write permission for a directory implies that you are permitted to create or remove files in it.</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To try that out, restore the read permission and remove the write permission from the directory before you try to copy a file to it.</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err="1"/>
              <a:t>chmod</a:t>
            </a:r>
            <a:r>
              <a:rPr lang="en-US" dirty="0"/>
              <a:t> 555 progs ; ls –</a:t>
            </a:r>
            <a:r>
              <a:rPr lang="en-US" dirty="0" err="1"/>
              <a:t>ld</a:t>
            </a:r>
            <a:r>
              <a:rPr lang="en-US" dirty="0"/>
              <a:t> progs</a:t>
            </a:r>
            <a:endParaRPr dirty="0"/>
          </a:p>
          <a:p>
            <a:pPr marL="274320" lvl="0" indent="-274320" algn="l" rtl="0">
              <a:spcBef>
                <a:spcPts val="600"/>
              </a:spcBef>
              <a:spcAft>
                <a:spcPts val="0"/>
              </a:spcAft>
              <a:buSzPct val="70000"/>
              <a:buChar char="🞆"/>
            </a:pPr>
            <a:r>
              <a:rPr lang="en-US" dirty="0" err="1"/>
              <a:t>dr</a:t>
            </a:r>
            <a:r>
              <a:rPr lang="en-US" dirty="0"/>
              <a:t>-</a:t>
            </a:r>
            <a:r>
              <a:rPr lang="en-US" dirty="0" err="1"/>
              <a:t>xr</a:t>
            </a:r>
            <a:r>
              <a:rPr lang="en-US" dirty="0"/>
              <a:t>-</a:t>
            </a:r>
            <a:r>
              <a:rPr lang="en-US" dirty="0" err="1"/>
              <a:t>xr</a:t>
            </a:r>
            <a:r>
              <a:rPr lang="en-US" dirty="0"/>
              <a:t>-x 2 </a:t>
            </a:r>
            <a:r>
              <a:rPr lang="en-US" dirty="0" err="1"/>
              <a:t>kumar</a:t>
            </a:r>
            <a:r>
              <a:rPr lang="en-US" dirty="0"/>
              <a:t> metal 128 </a:t>
            </a:r>
            <a:r>
              <a:rPr lang="en-US" dirty="0" err="1"/>
              <a:t>jun</a:t>
            </a:r>
            <a:r>
              <a:rPr lang="en-US" dirty="0"/>
              <a:t> 18 22:41 progs</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cp </a:t>
            </a:r>
            <a:r>
              <a:rPr lang="en-US" dirty="0" err="1"/>
              <a:t>emp.lst</a:t>
            </a:r>
            <a:r>
              <a:rPr lang="en-US" dirty="0"/>
              <a:t> progs</a:t>
            </a:r>
            <a:endParaRPr dirty="0"/>
          </a:p>
          <a:p>
            <a:pPr marL="274320" lvl="0" indent="-274320" algn="l" rtl="0">
              <a:spcBef>
                <a:spcPts val="600"/>
              </a:spcBef>
              <a:spcAft>
                <a:spcPts val="0"/>
              </a:spcAft>
              <a:buSzPct val="70000"/>
              <a:buChar char="🞆"/>
            </a:pPr>
            <a:r>
              <a:rPr lang="en-US" dirty="0"/>
              <a:t>cp: cannot create progs/</a:t>
            </a:r>
            <a:r>
              <a:rPr lang="en-US" dirty="0" err="1"/>
              <a:t>emp.lst</a:t>
            </a:r>
            <a:r>
              <a:rPr lang="en-US" dirty="0"/>
              <a:t>: permission denied</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The write permission for a directory determines whether we can create or remove files in it because these actions modify the directory</a:t>
            </a:r>
            <a:endParaRPr dirty="0"/>
          </a:p>
          <a:p>
            <a:pPr marL="274320" lvl="0" indent="-199644" algn="l" rtl="0">
              <a:spcBef>
                <a:spcPts val="600"/>
              </a:spcBef>
              <a:spcAft>
                <a:spcPts val="0"/>
              </a:spcAft>
              <a:buSzPct val="70000"/>
              <a:buNone/>
            </a:pPr>
            <a:endParaRPr dirty="0"/>
          </a:p>
          <a:p>
            <a:pPr marL="274320" lvl="0" indent="-274320" algn="l" rtl="0">
              <a:spcBef>
                <a:spcPts val="600"/>
              </a:spcBef>
              <a:spcAft>
                <a:spcPts val="0"/>
              </a:spcAft>
              <a:buSzPct val="70000"/>
              <a:buChar char="🞆"/>
            </a:pPr>
            <a:r>
              <a:rPr lang="en-US" dirty="0"/>
              <a:t>Whether we can modify a file depends on whether the file itself has write permission. Changing a file doesn't modify its directory entry</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File permissions</a:t>
            </a:r>
            <a:endParaRPr/>
          </a:p>
        </p:txBody>
      </p:sp>
      <p:sp>
        <p:nvSpPr>
          <p:cNvPr id="354" name="Google Shape;354;p5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70000"/>
              <a:buNone/>
            </a:pPr>
            <a:r>
              <a:rPr lang="en-US"/>
              <a:t>Execute permission</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If a single directory in the pathname doesn’t have execute permission, then it</a:t>
            </a:r>
            <a:endParaRPr/>
          </a:p>
          <a:p>
            <a:pPr marL="0" lvl="0" indent="0" algn="l" rtl="0">
              <a:spcBef>
                <a:spcPts val="600"/>
              </a:spcBef>
              <a:spcAft>
                <a:spcPts val="0"/>
              </a:spcAft>
              <a:buSzPct val="70000"/>
              <a:buNone/>
            </a:pPr>
            <a:r>
              <a:rPr lang="en-US"/>
              <a:t>     can’t be searched for the name of the next directory.</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That’s why the execute privilege of a directory is often referred to as the search</a:t>
            </a:r>
            <a:endParaRPr/>
          </a:p>
          <a:p>
            <a:pPr marL="0" lvl="0" indent="0" algn="l" rtl="0">
              <a:spcBef>
                <a:spcPts val="600"/>
              </a:spcBef>
              <a:spcAft>
                <a:spcPts val="0"/>
              </a:spcAft>
              <a:buSzPct val="70000"/>
              <a:buNone/>
            </a:pPr>
            <a:r>
              <a:rPr lang="en-US"/>
              <a:t>      permission.</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A directory has to be searched for the next directory, so the cd command won’t</a:t>
            </a:r>
            <a:endParaRPr/>
          </a:p>
          <a:p>
            <a:pPr marL="0" lvl="0" indent="0" algn="l" rtl="0">
              <a:spcBef>
                <a:spcPts val="600"/>
              </a:spcBef>
              <a:spcAft>
                <a:spcPts val="0"/>
              </a:spcAft>
              <a:buSzPct val="70000"/>
              <a:buNone/>
            </a:pPr>
            <a:r>
              <a:rPr lang="en-US"/>
              <a:t>     work if the search permission for the directory is turned off.</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chmod 666 progs ; ls –ld progs</a:t>
            </a:r>
            <a:endParaRPr/>
          </a:p>
          <a:p>
            <a:pPr marL="274320" lvl="0" indent="-274320" algn="l" rtl="0">
              <a:spcBef>
                <a:spcPts val="600"/>
              </a:spcBef>
              <a:spcAft>
                <a:spcPts val="0"/>
              </a:spcAft>
              <a:buSzPct val="70000"/>
              <a:buChar char="🞆"/>
            </a:pPr>
            <a:r>
              <a:rPr lang="en-US"/>
              <a:t>drw-rw-rw- 2 kumar metal 128 jun 18 22:41 progs</a:t>
            </a:r>
            <a:endParaRPr/>
          </a:p>
          <a:p>
            <a:pPr marL="274320" lvl="0" indent="-207645" algn="l" rtl="0">
              <a:spcBef>
                <a:spcPts val="600"/>
              </a:spcBef>
              <a:spcAft>
                <a:spcPts val="0"/>
              </a:spcAft>
              <a:buSzPct val="70000"/>
              <a:buNone/>
            </a:pPr>
            <a:endParaRPr/>
          </a:p>
          <a:p>
            <a:pPr marL="274320" lvl="0" indent="-274320" algn="l" rtl="0">
              <a:spcBef>
                <a:spcPts val="600"/>
              </a:spcBef>
              <a:spcAft>
                <a:spcPts val="0"/>
              </a:spcAft>
              <a:buSzPct val="70000"/>
              <a:buChar char="🞆"/>
            </a:pPr>
            <a:r>
              <a:rPr lang="en-US"/>
              <a:t>cd progs</a:t>
            </a:r>
            <a:endParaRPr/>
          </a:p>
          <a:p>
            <a:pPr marL="0" lvl="0" indent="0" algn="l" rtl="0">
              <a:spcBef>
                <a:spcPts val="600"/>
              </a:spcBef>
              <a:spcAft>
                <a:spcPts val="0"/>
              </a:spcAft>
              <a:buSzPct val="70000"/>
              <a:buNone/>
            </a:pPr>
            <a:r>
              <a:rPr lang="en-US"/>
              <a:t>     permission denied to search and execute it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File permissions</a:t>
            </a:r>
            <a:endParaRPr/>
          </a:p>
        </p:txBody>
      </p:sp>
      <p:sp>
        <p:nvSpPr>
          <p:cNvPr id="360" name="Google Shape;360;p5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400"/>
              <a:buChar char="🞆"/>
            </a:pPr>
            <a:r>
              <a:rPr lang="en-US" sz="2000">
                <a:latin typeface="Calibri"/>
                <a:ea typeface="Calibri"/>
                <a:cs typeface="Calibri"/>
                <a:sym typeface="Calibri"/>
              </a:rPr>
              <a:t>The</a:t>
            </a:r>
            <a:r>
              <a:rPr lang="en-US" sz="2000" b="1">
                <a:latin typeface="Calibri"/>
                <a:ea typeface="Calibri"/>
                <a:cs typeface="Calibri"/>
                <a:sym typeface="Calibri"/>
              </a:rPr>
              <a:t> `chgrp`</a:t>
            </a:r>
            <a:r>
              <a:rPr lang="en-US" sz="2000">
                <a:latin typeface="Calibri"/>
                <a:ea typeface="Calibri"/>
                <a:cs typeface="Calibri"/>
                <a:sym typeface="Calibri"/>
              </a:rPr>
              <a:t> command in Linux is used to change the group ownership of a file or directory. All files in Linux belong to an owner and a group. You can set the owner by using “</a:t>
            </a:r>
            <a:r>
              <a:rPr lang="en-US" sz="2000" b="1" u="sng">
                <a:solidFill>
                  <a:schemeClr val="hlink"/>
                </a:solidFill>
                <a:latin typeface="Calibri"/>
                <a:ea typeface="Calibri"/>
                <a:cs typeface="Calibri"/>
                <a:sym typeface="Calibri"/>
                <a:hlinkClick r:id="rId3"/>
              </a:rPr>
              <a:t>chown</a:t>
            </a:r>
            <a:r>
              <a:rPr lang="en-US" sz="2000">
                <a:latin typeface="Calibri"/>
                <a:ea typeface="Calibri"/>
                <a:cs typeface="Calibri"/>
                <a:sym typeface="Calibri"/>
              </a:rPr>
              <a:t>” command, and the group by the “chgrp” command.</a:t>
            </a:r>
            <a:endParaRPr/>
          </a:p>
          <a:p>
            <a:pPr marL="274320" lvl="0" indent="-274320" algn="l" rtl="0">
              <a:spcBef>
                <a:spcPts val="600"/>
              </a:spcBef>
              <a:spcAft>
                <a:spcPts val="0"/>
              </a:spcAft>
              <a:buSzPts val="1400"/>
              <a:buNone/>
            </a:pPr>
            <a:r>
              <a:rPr lang="en-US" sz="2000" b="1">
                <a:latin typeface="Calibri"/>
                <a:ea typeface="Calibri"/>
                <a:cs typeface="Calibri"/>
                <a:sym typeface="Calibri"/>
              </a:rPr>
              <a:t>Syntax of `chgrp` command in Linux</a:t>
            </a:r>
            <a:endParaRPr/>
          </a:p>
          <a:p>
            <a:pPr marL="274320" lvl="0" indent="-274320" algn="l" rtl="0">
              <a:spcBef>
                <a:spcPts val="600"/>
              </a:spcBef>
              <a:spcAft>
                <a:spcPts val="0"/>
              </a:spcAft>
              <a:buSzPts val="1400"/>
              <a:buChar char="🞆"/>
            </a:pPr>
            <a:r>
              <a:rPr lang="en-US" sz="2000">
                <a:latin typeface="Calibri"/>
                <a:ea typeface="Calibri"/>
                <a:cs typeface="Calibri"/>
                <a:sym typeface="Calibri"/>
              </a:rPr>
              <a:t>chgrp [OPTION]… GROUP FILE… chgrp [OPTION]… –reference=RFILE FILE…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2"/>
          <p:cNvSpPr txBox="1">
            <a:spLocks noGrp="1"/>
          </p:cNvSpPr>
          <p:nvPr>
            <p:ph type="body" idx="1"/>
          </p:nvPr>
        </p:nvSpPr>
        <p:spPr>
          <a:xfrm>
            <a:off x="457200" y="928670"/>
            <a:ext cx="7972452" cy="5545282"/>
          </a:xfrm>
          <a:prstGeom prst="rect">
            <a:avLst/>
          </a:prstGeom>
          <a:noFill/>
          <a:ln>
            <a:noFill/>
          </a:ln>
        </p:spPr>
        <p:txBody>
          <a:bodyPr spcFirstLastPara="1" wrap="square" lIns="91425" tIns="45700" rIns="91425" bIns="45700" anchor="t" anchorCtr="0">
            <a:normAutofit/>
          </a:bodyPr>
          <a:lstStyle/>
          <a:p>
            <a:pPr marL="274320" lvl="0" indent="-274320" algn="ctr" rtl="0">
              <a:spcBef>
                <a:spcPts val="0"/>
              </a:spcBef>
              <a:spcAft>
                <a:spcPts val="0"/>
              </a:spcAft>
              <a:buSzPts val="4200"/>
              <a:buNone/>
            </a:pPr>
            <a:endParaRPr sz="6000"/>
          </a:p>
          <a:p>
            <a:pPr marL="274320" lvl="0" indent="-274320" algn="ctr" rtl="0">
              <a:spcBef>
                <a:spcPts val="600"/>
              </a:spcBef>
              <a:spcAft>
                <a:spcPts val="0"/>
              </a:spcAft>
              <a:buSzPts val="4200"/>
              <a:buNone/>
            </a:pPr>
            <a:endParaRPr sz="6000"/>
          </a:p>
          <a:p>
            <a:pPr marL="274320" lvl="0" indent="-274320" algn="ctr" rtl="0">
              <a:spcBef>
                <a:spcPts val="600"/>
              </a:spcBef>
              <a:spcAft>
                <a:spcPts val="0"/>
              </a:spcAft>
              <a:buSzPts val="4200"/>
              <a:buNone/>
            </a:pPr>
            <a:r>
              <a:rPr lang="en-US" sz="6000"/>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810237-D186-6585-EBDB-7469817129F7}"/>
              </a:ext>
            </a:extLst>
          </p:cNvPr>
          <p:cNvPicPr>
            <a:picLocks noChangeAspect="1"/>
          </p:cNvPicPr>
          <p:nvPr/>
        </p:nvPicPr>
        <p:blipFill>
          <a:blip r:embed="rId2"/>
          <a:stretch>
            <a:fillRect/>
          </a:stretch>
        </p:blipFill>
        <p:spPr>
          <a:xfrm>
            <a:off x="1951264" y="0"/>
            <a:ext cx="5241472"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14863F5-0574-8599-6829-FDE985CE0C05}"/>
                  </a:ext>
                </a:extLst>
              </p14:cNvPr>
              <p14:cNvContentPartPr/>
              <p14:nvPr/>
            </p14:nvContentPartPr>
            <p14:xfrm>
              <a:off x="2484027" y="317697"/>
              <a:ext cx="192240" cy="196920"/>
            </p14:xfrm>
          </p:contentPart>
        </mc:Choice>
        <mc:Fallback>
          <p:pic>
            <p:nvPicPr>
              <p:cNvPr id="6" name="Ink 5">
                <a:extLst>
                  <a:ext uri="{FF2B5EF4-FFF2-40B4-BE49-F238E27FC236}">
                    <a16:creationId xmlns:a16="http://schemas.microsoft.com/office/drawing/2014/main" id="{A14863F5-0574-8599-6829-FDE985CE0C05}"/>
                  </a:ext>
                </a:extLst>
              </p:cNvPr>
              <p:cNvPicPr/>
              <p:nvPr/>
            </p:nvPicPr>
            <p:blipFill>
              <a:blip r:embed="rId4"/>
              <a:stretch>
                <a:fillRect/>
              </a:stretch>
            </p:blipFill>
            <p:spPr>
              <a:xfrm>
                <a:off x="2475387" y="308697"/>
                <a:ext cx="2098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2DBF219-2C50-0858-7ED0-BF0FBD35FD1B}"/>
                  </a:ext>
                </a:extLst>
              </p14:cNvPr>
              <p14:cNvContentPartPr/>
              <p14:nvPr/>
            </p14:nvContentPartPr>
            <p14:xfrm>
              <a:off x="2493027" y="774537"/>
              <a:ext cx="270360" cy="192960"/>
            </p14:xfrm>
          </p:contentPart>
        </mc:Choice>
        <mc:Fallback>
          <p:pic>
            <p:nvPicPr>
              <p:cNvPr id="7" name="Ink 6">
                <a:extLst>
                  <a:ext uri="{FF2B5EF4-FFF2-40B4-BE49-F238E27FC236}">
                    <a16:creationId xmlns:a16="http://schemas.microsoft.com/office/drawing/2014/main" id="{32DBF219-2C50-0858-7ED0-BF0FBD35FD1B}"/>
                  </a:ext>
                </a:extLst>
              </p:cNvPr>
              <p:cNvPicPr/>
              <p:nvPr/>
            </p:nvPicPr>
            <p:blipFill>
              <a:blip r:embed="rId6"/>
              <a:stretch>
                <a:fillRect/>
              </a:stretch>
            </p:blipFill>
            <p:spPr>
              <a:xfrm>
                <a:off x="2484387" y="765897"/>
                <a:ext cx="2880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F4D4C8A-C9E8-B96D-9C4A-06AA05E3EE4B}"/>
                  </a:ext>
                </a:extLst>
              </p14:cNvPr>
              <p14:cNvContentPartPr/>
              <p14:nvPr/>
            </p14:nvContentPartPr>
            <p14:xfrm>
              <a:off x="2510307" y="1138497"/>
              <a:ext cx="196200" cy="143280"/>
            </p14:xfrm>
          </p:contentPart>
        </mc:Choice>
        <mc:Fallback>
          <p:pic>
            <p:nvPicPr>
              <p:cNvPr id="8" name="Ink 7">
                <a:extLst>
                  <a:ext uri="{FF2B5EF4-FFF2-40B4-BE49-F238E27FC236}">
                    <a16:creationId xmlns:a16="http://schemas.microsoft.com/office/drawing/2014/main" id="{5F4D4C8A-C9E8-B96D-9C4A-06AA05E3EE4B}"/>
                  </a:ext>
                </a:extLst>
              </p:cNvPr>
              <p:cNvPicPr/>
              <p:nvPr/>
            </p:nvPicPr>
            <p:blipFill>
              <a:blip r:embed="rId8"/>
              <a:stretch>
                <a:fillRect/>
              </a:stretch>
            </p:blipFill>
            <p:spPr>
              <a:xfrm>
                <a:off x="2501307" y="1129497"/>
                <a:ext cx="2138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2AA9E483-4C82-8A25-E73C-68E4DCF2641A}"/>
                  </a:ext>
                </a:extLst>
              </p14:cNvPr>
              <p14:cNvContentPartPr/>
              <p14:nvPr/>
            </p14:nvContentPartPr>
            <p14:xfrm>
              <a:off x="3916107" y="1207617"/>
              <a:ext cx="1665360" cy="8640"/>
            </p14:xfrm>
          </p:contentPart>
        </mc:Choice>
        <mc:Fallback>
          <p:pic>
            <p:nvPicPr>
              <p:cNvPr id="11" name="Ink 10">
                <a:extLst>
                  <a:ext uri="{FF2B5EF4-FFF2-40B4-BE49-F238E27FC236}">
                    <a16:creationId xmlns:a16="http://schemas.microsoft.com/office/drawing/2014/main" id="{2AA9E483-4C82-8A25-E73C-68E4DCF2641A}"/>
                  </a:ext>
                </a:extLst>
              </p:cNvPr>
              <p:cNvPicPr/>
              <p:nvPr/>
            </p:nvPicPr>
            <p:blipFill>
              <a:blip r:embed="rId10"/>
              <a:stretch>
                <a:fillRect/>
              </a:stretch>
            </p:blipFill>
            <p:spPr>
              <a:xfrm>
                <a:off x="3907107" y="1198617"/>
                <a:ext cx="16830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450D1DDB-55CA-5FFF-0340-DE508303BE3B}"/>
                  </a:ext>
                </a:extLst>
              </p14:cNvPr>
              <p14:cNvContentPartPr/>
              <p14:nvPr/>
            </p14:nvContentPartPr>
            <p14:xfrm>
              <a:off x="2501307" y="1890537"/>
              <a:ext cx="375480" cy="223200"/>
            </p14:xfrm>
          </p:contentPart>
        </mc:Choice>
        <mc:Fallback>
          <p:pic>
            <p:nvPicPr>
              <p:cNvPr id="12" name="Ink 11">
                <a:extLst>
                  <a:ext uri="{FF2B5EF4-FFF2-40B4-BE49-F238E27FC236}">
                    <a16:creationId xmlns:a16="http://schemas.microsoft.com/office/drawing/2014/main" id="{450D1DDB-55CA-5FFF-0340-DE508303BE3B}"/>
                  </a:ext>
                </a:extLst>
              </p:cNvPr>
              <p:cNvPicPr/>
              <p:nvPr/>
            </p:nvPicPr>
            <p:blipFill>
              <a:blip r:embed="rId12"/>
              <a:stretch>
                <a:fillRect/>
              </a:stretch>
            </p:blipFill>
            <p:spPr>
              <a:xfrm>
                <a:off x="2492667" y="1881897"/>
                <a:ext cx="3931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1A3121BF-2414-8D50-6611-48D960FDA934}"/>
                  </a:ext>
                </a:extLst>
              </p14:cNvPr>
              <p14:cNvContentPartPr/>
              <p14:nvPr/>
            </p14:nvContentPartPr>
            <p14:xfrm>
              <a:off x="2518587" y="3072777"/>
              <a:ext cx="331560" cy="196200"/>
            </p14:xfrm>
          </p:contentPart>
        </mc:Choice>
        <mc:Fallback>
          <p:pic>
            <p:nvPicPr>
              <p:cNvPr id="13" name="Ink 12">
                <a:extLst>
                  <a:ext uri="{FF2B5EF4-FFF2-40B4-BE49-F238E27FC236}">
                    <a16:creationId xmlns:a16="http://schemas.microsoft.com/office/drawing/2014/main" id="{1A3121BF-2414-8D50-6611-48D960FDA934}"/>
                  </a:ext>
                </a:extLst>
              </p:cNvPr>
              <p:cNvPicPr/>
              <p:nvPr/>
            </p:nvPicPr>
            <p:blipFill>
              <a:blip r:embed="rId14"/>
              <a:stretch>
                <a:fillRect/>
              </a:stretch>
            </p:blipFill>
            <p:spPr>
              <a:xfrm>
                <a:off x="2509947" y="3063777"/>
                <a:ext cx="349200" cy="213840"/>
              </a:xfrm>
              <a:prstGeom prst="rect">
                <a:avLst/>
              </a:prstGeom>
            </p:spPr>
          </p:pic>
        </mc:Fallback>
      </mc:AlternateContent>
      <p:grpSp>
        <p:nvGrpSpPr>
          <p:cNvPr id="16" name="Group 15">
            <a:extLst>
              <a:ext uri="{FF2B5EF4-FFF2-40B4-BE49-F238E27FC236}">
                <a16:creationId xmlns:a16="http://schemas.microsoft.com/office/drawing/2014/main" id="{90E87AAA-B2FB-D9A6-3B05-27161067C019}"/>
              </a:ext>
            </a:extLst>
          </p:cNvPr>
          <p:cNvGrpSpPr/>
          <p:nvPr/>
        </p:nvGrpSpPr>
        <p:grpSpPr>
          <a:xfrm>
            <a:off x="3528387" y="3976377"/>
            <a:ext cx="560520" cy="9000"/>
            <a:chOff x="3528387" y="3976377"/>
            <a:chExt cx="560520" cy="9000"/>
          </a:xfrm>
        </p:grpSpPr>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1D8979C0-2274-F471-214A-E28DF2180494}"/>
                    </a:ext>
                  </a:extLst>
                </p14:cNvPr>
                <p14:cNvContentPartPr/>
                <p14:nvPr/>
              </p14:nvContentPartPr>
              <p14:xfrm>
                <a:off x="3528387" y="3985017"/>
                <a:ext cx="154440" cy="360"/>
              </p14:xfrm>
            </p:contentPart>
          </mc:Choice>
          <mc:Fallback>
            <p:pic>
              <p:nvPicPr>
                <p:cNvPr id="14" name="Ink 13">
                  <a:extLst>
                    <a:ext uri="{FF2B5EF4-FFF2-40B4-BE49-F238E27FC236}">
                      <a16:creationId xmlns:a16="http://schemas.microsoft.com/office/drawing/2014/main" id="{1D8979C0-2274-F471-214A-E28DF2180494}"/>
                    </a:ext>
                  </a:extLst>
                </p:cNvPr>
                <p:cNvPicPr/>
                <p:nvPr/>
              </p:nvPicPr>
              <p:blipFill>
                <a:blip r:embed="rId16"/>
                <a:stretch>
                  <a:fillRect/>
                </a:stretch>
              </p:blipFill>
              <p:spPr>
                <a:xfrm>
                  <a:off x="3519387" y="3976377"/>
                  <a:ext cx="172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D9317330-CE43-8E47-33D0-69C05EC1B91A}"/>
                    </a:ext>
                  </a:extLst>
                </p14:cNvPr>
                <p14:cNvContentPartPr/>
                <p14:nvPr/>
              </p14:nvContentPartPr>
              <p14:xfrm>
                <a:off x="3907827" y="3976377"/>
                <a:ext cx="181080" cy="360"/>
              </p14:xfrm>
            </p:contentPart>
          </mc:Choice>
          <mc:Fallback>
            <p:pic>
              <p:nvPicPr>
                <p:cNvPr id="15" name="Ink 14">
                  <a:extLst>
                    <a:ext uri="{FF2B5EF4-FFF2-40B4-BE49-F238E27FC236}">
                      <a16:creationId xmlns:a16="http://schemas.microsoft.com/office/drawing/2014/main" id="{D9317330-CE43-8E47-33D0-69C05EC1B91A}"/>
                    </a:ext>
                  </a:extLst>
                </p:cNvPr>
                <p:cNvPicPr/>
                <p:nvPr/>
              </p:nvPicPr>
              <p:blipFill>
                <a:blip r:embed="rId18"/>
                <a:stretch>
                  <a:fillRect/>
                </a:stretch>
              </p:blipFill>
              <p:spPr>
                <a:xfrm>
                  <a:off x="3898827" y="3967737"/>
                  <a:ext cx="198720" cy="18000"/>
                </a:xfrm>
                <a:prstGeom prst="rect">
                  <a:avLst/>
                </a:prstGeom>
              </p:spPr>
            </p:pic>
          </mc:Fallback>
        </mc:AlternateContent>
      </p:grpSp>
      <p:grpSp>
        <p:nvGrpSpPr>
          <p:cNvPr id="19" name="Group 18">
            <a:extLst>
              <a:ext uri="{FF2B5EF4-FFF2-40B4-BE49-F238E27FC236}">
                <a16:creationId xmlns:a16="http://schemas.microsoft.com/office/drawing/2014/main" id="{3883A793-B8A1-97AE-8D22-0CFD4CF445C3}"/>
              </a:ext>
            </a:extLst>
          </p:cNvPr>
          <p:cNvGrpSpPr/>
          <p:nvPr/>
        </p:nvGrpSpPr>
        <p:grpSpPr>
          <a:xfrm>
            <a:off x="4588947" y="3942177"/>
            <a:ext cx="439920" cy="120240"/>
            <a:chOff x="4588947" y="3942177"/>
            <a:chExt cx="439920" cy="120240"/>
          </a:xfrm>
        </p:grpSpPr>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737CE726-DAC5-1A69-5332-962A2A433350}"/>
                    </a:ext>
                  </a:extLst>
                </p14:cNvPr>
                <p14:cNvContentPartPr/>
                <p14:nvPr/>
              </p14:nvContentPartPr>
              <p14:xfrm>
                <a:off x="4787667" y="3985017"/>
                <a:ext cx="241200" cy="360"/>
              </p14:xfrm>
            </p:contentPart>
          </mc:Choice>
          <mc:Fallback>
            <p:pic>
              <p:nvPicPr>
                <p:cNvPr id="17" name="Ink 16">
                  <a:extLst>
                    <a:ext uri="{FF2B5EF4-FFF2-40B4-BE49-F238E27FC236}">
                      <a16:creationId xmlns:a16="http://schemas.microsoft.com/office/drawing/2014/main" id="{737CE726-DAC5-1A69-5332-962A2A433350}"/>
                    </a:ext>
                  </a:extLst>
                </p:cNvPr>
                <p:cNvPicPr/>
                <p:nvPr/>
              </p:nvPicPr>
              <p:blipFill>
                <a:blip r:embed="rId20"/>
                <a:stretch>
                  <a:fillRect/>
                </a:stretch>
              </p:blipFill>
              <p:spPr>
                <a:xfrm>
                  <a:off x="4778667" y="3976377"/>
                  <a:ext cx="258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CB0A3A30-9047-C308-EC83-FCCBE1AD93A8}"/>
                    </a:ext>
                  </a:extLst>
                </p14:cNvPr>
                <p14:cNvContentPartPr/>
                <p14:nvPr/>
              </p14:nvContentPartPr>
              <p14:xfrm>
                <a:off x="4588947" y="3942177"/>
                <a:ext cx="360" cy="120240"/>
              </p14:xfrm>
            </p:contentPart>
          </mc:Choice>
          <mc:Fallback>
            <p:pic>
              <p:nvPicPr>
                <p:cNvPr id="18" name="Ink 17">
                  <a:extLst>
                    <a:ext uri="{FF2B5EF4-FFF2-40B4-BE49-F238E27FC236}">
                      <a16:creationId xmlns:a16="http://schemas.microsoft.com/office/drawing/2014/main" id="{CB0A3A30-9047-C308-EC83-FCCBE1AD93A8}"/>
                    </a:ext>
                  </a:extLst>
                </p:cNvPr>
                <p:cNvPicPr/>
                <p:nvPr/>
              </p:nvPicPr>
              <p:blipFill>
                <a:blip r:embed="rId22"/>
                <a:stretch>
                  <a:fillRect/>
                </a:stretch>
              </p:blipFill>
              <p:spPr>
                <a:xfrm>
                  <a:off x="4580307" y="3933537"/>
                  <a:ext cx="18000" cy="13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BD157E45-A0A3-C949-9EA5-BAA8E4035F21}"/>
                  </a:ext>
                </a:extLst>
              </p14:cNvPr>
              <p14:cNvContentPartPr/>
              <p14:nvPr/>
            </p14:nvContentPartPr>
            <p14:xfrm>
              <a:off x="2458467" y="4424937"/>
              <a:ext cx="319680" cy="43920"/>
            </p14:xfrm>
          </p:contentPart>
        </mc:Choice>
        <mc:Fallback>
          <p:pic>
            <p:nvPicPr>
              <p:cNvPr id="20" name="Ink 19">
                <a:extLst>
                  <a:ext uri="{FF2B5EF4-FFF2-40B4-BE49-F238E27FC236}">
                    <a16:creationId xmlns:a16="http://schemas.microsoft.com/office/drawing/2014/main" id="{BD157E45-A0A3-C949-9EA5-BAA8E4035F21}"/>
                  </a:ext>
                </a:extLst>
              </p:cNvPr>
              <p:cNvPicPr/>
              <p:nvPr/>
            </p:nvPicPr>
            <p:blipFill>
              <a:blip r:embed="rId24"/>
              <a:stretch>
                <a:fillRect/>
              </a:stretch>
            </p:blipFill>
            <p:spPr>
              <a:xfrm>
                <a:off x="2449467" y="4415937"/>
                <a:ext cx="3373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A4EE1182-FFB9-6CD3-6418-1048CB6814E6}"/>
                  </a:ext>
                </a:extLst>
              </p14:cNvPr>
              <p14:cNvContentPartPr/>
              <p14:nvPr/>
            </p14:nvContentPartPr>
            <p14:xfrm>
              <a:off x="2493027" y="5969697"/>
              <a:ext cx="232920" cy="51840"/>
            </p14:xfrm>
          </p:contentPart>
        </mc:Choice>
        <mc:Fallback>
          <p:pic>
            <p:nvPicPr>
              <p:cNvPr id="21" name="Ink 20">
                <a:extLst>
                  <a:ext uri="{FF2B5EF4-FFF2-40B4-BE49-F238E27FC236}">
                    <a16:creationId xmlns:a16="http://schemas.microsoft.com/office/drawing/2014/main" id="{A4EE1182-FFB9-6CD3-6418-1048CB6814E6}"/>
                  </a:ext>
                </a:extLst>
              </p:cNvPr>
              <p:cNvPicPr/>
              <p:nvPr/>
            </p:nvPicPr>
            <p:blipFill>
              <a:blip r:embed="rId26"/>
              <a:stretch>
                <a:fillRect/>
              </a:stretch>
            </p:blipFill>
            <p:spPr>
              <a:xfrm>
                <a:off x="2484387" y="5960697"/>
                <a:ext cx="250560" cy="69480"/>
              </a:xfrm>
              <a:prstGeom prst="rect">
                <a:avLst/>
              </a:prstGeom>
            </p:spPr>
          </p:pic>
        </mc:Fallback>
      </mc:AlternateContent>
      <p:sp>
        <p:nvSpPr>
          <p:cNvPr id="23" name="TextBox 22">
            <a:extLst>
              <a:ext uri="{FF2B5EF4-FFF2-40B4-BE49-F238E27FC236}">
                <a16:creationId xmlns:a16="http://schemas.microsoft.com/office/drawing/2014/main" id="{4A69BC52-42C8-48F7-72AA-79BE6CD52CD4}"/>
              </a:ext>
            </a:extLst>
          </p:cNvPr>
          <p:cNvSpPr txBox="1"/>
          <p:nvPr/>
        </p:nvSpPr>
        <p:spPr>
          <a:xfrm>
            <a:off x="3818042" y="2649143"/>
            <a:ext cx="4572000" cy="307777"/>
          </a:xfrm>
          <a:prstGeom prst="rect">
            <a:avLst/>
          </a:prstGeom>
          <a:noFill/>
        </p:spPr>
        <p:txBody>
          <a:bodyPr wrap="square">
            <a:spAutoFit/>
          </a:bodyPr>
          <a:lstStyle/>
          <a:p>
            <a:r>
              <a:rPr lang="en-US" dirty="0">
                <a:solidFill>
                  <a:schemeClr val="bg1"/>
                </a:solidFill>
                <a:latin typeface="Calibri"/>
                <a:ea typeface="Calibri"/>
                <a:cs typeface="Calibri"/>
                <a:sym typeface="Calibri"/>
              </a:rPr>
              <a:t>Also, cat &lt; filename .txt</a:t>
            </a:r>
            <a:endParaRPr lang="en-IN" dirty="0">
              <a:solidFill>
                <a:schemeClr val="bg1"/>
              </a:solidFill>
            </a:endParaRPr>
          </a:p>
        </p:txBody>
      </p:sp>
    </p:spTree>
    <p:extLst>
      <p:ext uri="{BB962C8B-B14F-4D97-AF65-F5344CB8AC3E}">
        <p14:creationId xmlns:p14="http://schemas.microsoft.com/office/powerpoint/2010/main" val="57063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195943" y="64613"/>
            <a:ext cx="3139440" cy="597391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70000"/>
              <a:buNone/>
            </a:pPr>
            <a:r>
              <a:rPr lang="en-US" sz="2800" b="1" u="sng" dirty="0">
                <a:solidFill>
                  <a:srgbClr val="862110"/>
                </a:solidFill>
              </a:rPr>
              <a:t>cp command</a:t>
            </a:r>
            <a:endParaRPr sz="1800" dirty="0"/>
          </a:p>
          <a:p>
            <a:pPr marL="274320" lvl="0" indent="-274320" algn="l" rtl="0">
              <a:spcBef>
                <a:spcPts val="600"/>
              </a:spcBef>
              <a:spcAft>
                <a:spcPts val="0"/>
              </a:spcAft>
              <a:buSzPct val="70000"/>
              <a:buNone/>
            </a:pPr>
            <a:r>
              <a:rPr lang="en-US" sz="1800" dirty="0"/>
              <a:t>cp - </a:t>
            </a:r>
            <a:r>
              <a:rPr lang="en-US" sz="1800" dirty="0">
                <a:solidFill>
                  <a:srgbClr val="0070C0"/>
                </a:solidFill>
              </a:rPr>
              <a:t>Copy Files</a:t>
            </a:r>
            <a:endParaRPr sz="1800" dirty="0">
              <a:solidFill>
                <a:srgbClr val="0070C0"/>
              </a:solidFill>
            </a:endParaRPr>
          </a:p>
          <a:p>
            <a:pPr marL="274320" lvl="0" indent="-274320" algn="l" rtl="0">
              <a:spcBef>
                <a:spcPts val="600"/>
              </a:spcBef>
              <a:spcAft>
                <a:spcPts val="0"/>
              </a:spcAft>
              <a:buSzPct val="70000"/>
              <a:buNone/>
            </a:pPr>
            <a:endParaRPr sz="1800" dirty="0"/>
          </a:p>
          <a:p>
            <a:pPr marL="274320" lvl="0" indent="-274320" algn="l" rtl="0">
              <a:spcBef>
                <a:spcPts val="600"/>
              </a:spcBef>
              <a:spcAft>
                <a:spcPts val="0"/>
              </a:spcAft>
              <a:buSzPct val="70000"/>
              <a:buNone/>
            </a:pPr>
            <a:r>
              <a:rPr lang="en-US" sz="1800" b="1" dirty="0">
                <a:solidFill>
                  <a:srgbClr val="C00000"/>
                </a:solidFill>
              </a:rPr>
              <a:t>Syntax:</a:t>
            </a:r>
            <a:endParaRPr sz="1800" dirty="0"/>
          </a:p>
          <a:p>
            <a:pPr marL="274320" lvl="0" indent="-274320" algn="l" rtl="0">
              <a:spcBef>
                <a:spcPts val="600"/>
              </a:spcBef>
              <a:spcAft>
                <a:spcPts val="0"/>
              </a:spcAft>
              <a:buSzPct val="70000"/>
              <a:buChar char="🞆"/>
            </a:pPr>
            <a:r>
              <a:rPr lang="en-US" sz="1800" dirty="0"/>
              <a:t>cp [-</a:t>
            </a:r>
            <a:r>
              <a:rPr lang="en-US" sz="1800" dirty="0" err="1"/>
              <a:t>i</a:t>
            </a:r>
            <a:r>
              <a:rPr lang="en-US" sz="1800" dirty="0"/>
              <a:t>] file1 </a:t>
            </a:r>
            <a:r>
              <a:rPr lang="en-US" sz="1800" dirty="0" err="1"/>
              <a:t>new_file</a:t>
            </a:r>
            <a:r>
              <a:rPr lang="en-US" sz="1800" dirty="0"/>
              <a:t> </a:t>
            </a:r>
          </a:p>
          <a:p>
            <a:pPr marL="731520" lvl="1" indent="-274320">
              <a:spcBef>
                <a:spcPts val="600"/>
              </a:spcBef>
              <a:buSzPct val="70000"/>
              <a:buChar char="🞆"/>
            </a:pPr>
            <a:r>
              <a:rPr lang="en-US" sz="1400" dirty="0"/>
              <a:t>Copy a file</a:t>
            </a:r>
            <a:endParaRPr sz="1400" dirty="0"/>
          </a:p>
          <a:p>
            <a:pPr marL="274320" lvl="0" indent="-183642" algn="l" rtl="0">
              <a:spcBef>
                <a:spcPts val="600"/>
              </a:spcBef>
              <a:spcAft>
                <a:spcPts val="0"/>
              </a:spcAft>
              <a:buSzPct val="70000"/>
              <a:buNone/>
            </a:pPr>
            <a:endParaRPr sz="1800" dirty="0"/>
          </a:p>
          <a:p>
            <a:pPr marL="274320" lvl="0" indent="-274320" algn="l" rtl="0">
              <a:spcBef>
                <a:spcPts val="600"/>
              </a:spcBef>
              <a:spcAft>
                <a:spcPts val="0"/>
              </a:spcAft>
              <a:buSzPct val="70000"/>
              <a:buChar char="🞆"/>
            </a:pPr>
            <a:r>
              <a:rPr lang="en-US" sz="1800" dirty="0"/>
              <a:t>cp [-</a:t>
            </a:r>
            <a:r>
              <a:rPr lang="en-US" sz="1800" dirty="0" err="1"/>
              <a:t>i</a:t>
            </a:r>
            <a:r>
              <a:rPr lang="en-US" sz="1800" dirty="0"/>
              <a:t>] file [file...] </a:t>
            </a:r>
            <a:r>
              <a:rPr lang="en-US" sz="1800" dirty="0" err="1"/>
              <a:t>dest_dir</a:t>
            </a:r>
            <a:r>
              <a:rPr lang="en-US" sz="1800" dirty="0"/>
              <a:t> </a:t>
            </a:r>
          </a:p>
          <a:p>
            <a:pPr marL="731520" lvl="1" indent="-274320">
              <a:spcBef>
                <a:spcPts val="600"/>
              </a:spcBef>
              <a:buSzPct val="70000"/>
              <a:buChar char="🞆"/>
            </a:pPr>
            <a:r>
              <a:rPr lang="en-US" sz="1400" dirty="0"/>
              <a:t>Copy files to a directory</a:t>
            </a:r>
            <a:endParaRPr sz="1400" dirty="0"/>
          </a:p>
          <a:p>
            <a:pPr marL="274320" lvl="0" indent="-183642" algn="l" rtl="0">
              <a:spcBef>
                <a:spcPts val="600"/>
              </a:spcBef>
              <a:spcAft>
                <a:spcPts val="0"/>
              </a:spcAft>
              <a:buSzPct val="70000"/>
              <a:buNone/>
            </a:pPr>
            <a:endParaRPr sz="1800" dirty="0"/>
          </a:p>
          <a:p>
            <a:pPr marL="274320" lvl="0" indent="-274320" algn="l" rtl="0">
              <a:spcBef>
                <a:spcPts val="600"/>
              </a:spcBef>
              <a:spcAft>
                <a:spcPts val="0"/>
              </a:spcAft>
              <a:buSzPct val="70000"/>
              <a:buChar char="🞆"/>
            </a:pPr>
            <a:r>
              <a:rPr lang="en-US" sz="1800" dirty="0"/>
              <a:t>cp -r [-</a:t>
            </a:r>
            <a:r>
              <a:rPr lang="en-US" sz="1800" dirty="0" err="1"/>
              <a:t>i</a:t>
            </a:r>
            <a:r>
              <a:rPr lang="en-US" sz="1800" dirty="0"/>
              <a:t>] </a:t>
            </a:r>
            <a:r>
              <a:rPr lang="en-US" sz="1800" dirty="0" err="1"/>
              <a:t>dir</a:t>
            </a:r>
            <a:r>
              <a:rPr lang="en-US" sz="1800" dirty="0"/>
              <a:t> [dir...] </a:t>
            </a:r>
            <a:r>
              <a:rPr lang="en-US" sz="1800" dirty="0" err="1"/>
              <a:t>dest_dir</a:t>
            </a:r>
            <a:r>
              <a:rPr lang="en-US" sz="1800" dirty="0"/>
              <a:t> </a:t>
            </a:r>
          </a:p>
          <a:p>
            <a:pPr marL="731520" lvl="1" indent="-274320">
              <a:spcBef>
                <a:spcPts val="600"/>
              </a:spcBef>
              <a:buSzPct val="70000"/>
              <a:buChar char="🞆"/>
            </a:pPr>
            <a:r>
              <a:rPr lang="en-US" sz="1400" dirty="0"/>
              <a:t>Copy directories</a:t>
            </a:r>
            <a:endParaRPr sz="1400" dirty="0"/>
          </a:p>
          <a:p>
            <a:pPr marL="274320" lvl="0" indent="-183642" algn="l" rtl="0">
              <a:spcBef>
                <a:spcPts val="600"/>
              </a:spcBef>
              <a:spcAft>
                <a:spcPts val="0"/>
              </a:spcAft>
              <a:buSzPct val="70000"/>
              <a:buNone/>
            </a:pPr>
            <a:endParaRPr sz="1800" dirty="0"/>
          </a:p>
          <a:p>
            <a:pPr marL="274320" lvl="0" indent="-274320" algn="l" rtl="0">
              <a:spcBef>
                <a:spcPts val="600"/>
              </a:spcBef>
              <a:spcAft>
                <a:spcPts val="0"/>
              </a:spcAft>
              <a:buSzPct val="70000"/>
              <a:buNone/>
            </a:pPr>
            <a:r>
              <a:rPr lang="en-US" sz="1800" b="1" dirty="0">
                <a:solidFill>
                  <a:srgbClr val="00B050"/>
                </a:solidFill>
              </a:rPr>
              <a:t>Example:</a:t>
            </a:r>
            <a:endParaRPr sz="1800" dirty="0"/>
          </a:p>
          <a:p>
            <a:pPr marL="274320" lvl="0" indent="-274320" algn="l" rtl="0">
              <a:spcBef>
                <a:spcPts val="600"/>
              </a:spcBef>
              <a:spcAft>
                <a:spcPts val="0"/>
              </a:spcAft>
              <a:buSzPct val="70000"/>
              <a:buChar char="🞆"/>
            </a:pPr>
            <a:r>
              <a:rPr lang="en-US" sz="1800" dirty="0"/>
              <a:t>cp file1 d1 </a:t>
            </a:r>
          </a:p>
          <a:p>
            <a:pPr marL="731520" lvl="1" indent="-274320">
              <a:spcBef>
                <a:spcPts val="600"/>
              </a:spcBef>
              <a:buSzPct val="70000"/>
              <a:buChar char="🞆"/>
            </a:pPr>
            <a:r>
              <a:rPr lang="en-US" sz="1400" dirty="0"/>
              <a:t>copies file1 to d1 directory</a:t>
            </a:r>
            <a:endParaRPr lang="en-IN" sz="1400" dirty="0"/>
          </a:p>
          <a:p>
            <a:pPr marL="274320" lvl="0" indent="-183642" algn="l" rtl="0">
              <a:spcBef>
                <a:spcPts val="600"/>
              </a:spcBef>
              <a:spcAft>
                <a:spcPts val="0"/>
              </a:spcAft>
              <a:buSzPct val="70000"/>
              <a:buNone/>
            </a:pPr>
            <a:endParaRPr lang="en-IN" sz="1800" dirty="0"/>
          </a:p>
          <a:p>
            <a:pPr marL="274320" lvl="0" indent="-274320" algn="l" rtl="0">
              <a:spcBef>
                <a:spcPts val="600"/>
              </a:spcBef>
              <a:spcAft>
                <a:spcPts val="0"/>
              </a:spcAft>
              <a:buSzPct val="70000"/>
              <a:buChar char="🞆"/>
            </a:pPr>
            <a:r>
              <a:rPr lang="en-US" sz="1800" dirty="0"/>
              <a:t>cp file2 file3 </a:t>
            </a:r>
          </a:p>
          <a:p>
            <a:pPr marL="731520" lvl="1" indent="-274320">
              <a:spcBef>
                <a:spcPts val="600"/>
              </a:spcBef>
              <a:buSzPct val="70000"/>
              <a:buChar char="🞆"/>
            </a:pPr>
            <a:r>
              <a:rPr lang="en-US" sz="1400" dirty="0"/>
              <a:t>create a copy of file2 as file3 in the same directory</a:t>
            </a:r>
            <a:endParaRPr sz="1400" dirty="0"/>
          </a:p>
        </p:txBody>
      </p:sp>
      <p:pic>
        <p:nvPicPr>
          <p:cNvPr id="3" name="Picture 2">
            <a:extLst>
              <a:ext uri="{FF2B5EF4-FFF2-40B4-BE49-F238E27FC236}">
                <a16:creationId xmlns:a16="http://schemas.microsoft.com/office/drawing/2014/main" id="{D0D707CA-7EAE-AD18-E47A-CFF5DC41455C}"/>
              </a:ext>
            </a:extLst>
          </p:cNvPr>
          <p:cNvPicPr>
            <a:picLocks noChangeAspect="1"/>
          </p:cNvPicPr>
          <p:nvPr/>
        </p:nvPicPr>
        <p:blipFill>
          <a:blip r:embed="rId3"/>
          <a:srcRect r="59143"/>
          <a:stretch/>
        </p:blipFill>
        <p:spPr>
          <a:xfrm>
            <a:off x="4067992" y="233602"/>
            <a:ext cx="3247209" cy="1545396"/>
          </a:xfrm>
          <a:prstGeom prst="rect">
            <a:avLst/>
          </a:prstGeom>
        </p:spPr>
      </p:pic>
      <p:pic>
        <p:nvPicPr>
          <p:cNvPr id="5" name="Picture 4">
            <a:extLst>
              <a:ext uri="{FF2B5EF4-FFF2-40B4-BE49-F238E27FC236}">
                <a16:creationId xmlns:a16="http://schemas.microsoft.com/office/drawing/2014/main" id="{E2AA1011-65AC-31C5-89AF-E42AF73ED7A0}"/>
              </a:ext>
            </a:extLst>
          </p:cNvPr>
          <p:cNvPicPr>
            <a:picLocks noChangeAspect="1"/>
          </p:cNvPicPr>
          <p:nvPr/>
        </p:nvPicPr>
        <p:blipFill>
          <a:blip r:embed="rId4"/>
          <a:srcRect l="1460" r="11591" b="48214"/>
          <a:stretch/>
        </p:blipFill>
        <p:spPr>
          <a:xfrm>
            <a:off x="3396343" y="2115107"/>
            <a:ext cx="5747657" cy="2265305"/>
          </a:xfrm>
          <a:prstGeom prst="rect">
            <a:avLst/>
          </a:prstGeom>
        </p:spPr>
      </p:pic>
      <p:pic>
        <p:nvPicPr>
          <p:cNvPr id="6" name="Picture 5">
            <a:extLst>
              <a:ext uri="{FF2B5EF4-FFF2-40B4-BE49-F238E27FC236}">
                <a16:creationId xmlns:a16="http://schemas.microsoft.com/office/drawing/2014/main" id="{32A08AA5-B059-2631-6C12-26F30A38DAC0}"/>
              </a:ext>
            </a:extLst>
          </p:cNvPr>
          <p:cNvPicPr>
            <a:picLocks noChangeAspect="1"/>
          </p:cNvPicPr>
          <p:nvPr/>
        </p:nvPicPr>
        <p:blipFill>
          <a:blip r:embed="rId4"/>
          <a:srcRect l="1449" t="54370" r="5673" b="10815"/>
          <a:stretch/>
        </p:blipFill>
        <p:spPr>
          <a:xfrm>
            <a:off x="3200400" y="5335101"/>
            <a:ext cx="6139543" cy="1522899"/>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6EB89877-2BFB-AE9B-F8E9-F94F0DEA176C}"/>
                  </a:ext>
                </a:extLst>
              </p14:cNvPr>
              <p14:cNvContentPartPr/>
              <p14:nvPr/>
            </p14:nvContentPartPr>
            <p14:xfrm>
              <a:off x="3467547" y="2815377"/>
              <a:ext cx="272880" cy="234360"/>
            </p14:xfrm>
          </p:contentPart>
        </mc:Choice>
        <mc:Fallback>
          <p:pic>
            <p:nvPicPr>
              <p:cNvPr id="7" name="Ink 6">
                <a:extLst>
                  <a:ext uri="{FF2B5EF4-FFF2-40B4-BE49-F238E27FC236}">
                    <a16:creationId xmlns:a16="http://schemas.microsoft.com/office/drawing/2014/main" id="{6EB89877-2BFB-AE9B-F8E9-F94F0DEA176C}"/>
                  </a:ext>
                </a:extLst>
              </p:cNvPr>
              <p:cNvPicPr/>
              <p:nvPr/>
            </p:nvPicPr>
            <p:blipFill>
              <a:blip r:embed="rId6"/>
              <a:stretch>
                <a:fillRect/>
              </a:stretch>
            </p:blipFill>
            <p:spPr>
              <a:xfrm>
                <a:off x="3458547" y="2806377"/>
                <a:ext cx="2905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6E3EC520-469C-AD5F-B549-47D21A1A454F}"/>
                  </a:ext>
                </a:extLst>
              </p14:cNvPr>
              <p14:cNvContentPartPr/>
              <p14:nvPr/>
            </p14:nvContentPartPr>
            <p14:xfrm>
              <a:off x="5417307" y="3062337"/>
              <a:ext cx="326880" cy="360"/>
            </p14:xfrm>
          </p:contentPart>
        </mc:Choice>
        <mc:Fallback>
          <p:pic>
            <p:nvPicPr>
              <p:cNvPr id="8" name="Ink 7">
                <a:extLst>
                  <a:ext uri="{FF2B5EF4-FFF2-40B4-BE49-F238E27FC236}">
                    <a16:creationId xmlns:a16="http://schemas.microsoft.com/office/drawing/2014/main" id="{6E3EC520-469C-AD5F-B549-47D21A1A454F}"/>
                  </a:ext>
                </a:extLst>
              </p:cNvPr>
              <p:cNvPicPr/>
              <p:nvPr/>
            </p:nvPicPr>
            <p:blipFill>
              <a:blip r:embed="rId8"/>
              <a:stretch>
                <a:fillRect/>
              </a:stretch>
            </p:blipFill>
            <p:spPr>
              <a:xfrm>
                <a:off x="5408307" y="3053697"/>
                <a:ext cx="344520" cy="18000"/>
              </a:xfrm>
              <a:prstGeom prst="rect">
                <a:avLst/>
              </a:prstGeom>
            </p:spPr>
          </p:pic>
        </mc:Fallback>
      </mc:AlternateContent>
      <p:grpSp>
        <p:nvGrpSpPr>
          <p:cNvPr id="11" name="Group 10">
            <a:extLst>
              <a:ext uri="{FF2B5EF4-FFF2-40B4-BE49-F238E27FC236}">
                <a16:creationId xmlns:a16="http://schemas.microsoft.com/office/drawing/2014/main" id="{914597BF-173A-DA30-4F43-B7D74C41D205}"/>
              </a:ext>
            </a:extLst>
          </p:cNvPr>
          <p:cNvGrpSpPr/>
          <p:nvPr/>
        </p:nvGrpSpPr>
        <p:grpSpPr>
          <a:xfrm>
            <a:off x="3390147" y="3214257"/>
            <a:ext cx="289800" cy="480240"/>
            <a:chOff x="3390147" y="3214257"/>
            <a:chExt cx="289800" cy="480240"/>
          </a:xfrm>
        </p:grpSpPr>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AAF65E4C-1B3B-F370-A9FD-0134126BCC7E}"/>
                    </a:ext>
                  </a:extLst>
                </p14:cNvPr>
                <p14:cNvContentPartPr/>
                <p14:nvPr/>
              </p14:nvContentPartPr>
              <p14:xfrm>
                <a:off x="3390147" y="3214257"/>
                <a:ext cx="213120" cy="140040"/>
              </p14:xfrm>
            </p:contentPart>
          </mc:Choice>
          <mc:Fallback>
            <p:pic>
              <p:nvPicPr>
                <p:cNvPr id="9" name="Ink 8">
                  <a:extLst>
                    <a:ext uri="{FF2B5EF4-FFF2-40B4-BE49-F238E27FC236}">
                      <a16:creationId xmlns:a16="http://schemas.microsoft.com/office/drawing/2014/main" id="{AAF65E4C-1B3B-F370-A9FD-0134126BCC7E}"/>
                    </a:ext>
                  </a:extLst>
                </p:cNvPr>
                <p:cNvPicPr/>
                <p:nvPr/>
              </p:nvPicPr>
              <p:blipFill>
                <a:blip r:embed="rId10"/>
                <a:stretch>
                  <a:fillRect/>
                </a:stretch>
              </p:blipFill>
              <p:spPr>
                <a:xfrm>
                  <a:off x="3381147" y="3205257"/>
                  <a:ext cx="2307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78F21E14-BB75-6896-3982-4789BCE0B7EE}"/>
                    </a:ext>
                  </a:extLst>
                </p14:cNvPr>
                <p14:cNvContentPartPr/>
                <p14:nvPr/>
              </p14:nvContentPartPr>
              <p14:xfrm>
                <a:off x="3450267" y="3455097"/>
                <a:ext cx="229680" cy="239400"/>
              </p14:xfrm>
            </p:contentPart>
          </mc:Choice>
          <mc:Fallback>
            <p:pic>
              <p:nvPicPr>
                <p:cNvPr id="10" name="Ink 9">
                  <a:extLst>
                    <a:ext uri="{FF2B5EF4-FFF2-40B4-BE49-F238E27FC236}">
                      <a16:creationId xmlns:a16="http://schemas.microsoft.com/office/drawing/2014/main" id="{78F21E14-BB75-6896-3982-4789BCE0B7EE}"/>
                    </a:ext>
                  </a:extLst>
                </p:cNvPr>
                <p:cNvPicPr/>
                <p:nvPr/>
              </p:nvPicPr>
              <p:blipFill>
                <a:blip r:embed="rId12"/>
                <a:stretch>
                  <a:fillRect/>
                </a:stretch>
              </p:blipFill>
              <p:spPr>
                <a:xfrm>
                  <a:off x="3441627" y="3446457"/>
                  <a:ext cx="247320" cy="257040"/>
                </a:xfrm>
                <a:prstGeom prst="rect">
                  <a:avLst/>
                </a:prstGeom>
              </p:spPr>
            </p:pic>
          </mc:Fallback>
        </mc:AlternateContent>
      </p:grpSp>
      <p:grpSp>
        <p:nvGrpSpPr>
          <p:cNvPr id="14" name="Group 13">
            <a:extLst>
              <a:ext uri="{FF2B5EF4-FFF2-40B4-BE49-F238E27FC236}">
                <a16:creationId xmlns:a16="http://schemas.microsoft.com/office/drawing/2014/main" id="{36A04489-8906-983B-FD1D-B51E6C598CF0}"/>
              </a:ext>
            </a:extLst>
          </p:cNvPr>
          <p:cNvGrpSpPr/>
          <p:nvPr/>
        </p:nvGrpSpPr>
        <p:grpSpPr>
          <a:xfrm>
            <a:off x="810027" y="3157377"/>
            <a:ext cx="278640" cy="311400"/>
            <a:chOff x="810027" y="3157377"/>
            <a:chExt cx="278640" cy="311400"/>
          </a:xfrm>
        </p:grpSpPr>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CF706EC2-84AE-3E51-BB92-443203B54951}"/>
                    </a:ext>
                  </a:extLst>
                </p14:cNvPr>
                <p14:cNvContentPartPr/>
                <p14:nvPr/>
              </p14:nvContentPartPr>
              <p14:xfrm>
                <a:off x="888507" y="3191577"/>
                <a:ext cx="360" cy="360"/>
              </p14:xfrm>
            </p:contentPart>
          </mc:Choice>
          <mc:Fallback>
            <p:pic>
              <p:nvPicPr>
                <p:cNvPr id="12" name="Ink 11">
                  <a:extLst>
                    <a:ext uri="{FF2B5EF4-FFF2-40B4-BE49-F238E27FC236}">
                      <a16:creationId xmlns:a16="http://schemas.microsoft.com/office/drawing/2014/main" id="{CF706EC2-84AE-3E51-BB92-443203B54951}"/>
                    </a:ext>
                  </a:extLst>
                </p:cNvPr>
                <p:cNvPicPr/>
                <p:nvPr/>
              </p:nvPicPr>
              <p:blipFill>
                <a:blip r:embed="rId14"/>
                <a:stretch>
                  <a:fillRect/>
                </a:stretch>
              </p:blipFill>
              <p:spPr>
                <a:xfrm>
                  <a:off x="879867" y="318293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6704AFE0-E97A-3859-4889-36037E768EA3}"/>
                    </a:ext>
                  </a:extLst>
                </p14:cNvPr>
                <p14:cNvContentPartPr/>
                <p14:nvPr/>
              </p14:nvContentPartPr>
              <p14:xfrm>
                <a:off x="810027" y="3157377"/>
                <a:ext cx="278640" cy="311400"/>
              </p14:xfrm>
            </p:contentPart>
          </mc:Choice>
          <mc:Fallback>
            <p:pic>
              <p:nvPicPr>
                <p:cNvPr id="13" name="Ink 12">
                  <a:extLst>
                    <a:ext uri="{FF2B5EF4-FFF2-40B4-BE49-F238E27FC236}">
                      <a16:creationId xmlns:a16="http://schemas.microsoft.com/office/drawing/2014/main" id="{6704AFE0-E97A-3859-4889-36037E768EA3}"/>
                    </a:ext>
                  </a:extLst>
                </p:cNvPr>
                <p:cNvPicPr/>
                <p:nvPr/>
              </p:nvPicPr>
              <p:blipFill>
                <a:blip r:embed="rId16"/>
                <a:stretch>
                  <a:fillRect/>
                </a:stretch>
              </p:blipFill>
              <p:spPr>
                <a:xfrm>
                  <a:off x="801387" y="3148377"/>
                  <a:ext cx="296280" cy="329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63BDA11C-85D7-8285-B0A7-305544A85E92}"/>
                  </a:ext>
                </a:extLst>
              </p14:cNvPr>
              <p14:cNvContentPartPr/>
              <p14:nvPr/>
            </p14:nvContentPartPr>
            <p14:xfrm>
              <a:off x="1164627" y="3855057"/>
              <a:ext cx="974880" cy="35640"/>
            </p14:xfrm>
          </p:contentPart>
        </mc:Choice>
        <mc:Fallback>
          <p:pic>
            <p:nvPicPr>
              <p:cNvPr id="15" name="Ink 14">
                <a:extLst>
                  <a:ext uri="{FF2B5EF4-FFF2-40B4-BE49-F238E27FC236}">
                    <a16:creationId xmlns:a16="http://schemas.microsoft.com/office/drawing/2014/main" id="{63BDA11C-85D7-8285-B0A7-305544A85E92}"/>
                  </a:ext>
                </a:extLst>
              </p:cNvPr>
              <p:cNvPicPr/>
              <p:nvPr/>
            </p:nvPicPr>
            <p:blipFill>
              <a:blip r:embed="rId18"/>
              <a:stretch>
                <a:fillRect/>
              </a:stretch>
            </p:blipFill>
            <p:spPr>
              <a:xfrm>
                <a:off x="1155627" y="3846417"/>
                <a:ext cx="9925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39CD1AC8-F025-9207-4768-83632BF1B089}"/>
                  </a:ext>
                </a:extLst>
              </p14:cNvPr>
              <p14:cNvContentPartPr/>
              <p14:nvPr/>
            </p14:nvContentPartPr>
            <p14:xfrm>
              <a:off x="1259307" y="2596497"/>
              <a:ext cx="631080" cy="34560"/>
            </p14:xfrm>
          </p:contentPart>
        </mc:Choice>
        <mc:Fallback>
          <p:pic>
            <p:nvPicPr>
              <p:cNvPr id="16" name="Ink 15">
                <a:extLst>
                  <a:ext uri="{FF2B5EF4-FFF2-40B4-BE49-F238E27FC236}">
                    <a16:creationId xmlns:a16="http://schemas.microsoft.com/office/drawing/2014/main" id="{39CD1AC8-F025-9207-4768-83632BF1B089}"/>
                  </a:ext>
                </a:extLst>
              </p:cNvPr>
              <p:cNvPicPr/>
              <p:nvPr/>
            </p:nvPicPr>
            <p:blipFill>
              <a:blip r:embed="rId20"/>
              <a:stretch>
                <a:fillRect/>
              </a:stretch>
            </p:blipFill>
            <p:spPr>
              <a:xfrm>
                <a:off x="1250667" y="2587857"/>
                <a:ext cx="648720" cy="522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370936" y="477764"/>
            <a:ext cx="4382219" cy="590247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None/>
            </a:pPr>
            <a:r>
              <a:rPr lang="en-US" sz="2000" b="1" u="sng" dirty="0">
                <a:solidFill>
                  <a:srgbClr val="C00000"/>
                </a:solidFill>
              </a:rPr>
              <a:t>rm - Remove Files</a:t>
            </a:r>
            <a:endParaRPr sz="2000" dirty="0"/>
          </a:p>
          <a:p>
            <a:pPr marL="274320" lvl="0" indent="-274320" algn="l" rtl="0">
              <a:spcBef>
                <a:spcPts val="600"/>
              </a:spcBef>
              <a:spcAft>
                <a:spcPts val="0"/>
              </a:spcAft>
              <a:buSzPts val="1680"/>
              <a:buNone/>
            </a:pPr>
            <a:r>
              <a:rPr lang="en-US" sz="2000" b="1" dirty="0">
                <a:solidFill>
                  <a:srgbClr val="00B050"/>
                </a:solidFill>
                <a:latin typeface="Calibri"/>
                <a:ea typeface="Calibri"/>
                <a:cs typeface="Calibri"/>
                <a:sym typeface="Calibri"/>
              </a:rPr>
              <a:t>Syntax:</a:t>
            </a:r>
            <a:endParaRPr sz="2000" dirty="0"/>
          </a:p>
          <a:p>
            <a:pPr marL="274320" lvl="0" indent="-274320" algn="l" rtl="0">
              <a:spcBef>
                <a:spcPts val="600"/>
              </a:spcBef>
              <a:spcAft>
                <a:spcPts val="0"/>
              </a:spcAft>
              <a:buSzPts val="1680"/>
              <a:buChar char="🞆"/>
            </a:pPr>
            <a:r>
              <a:rPr lang="en-US" sz="2000" dirty="0">
                <a:latin typeface="Calibri"/>
                <a:ea typeface="Calibri"/>
                <a:cs typeface="Calibri"/>
                <a:sym typeface="Calibri"/>
              </a:rPr>
              <a:t>rm [-if] filename [filename...] </a:t>
            </a:r>
          </a:p>
          <a:p>
            <a:pPr marL="731520" lvl="1" indent="-274320">
              <a:spcBef>
                <a:spcPts val="600"/>
              </a:spcBef>
              <a:buSzPts val="1680"/>
              <a:buChar char="🞆"/>
            </a:pPr>
            <a:r>
              <a:rPr lang="en-US" sz="2000" dirty="0">
                <a:latin typeface="Calibri"/>
                <a:ea typeface="Calibri"/>
                <a:cs typeface="Calibri"/>
                <a:sym typeface="Calibri"/>
              </a:rPr>
              <a:t>Remove files.</a:t>
            </a:r>
            <a:endParaRPr sz="2000" dirty="0"/>
          </a:p>
          <a:p>
            <a:pPr marL="274320" lvl="0" indent="-274320" algn="l" rtl="0">
              <a:spcBef>
                <a:spcPts val="600"/>
              </a:spcBef>
              <a:spcAft>
                <a:spcPts val="0"/>
              </a:spcAft>
              <a:buSzPts val="1680"/>
              <a:buChar char="🞆"/>
            </a:pPr>
            <a:r>
              <a:rPr lang="en-US" sz="2000" dirty="0">
                <a:latin typeface="Calibri"/>
                <a:ea typeface="Calibri"/>
                <a:cs typeface="Calibri"/>
                <a:sym typeface="Calibri"/>
              </a:rPr>
              <a:t>rm -r[if] </a:t>
            </a:r>
            <a:r>
              <a:rPr lang="en-US" sz="2000" dirty="0" err="1">
                <a:latin typeface="Calibri"/>
                <a:ea typeface="Calibri"/>
                <a:cs typeface="Calibri"/>
                <a:sym typeface="Calibri"/>
              </a:rPr>
              <a:t>dirname</a:t>
            </a:r>
            <a:r>
              <a:rPr lang="en-US" sz="2000" dirty="0">
                <a:latin typeface="Calibri"/>
                <a:ea typeface="Calibri"/>
                <a:cs typeface="Calibri"/>
                <a:sym typeface="Calibri"/>
              </a:rPr>
              <a:t> [filename...] </a:t>
            </a:r>
          </a:p>
          <a:p>
            <a:pPr marL="731520" lvl="1" indent="-274320">
              <a:spcBef>
                <a:spcPts val="600"/>
              </a:spcBef>
              <a:buSzPts val="1680"/>
              <a:buChar char="🞆"/>
            </a:pPr>
            <a:r>
              <a:rPr lang="en-US" sz="2000" dirty="0">
                <a:latin typeface="Calibri"/>
                <a:ea typeface="Calibri"/>
                <a:cs typeface="Calibri"/>
                <a:sym typeface="Calibri"/>
              </a:rPr>
              <a:t>Remove directories.</a:t>
            </a:r>
            <a:endParaRPr sz="2000" dirty="0"/>
          </a:p>
          <a:p>
            <a:pPr marL="274320" lvl="0" indent="-167640" algn="l" rtl="0">
              <a:spcBef>
                <a:spcPts val="600"/>
              </a:spcBef>
              <a:spcAft>
                <a:spcPts val="0"/>
              </a:spcAft>
              <a:buSzPts val="1680"/>
              <a:buNone/>
            </a:pPr>
            <a:endParaRPr sz="2000" dirty="0">
              <a:latin typeface="Calibri"/>
              <a:ea typeface="Calibri"/>
              <a:cs typeface="Calibri"/>
              <a:sym typeface="Calibri"/>
            </a:endParaRPr>
          </a:p>
          <a:p>
            <a:pPr marL="274320" lvl="0" indent="-274320" algn="l" rtl="0">
              <a:spcBef>
                <a:spcPts val="600"/>
              </a:spcBef>
              <a:spcAft>
                <a:spcPts val="0"/>
              </a:spcAft>
              <a:buSzPts val="1680"/>
              <a:buNone/>
            </a:pPr>
            <a:r>
              <a:rPr lang="en-US" sz="2000" b="1" dirty="0">
                <a:solidFill>
                  <a:srgbClr val="00B050"/>
                </a:solidFill>
                <a:latin typeface="Calibri"/>
                <a:ea typeface="Calibri"/>
                <a:cs typeface="Calibri"/>
                <a:sym typeface="Calibri"/>
              </a:rPr>
              <a:t>Examples:</a:t>
            </a:r>
            <a:endParaRPr sz="2000" dirty="0"/>
          </a:p>
          <a:p>
            <a:pPr marL="274320" lvl="0" indent="-274320" algn="l" rtl="0">
              <a:spcBef>
                <a:spcPts val="600"/>
              </a:spcBef>
              <a:spcAft>
                <a:spcPts val="0"/>
              </a:spcAft>
              <a:buSzPts val="1680"/>
              <a:buChar char="🞆"/>
            </a:pPr>
            <a:r>
              <a:rPr lang="en-US" sz="2000" dirty="0">
                <a:latin typeface="Calibri"/>
                <a:ea typeface="Calibri"/>
                <a:cs typeface="Calibri"/>
                <a:sym typeface="Calibri"/>
              </a:rPr>
              <a:t>rm f1 </a:t>
            </a:r>
          </a:p>
          <a:p>
            <a:pPr marL="731520" lvl="1" indent="-274320">
              <a:spcBef>
                <a:spcPts val="600"/>
              </a:spcBef>
              <a:buSzPts val="1680"/>
              <a:buChar char="🞆"/>
            </a:pPr>
            <a:r>
              <a:rPr lang="en-US" sz="2000" dirty="0">
                <a:latin typeface="Calibri"/>
                <a:ea typeface="Calibri"/>
                <a:cs typeface="Calibri"/>
                <a:sym typeface="Calibri"/>
              </a:rPr>
              <a:t>removes the file f1</a:t>
            </a:r>
            <a:endParaRPr sz="2000" dirty="0"/>
          </a:p>
          <a:p>
            <a:pPr marL="274320" lvl="0" indent="-274320" algn="l" rtl="0">
              <a:spcBef>
                <a:spcPts val="600"/>
              </a:spcBef>
              <a:spcAft>
                <a:spcPts val="0"/>
              </a:spcAft>
              <a:buSzPts val="1680"/>
              <a:buChar char="🞆"/>
            </a:pPr>
            <a:r>
              <a:rPr lang="en-US" sz="2000" dirty="0">
                <a:latin typeface="Calibri"/>
                <a:ea typeface="Calibri"/>
                <a:cs typeface="Calibri"/>
                <a:sym typeface="Calibri"/>
              </a:rPr>
              <a:t>rm –r d1 </a:t>
            </a:r>
          </a:p>
          <a:p>
            <a:pPr marL="731520" lvl="1" indent="-274320">
              <a:spcBef>
                <a:spcPts val="600"/>
              </a:spcBef>
              <a:buSzPts val="1680"/>
              <a:buChar char="🞆"/>
            </a:pPr>
            <a:r>
              <a:rPr lang="en-US" sz="2000" dirty="0">
                <a:latin typeface="Calibri"/>
                <a:ea typeface="Calibri"/>
                <a:cs typeface="Calibri"/>
                <a:sym typeface="Calibri"/>
              </a:rPr>
              <a:t>remove the directory.</a:t>
            </a:r>
          </a:p>
          <a:p>
            <a:pPr marL="274320" lvl="0" indent="-274320" algn="l" rtl="0">
              <a:spcBef>
                <a:spcPts val="600"/>
              </a:spcBef>
              <a:spcAft>
                <a:spcPts val="0"/>
              </a:spcAft>
              <a:buSzPts val="1680"/>
              <a:buChar char="🞆"/>
            </a:pPr>
            <a:r>
              <a:rPr lang="en-US" sz="2000" dirty="0">
                <a:latin typeface="Calibri"/>
                <a:cs typeface="Calibri"/>
                <a:sym typeface="Calibri"/>
              </a:rPr>
              <a:t>Rm –rf f1</a:t>
            </a:r>
            <a:endParaRPr sz="2000" dirty="0"/>
          </a:p>
        </p:txBody>
      </p:sp>
      <p:pic>
        <p:nvPicPr>
          <p:cNvPr id="3" name="Picture 2">
            <a:extLst>
              <a:ext uri="{FF2B5EF4-FFF2-40B4-BE49-F238E27FC236}">
                <a16:creationId xmlns:a16="http://schemas.microsoft.com/office/drawing/2014/main" id="{0735B8F1-328F-9A18-FA5B-9A7E5F2D1A72}"/>
              </a:ext>
            </a:extLst>
          </p:cNvPr>
          <p:cNvPicPr>
            <a:picLocks noChangeAspect="1"/>
          </p:cNvPicPr>
          <p:nvPr/>
        </p:nvPicPr>
        <p:blipFill>
          <a:blip r:embed="rId3"/>
          <a:stretch>
            <a:fillRect/>
          </a:stretch>
        </p:blipFill>
        <p:spPr>
          <a:xfrm>
            <a:off x="4262236" y="3345469"/>
            <a:ext cx="5153881" cy="1579649"/>
          </a:xfrm>
          <a:prstGeom prst="rect">
            <a:avLst/>
          </a:prstGeom>
        </p:spPr>
      </p:pic>
      <p:pic>
        <p:nvPicPr>
          <p:cNvPr id="5" name="Picture 4">
            <a:extLst>
              <a:ext uri="{FF2B5EF4-FFF2-40B4-BE49-F238E27FC236}">
                <a16:creationId xmlns:a16="http://schemas.microsoft.com/office/drawing/2014/main" id="{9B5BDD9A-FB66-F76D-BE59-E23447F481C0}"/>
              </a:ext>
            </a:extLst>
          </p:cNvPr>
          <p:cNvPicPr>
            <a:picLocks noChangeAspect="1"/>
          </p:cNvPicPr>
          <p:nvPr/>
        </p:nvPicPr>
        <p:blipFill>
          <a:blip r:embed="rId4"/>
          <a:stretch>
            <a:fillRect/>
          </a:stretch>
        </p:blipFill>
        <p:spPr>
          <a:xfrm>
            <a:off x="2886347" y="4969677"/>
            <a:ext cx="6257653" cy="1888323"/>
          </a:xfrm>
          <a:prstGeom prst="rect">
            <a:avLst/>
          </a:prstGeom>
        </p:spPr>
      </p:pic>
      <p:pic>
        <p:nvPicPr>
          <p:cNvPr id="7" name="Picture 6">
            <a:extLst>
              <a:ext uri="{FF2B5EF4-FFF2-40B4-BE49-F238E27FC236}">
                <a16:creationId xmlns:a16="http://schemas.microsoft.com/office/drawing/2014/main" id="{015552C3-4F4C-21BA-33C4-5A1C25757BED}"/>
              </a:ext>
            </a:extLst>
          </p:cNvPr>
          <p:cNvPicPr>
            <a:picLocks noChangeAspect="1"/>
          </p:cNvPicPr>
          <p:nvPr/>
        </p:nvPicPr>
        <p:blipFill>
          <a:blip r:embed="rId5"/>
          <a:stretch>
            <a:fillRect/>
          </a:stretch>
        </p:blipFill>
        <p:spPr>
          <a:xfrm>
            <a:off x="3977232" y="1302888"/>
            <a:ext cx="5166768" cy="1579649"/>
          </a:xfrm>
          <a:prstGeom prst="rect">
            <a:avLst/>
          </a:prstGeom>
        </p:spPr>
      </p:pic>
      <p:pic>
        <p:nvPicPr>
          <p:cNvPr id="9" name="Picture 8">
            <a:extLst>
              <a:ext uri="{FF2B5EF4-FFF2-40B4-BE49-F238E27FC236}">
                <a16:creationId xmlns:a16="http://schemas.microsoft.com/office/drawing/2014/main" id="{02356211-1513-52B7-CEC7-EC82ADF80739}"/>
              </a:ext>
            </a:extLst>
          </p:cNvPr>
          <p:cNvPicPr>
            <a:picLocks noChangeAspect="1"/>
          </p:cNvPicPr>
          <p:nvPr/>
        </p:nvPicPr>
        <p:blipFill>
          <a:blip r:embed="rId6"/>
          <a:stretch>
            <a:fillRect/>
          </a:stretch>
        </p:blipFill>
        <p:spPr>
          <a:xfrm>
            <a:off x="4006284" y="14832"/>
            <a:ext cx="5051150" cy="1208255"/>
          </a:xfrm>
          <a:prstGeom prst="rect">
            <a:avLst/>
          </a:prstGeom>
        </p:spPr>
      </p:pic>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D1841601-191D-03EC-5816-98E1888AF9C2}"/>
                  </a:ext>
                </a:extLst>
              </p14:cNvPr>
              <p14:cNvContentPartPr/>
              <p14:nvPr/>
            </p14:nvContentPartPr>
            <p14:xfrm>
              <a:off x="2881107" y="6202977"/>
              <a:ext cx="284040" cy="159840"/>
            </p14:xfrm>
          </p:contentPart>
        </mc:Choice>
        <mc:Fallback>
          <p:pic>
            <p:nvPicPr>
              <p:cNvPr id="12" name="Ink 11">
                <a:extLst>
                  <a:ext uri="{FF2B5EF4-FFF2-40B4-BE49-F238E27FC236}">
                    <a16:creationId xmlns:a16="http://schemas.microsoft.com/office/drawing/2014/main" id="{D1841601-191D-03EC-5816-98E1888AF9C2}"/>
                  </a:ext>
                </a:extLst>
              </p:cNvPr>
              <p:cNvPicPr/>
              <p:nvPr/>
            </p:nvPicPr>
            <p:blipFill>
              <a:blip r:embed="rId8"/>
              <a:stretch>
                <a:fillRect/>
              </a:stretch>
            </p:blipFill>
            <p:spPr>
              <a:xfrm>
                <a:off x="2872107" y="6193977"/>
                <a:ext cx="3016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8ED586B0-CCC9-528D-B050-65342B7E66F1}"/>
                  </a:ext>
                </a:extLst>
              </p14:cNvPr>
              <p14:cNvContentPartPr/>
              <p14:nvPr/>
            </p14:nvContentPartPr>
            <p14:xfrm>
              <a:off x="2881107" y="6593217"/>
              <a:ext cx="321840" cy="201240"/>
            </p14:xfrm>
          </p:contentPart>
        </mc:Choice>
        <mc:Fallback>
          <p:pic>
            <p:nvPicPr>
              <p:cNvPr id="13" name="Ink 12">
                <a:extLst>
                  <a:ext uri="{FF2B5EF4-FFF2-40B4-BE49-F238E27FC236}">
                    <a16:creationId xmlns:a16="http://schemas.microsoft.com/office/drawing/2014/main" id="{8ED586B0-CCC9-528D-B050-65342B7E66F1}"/>
                  </a:ext>
                </a:extLst>
              </p:cNvPr>
              <p:cNvPicPr/>
              <p:nvPr/>
            </p:nvPicPr>
            <p:blipFill>
              <a:blip r:embed="rId10"/>
              <a:stretch>
                <a:fillRect/>
              </a:stretch>
            </p:blipFill>
            <p:spPr>
              <a:xfrm>
                <a:off x="2872107" y="6584217"/>
                <a:ext cx="3394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AD10FBE0-962B-7EE8-2D0A-EB861813747F}"/>
                  </a:ext>
                </a:extLst>
              </p14:cNvPr>
              <p14:cNvContentPartPr/>
              <p14:nvPr/>
            </p14:nvContentPartPr>
            <p14:xfrm>
              <a:off x="2881107" y="5346897"/>
              <a:ext cx="285120" cy="128880"/>
            </p14:xfrm>
          </p:contentPart>
        </mc:Choice>
        <mc:Fallback>
          <p:pic>
            <p:nvPicPr>
              <p:cNvPr id="14" name="Ink 13">
                <a:extLst>
                  <a:ext uri="{FF2B5EF4-FFF2-40B4-BE49-F238E27FC236}">
                    <a16:creationId xmlns:a16="http://schemas.microsoft.com/office/drawing/2014/main" id="{AD10FBE0-962B-7EE8-2D0A-EB861813747F}"/>
                  </a:ext>
                </a:extLst>
              </p:cNvPr>
              <p:cNvPicPr/>
              <p:nvPr/>
            </p:nvPicPr>
            <p:blipFill>
              <a:blip r:embed="rId12"/>
              <a:stretch>
                <a:fillRect/>
              </a:stretch>
            </p:blipFill>
            <p:spPr>
              <a:xfrm>
                <a:off x="2872107" y="5338257"/>
                <a:ext cx="3027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7D832331-ABDE-2BDE-FDB9-C8F3F7D5E48E}"/>
                  </a:ext>
                </a:extLst>
              </p14:cNvPr>
              <p14:cNvContentPartPr/>
              <p14:nvPr/>
            </p14:nvContentPartPr>
            <p14:xfrm>
              <a:off x="2803707" y="5766657"/>
              <a:ext cx="235800" cy="104400"/>
            </p14:xfrm>
          </p:contentPart>
        </mc:Choice>
        <mc:Fallback>
          <p:pic>
            <p:nvPicPr>
              <p:cNvPr id="15" name="Ink 14">
                <a:extLst>
                  <a:ext uri="{FF2B5EF4-FFF2-40B4-BE49-F238E27FC236}">
                    <a16:creationId xmlns:a16="http://schemas.microsoft.com/office/drawing/2014/main" id="{7D832331-ABDE-2BDE-FDB9-C8F3F7D5E48E}"/>
                  </a:ext>
                </a:extLst>
              </p:cNvPr>
              <p:cNvPicPr/>
              <p:nvPr/>
            </p:nvPicPr>
            <p:blipFill>
              <a:blip r:embed="rId14"/>
              <a:stretch>
                <a:fillRect/>
              </a:stretch>
            </p:blipFill>
            <p:spPr>
              <a:xfrm>
                <a:off x="2794707" y="5757657"/>
                <a:ext cx="253440" cy="122040"/>
              </a:xfrm>
              <a:prstGeom prst="rect">
                <a:avLst/>
              </a:prstGeom>
            </p:spPr>
          </p:pic>
        </mc:Fallback>
      </mc:AlternateContent>
      <p:grpSp>
        <p:nvGrpSpPr>
          <p:cNvPr id="20" name="Group 19">
            <a:extLst>
              <a:ext uri="{FF2B5EF4-FFF2-40B4-BE49-F238E27FC236}">
                <a16:creationId xmlns:a16="http://schemas.microsoft.com/office/drawing/2014/main" id="{54F64C7D-744C-0D27-4E6B-95F399F959F3}"/>
              </a:ext>
            </a:extLst>
          </p:cNvPr>
          <p:cNvGrpSpPr/>
          <p:nvPr/>
        </p:nvGrpSpPr>
        <p:grpSpPr>
          <a:xfrm>
            <a:off x="3778227" y="7377"/>
            <a:ext cx="1011600" cy="856080"/>
            <a:chOff x="3778227" y="7377"/>
            <a:chExt cx="1011600" cy="856080"/>
          </a:xfrm>
        </p:grpSpPr>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56FCF2B0-2F65-023B-FF5D-EF62E143E946}"/>
                    </a:ext>
                  </a:extLst>
                </p14:cNvPr>
                <p14:cNvContentPartPr/>
                <p14:nvPr/>
              </p14:nvContentPartPr>
              <p14:xfrm>
                <a:off x="3812787" y="7377"/>
                <a:ext cx="362880" cy="370440"/>
              </p14:xfrm>
            </p:contentPart>
          </mc:Choice>
          <mc:Fallback>
            <p:pic>
              <p:nvPicPr>
                <p:cNvPr id="16" name="Ink 15">
                  <a:extLst>
                    <a:ext uri="{FF2B5EF4-FFF2-40B4-BE49-F238E27FC236}">
                      <a16:creationId xmlns:a16="http://schemas.microsoft.com/office/drawing/2014/main" id="{56FCF2B0-2F65-023B-FF5D-EF62E143E946}"/>
                    </a:ext>
                  </a:extLst>
                </p:cNvPr>
                <p:cNvPicPr/>
                <p:nvPr/>
              </p:nvPicPr>
              <p:blipFill>
                <a:blip r:embed="rId16"/>
                <a:stretch>
                  <a:fillRect/>
                </a:stretch>
              </p:blipFill>
              <p:spPr>
                <a:xfrm>
                  <a:off x="3803787" y="-1263"/>
                  <a:ext cx="38052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D3E84062-19E8-C1BE-C7B3-490733F4FD75}"/>
                    </a:ext>
                  </a:extLst>
                </p14:cNvPr>
                <p14:cNvContentPartPr/>
                <p14:nvPr/>
              </p14:nvContentPartPr>
              <p14:xfrm>
                <a:off x="3778227" y="109617"/>
                <a:ext cx="501840" cy="428400"/>
              </p14:xfrm>
            </p:contentPart>
          </mc:Choice>
          <mc:Fallback>
            <p:pic>
              <p:nvPicPr>
                <p:cNvPr id="17" name="Ink 16">
                  <a:extLst>
                    <a:ext uri="{FF2B5EF4-FFF2-40B4-BE49-F238E27FC236}">
                      <a16:creationId xmlns:a16="http://schemas.microsoft.com/office/drawing/2014/main" id="{D3E84062-19E8-C1BE-C7B3-490733F4FD75}"/>
                    </a:ext>
                  </a:extLst>
                </p:cNvPr>
                <p:cNvPicPr/>
                <p:nvPr/>
              </p:nvPicPr>
              <p:blipFill>
                <a:blip r:embed="rId18"/>
                <a:stretch>
                  <a:fillRect/>
                </a:stretch>
              </p:blipFill>
              <p:spPr>
                <a:xfrm>
                  <a:off x="3769227" y="100977"/>
                  <a:ext cx="51948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6B5C0C37-5A24-81AE-78FC-85224E93D853}"/>
                    </a:ext>
                  </a:extLst>
                </p14:cNvPr>
                <p14:cNvContentPartPr/>
                <p14:nvPr/>
              </p14:nvContentPartPr>
              <p14:xfrm>
                <a:off x="4372947" y="568977"/>
                <a:ext cx="416880" cy="294480"/>
              </p14:xfrm>
            </p:contentPart>
          </mc:Choice>
          <mc:Fallback>
            <p:pic>
              <p:nvPicPr>
                <p:cNvPr id="19" name="Ink 18">
                  <a:extLst>
                    <a:ext uri="{FF2B5EF4-FFF2-40B4-BE49-F238E27FC236}">
                      <a16:creationId xmlns:a16="http://schemas.microsoft.com/office/drawing/2014/main" id="{6B5C0C37-5A24-81AE-78FC-85224E93D853}"/>
                    </a:ext>
                  </a:extLst>
                </p:cNvPr>
                <p:cNvPicPr/>
                <p:nvPr/>
              </p:nvPicPr>
              <p:blipFill>
                <a:blip r:embed="rId20"/>
                <a:stretch>
                  <a:fillRect/>
                </a:stretch>
              </p:blipFill>
              <p:spPr>
                <a:xfrm>
                  <a:off x="4364307" y="560337"/>
                  <a:ext cx="434520" cy="31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F8C14801-4D3E-6CF0-13E7-98501057F44C}"/>
                  </a:ext>
                </a:extLst>
              </p14:cNvPr>
              <p14:cNvContentPartPr/>
              <p14:nvPr/>
            </p14:nvContentPartPr>
            <p14:xfrm>
              <a:off x="4174947" y="1198977"/>
              <a:ext cx="4840560" cy="720"/>
            </p14:xfrm>
          </p:contentPart>
        </mc:Choice>
        <mc:Fallback>
          <p:pic>
            <p:nvPicPr>
              <p:cNvPr id="22" name="Ink 21">
                <a:extLst>
                  <a:ext uri="{FF2B5EF4-FFF2-40B4-BE49-F238E27FC236}">
                    <a16:creationId xmlns:a16="http://schemas.microsoft.com/office/drawing/2014/main" id="{F8C14801-4D3E-6CF0-13E7-98501057F44C}"/>
                  </a:ext>
                </a:extLst>
              </p:cNvPr>
              <p:cNvPicPr/>
              <p:nvPr/>
            </p:nvPicPr>
            <p:blipFill>
              <a:blip r:embed="rId22"/>
              <a:stretch>
                <a:fillRect/>
              </a:stretch>
            </p:blipFill>
            <p:spPr>
              <a:xfrm>
                <a:off x="4165947" y="1180977"/>
                <a:ext cx="48582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Ink 23">
                <a:extLst>
                  <a:ext uri="{FF2B5EF4-FFF2-40B4-BE49-F238E27FC236}">
                    <a16:creationId xmlns:a16="http://schemas.microsoft.com/office/drawing/2014/main" id="{4CFD9AFD-AD11-FD14-97DA-7EEBB3AE0D34}"/>
                  </a:ext>
                </a:extLst>
              </p14:cNvPr>
              <p14:cNvContentPartPr/>
              <p14:nvPr/>
            </p14:nvContentPartPr>
            <p14:xfrm>
              <a:off x="8375067" y="948057"/>
              <a:ext cx="580320" cy="407880"/>
            </p14:xfrm>
          </p:contentPart>
        </mc:Choice>
        <mc:Fallback>
          <p:pic>
            <p:nvPicPr>
              <p:cNvPr id="24" name="Ink 23">
                <a:extLst>
                  <a:ext uri="{FF2B5EF4-FFF2-40B4-BE49-F238E27FC236}">
                    <a16:creationId xmlns:a16="http://schemas.microsoft.com/office/drawing/2014/main" id="{4CFD9AFD-AD11-FD14-97DA-7EEBB3AE0D34}"/>
                  </a:ext>
                </a:extLst>
              </p:cNvPr>
              <p:cNvPicPr/>
              <p:nvPr/>
            </p:nvPicPr>
            <p:blipFill>
              <a:blip r:embed="rId24"/>
              <a:stretch>
                <a:fillRect/>
              </a:stretch>
            </p:blipFill>
            <p:spPr>
              <a:xfrm>
                <a:off x="8366067" y="939057"/>
                <a:ext cx="59796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Ink 24">
                <a:extLst>
                  <a:ext uri="{FF2B5EF4-FFF2-40B4-BE49-F238E27FC236}">
                    <a16:creationId xmlns:a16="http://schemas.microsoft.com/office/drawing/2014/main" id="{77C44635-2561-57AE-042A-E7D89FC89938}"/>
                  </a:ext>
                </a:extLst>
              </p14:cNvPr>
              <p14:cNvContentPartPr/>
              <p14:nvPr/>
            </p14:nvContentPartPr>
            <p14:xfrm>
              <a:off x="4088547" y="3205257"/>
              <a:ext cx="473040" cy="461160"/>
            </p14:xfrm>
          </p:contentPart>
        </mc:Choice>
        <mc:Fallback>
          <p:pic>
            <p:nvPicPr>
              <p:cNvPr id="25" name="Ink 24">
                <a:extLst>
                  <a:ext uri="{FF2B5EF4-FFF2-40B4-BE49-F238E27FC236}">
                    <a16:creationId xmlns:a16="http://schemas.microsoft.com/office/drawing/2014/main" id="{77C44635-2561-57AE-042A-E7D89FC89938}"/>
                  </a:ext>
                </a:extLst>
              </p:cNvPr>
              <p:cNvPicPr/>
              <p:nvPr/>
            </p:nvPicPr>
            <p:blipFill>
              <a:blip r:embed="rId26"/>
              <a:stretch>
                <a:fillRect/>
              </a:stretch>
            </p:blipFill>
            <p:spPr>
              <a:xfrm>
                <a:off x="4079907" y="3196257"/>
                <a:ext cx="49068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7256C0F0-66A8-293A-DA17-2F474B913471}"/>
                  </a:ext>
                </a:extLst>
              </p14:cNvPr>
              <p14:cNvContentPartPr/>
              <p14:nvPr/>
            </p14:nvContentPartPr>
            <p14:xfrm>
              <a:off x="4612707" y="4071417"/>
              <a:ext cx="496440" cy="373320"/>
            </p14:xfrm>
          </p:contentPart>
        </mc:Choice>
        <mc:Fallback>
          <p:pic>
            <p:nvPicPr>
              <p:cNvPr id="26" name="Ink 25">
                <a:extLst>
                  <a:ext uri="{FF2B5EF4-FFF2-40B4-BE49-F238E27FC236}">
                    <a16:creationId xmlns:a16="http://schemas.microsoft.com/office/drawing/2014/main" id="{7256C0F0-66A8-293A-DA17-2F474B913471}"/>
                  </a:ext>
                </a:extLst>
              </p:cNvPr>
              <p:cNvPicPr/>
              <p:nvPr/>
            </p:nvPicPr>
            <p:blipFill>
              <a:blip r:embed="rId28"/>
              <a:stretch>
                <a:fillRect/>
              </a:stretch>
            </p:blipFill>
            <p:spPr>
              <a:xfrm>
                <a:off x="4604067" y="4062777"/>
                <a:ext cx="514080" cy="3909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457200" y="285728"/>
            <a:ext cx="7467600" cy="618822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70000"/>
              <a:buNone/>
            </a:pPr>
            <a:r>
              <a:rPr lang="en-US" sz="3200" b="1" u="sng" dirty="0">
                <a:solidFill>
                  <a:srgbClr val="C00000"/>
                </a:solidFill>
              </a:rPr>
              <a:t>mv: </a:t>
            </a:r>
          </a:p>
          <a:p>
            <a:pPr marL="0" lvl="0" indent="0" algn="l" rtl="0">
              <a:spcBef>
                <a:spcPts val="0"/>
              </a:spcBef>
              <a:spcAft>
                <a:spcPts val="0"/>
              </a:spcAft>
              <a:buSzPct val="70000"/>
              <a:buNone/>
            </a:pPr>
            <a:r>
              <a:rPr lang="en-US" sz="3200" b="1" u="sng" dirty="0">
                <a:solidFill>
                  <a:srgbClr val="0070C0"/>
                </a:solidFill>
                <a:sym typeface="Wingdings" panose="05000000000000000000" pitchFamily="2" charset="2"/>
              </a:rPr>
              <a:t> </a:t>
            </a:r>
            <a:r>
              <a:rPr lang="en-US" sz="3200" b="1" u="sng" dirty="0">
                <a:solidFill>
                  <a:srgbClr val="0070C0"/>
                </a:solidFill>
              </a:rPr>
              <a:t>perform </a:t>
            </a:r>
            <a:r>
              <a:rPr lang="en-US" sz="3200" b="1" u="sng" dirty="0">
                <a:solidFill>
                  <a:srgbClr val="0070C0"/>
                </a:solidFill>
                <a:highlight>
                  <a:srgbClr val="FFFF00"/>
                </a:highlight>
              </a:rPr>
              <a:t>two</a:t>
            </a:r>
            <a:r>
              <a:rPr lang="en-US" sz="3200" b="1" u="sng" dirty="0">
                <a:solidFill>
                  <a:srgbClr val="0070C0"/>
                </a:solidFill>
              </a:rPr>
              <a:t> functions.</a:t>
            </a:r>
            <a:endParaRPr dirty="0">
              <a:solidFill>
                <a:srgbClr val="0070C0"/>
              </a:solidFill>
            </a:endParaRPr>
          </a:p>
          <a:p>
            <a:pPr marL="274320" lvl="0" indent="-207645" algn="l" rtl="0">
              <a:spcBef>
                <a:spcPts val="600"/>
              </a:spcBef>
              <a:spcAft>
                <a:spcPts val="0"/>
              </a:spcAft>
              <a:buSzPct val="70000"/>
              <a:buNone/>
            </a:pPr>
            <a:endParaRPr dirty="0"/>
          </a:p>
          <a:p>
            <a:pPr marL="274320" lvl="0" indent="-274320" algn="l" rtl="0">
              <a:spcBef>
                <a:spcPts val="600"/>
              </a:spcBef>
              <a:spcAft>
                <a:spcPts val="0"/>
              </a:spcAft>
              <a:buSzPct val="70000"/>
              <a:buNone/>
            </a:pPr>
            <a:r>
              <a:rPr lang="en-US" sz="2600" dirty="0">
                <a:latin typeface="Calibri"/>
                <a:ea typeface="Calibri"/>
                <a:cs typeface="Calibri"/>
                <a:sym typeface="Calibri"/>
              </a:rPr>
              <a:t>1. Renames a file or directory.</a:t>
            </a:r>
            <a:endParaRPr dirty="0"/>
          </a:p>
          <a:p>
            <a:pPr marL="274320" lvl="0" indent="-202088" algn="l" rtl="0">
              <a:spcBef>
                <a:spcPts val="600"/>
              </a:spcBef>
              <a:spcAft>
                <a:spcPts val="0"/>
              </a:spcAft>
              <a:buSzPct val="70000"/>
              <a:buNone/>
            </a:pPr>
            <a:endParaRPr sz="2600" dirty="0">
              <a:latin typeface="Calibri"/>
              <a:ea typeface="Calibri"/>
              <a:cs typeface="Calibri"/>
              <a:sym typeface="Calibri"/>
            </a:endParaRPr>
          </a:p>
          <a:p>
            <a:pPr marL="274320" lvl="0" indent="-274320" algn="l" rtl="0">
              <a:spcBef>
                <a:spcPts val="600"/>
              </a:spcBef>
              <a:spcAft>
                <a:spcPts val="0"/>
              </a:spcAft>
              <a:buSzPct val="70000"/>
              <a:buNone/>
            </a:pPr>
            <a:r>
              <a:rPr lang="en-US" sz="2600" dirty="0">
                <a:latin typeface="Calibri"/>
                <a:ea typeface="Calibri"/>
                <a:cs typeface="Calibri"/>
                <a:sym typeface="Calibri"/>
              </a:rPr>
              <a:t>2. Moves a group of files to different directory.</a:t>
            </a:r>
            <a:endParaRPr dirty="0"/>
          </a:p>
          <a:p>
            <a:pPr marL="274320" lvl="0" indent="-202088" algn="l" rtl="0">
              <a:spcBef>
                <a:spcPts val="600"/>
              </a:spcBef>
              <a:spcAft>
                <a:spcPts val="0"/>
              </a:spcAft>
              <a:buSzPct val="70000"/>
              <a:buNone/>
            </a:pPr>
            <a:endParaRPr sz="2600" dirty="0">
              <a:latin typeface="Calibri"/>
              <a:ea typeface="Calibri"/>
              <a:cs typeface="Calibri"/>
              <a:sym typeface="Calibri"/>
            </a:endParaRPr>
          </a:p>
          <a:p>
            <a:pPr marL="274320" lvl="0" indent="-274320" algn="l" rtl="0">
              <a:spcBef>
                <a:spcPts val="600"/>
              </a:spcBef>
              <a:spcAft>
                <a:spcPts val="0"/>
              </a:spcAft>
              <a:buSzPct val="70000"/>
              <a:buNone/>
            </a:pPr>
            <a:r>
              <a:rPr lang="en-US" sz="2600" b="1" dirty="0">
                <a:solidFill>
                  <a:srgbClr val="00B050"/>
                </a:solidFill>
                <a:latin typeface="Calibri"/>
                <a:ea typeface="Calibri"/>
                <a:cs typeface="Calibri"/>
                <a:sym typeface="Calibri"/>
              </a:rPr>
              <a:t>Syntax:</a:t>
            </a:r>
            <a:endParaRPr dirty="0"/>
          </a:p>
          <a:p>
            <a:pPr marL="274320" lvl="0" indent="-202088" algn="l" rtl="0">
              <a:spcBef>
                <a:spcPts val="600"/>
              </a:spcBef>
              <a:spcAft>
                <a:spcPts val="0"/>
              </a:spcAft>
              <a:buSzPct val="70000"/>
              <a:buNone/>
            </a:pPr>
            <a:endParaRPr sz="2600" dirty="0">
              <a:latin typeface="Calibri"/>
              <a:ea typeface="Calibri"/>
              <a:cs typeface="Calibri"/>
              <a:sym typeface="Calibri"/>
            </a:endParaRPr>
          </a:p>
          <a:p>
            <a:pPr marL="274320" lvl="0" indent="-274320" algn="l" rtl="0">
              <a:spcBef>
                <a:spcPts val="600"/>
              </a:spcBef>
              <a:spcAft>
                <a:spcPts val="0"/>
              </a:spcAft>
              <a:buSzPct val="70000"/>
              <a:buChar char="🞆"/>
            </a:pPr>
            <a:r>
              <a:rPr lang="en-US" sz="2600" dirty="0">
                <a:latin typeface="Calibri"/>
                <a:ea typeface="Calibri"/>
                <a:cs typeface="Calibri"/>
                <a:sym typeface="Calibri"/>
              </a:rPr>
              <a:t>mv [-</a:t>
            </a:r>
            <a:r>
              <a:rPr lang="en-US" sz="2600" dirty="0" err="1">
                <a:latin typeface="Calibri"/>
                <a:ea typeface="Calibri"/>
                <a:cs typeface="Calibri"/>
                <a:sym typeface="Calibri"/>
              </a:rPr>
              <a:t>i</a:t>
            </a:r>
            <a:r>
              <a:rPr lang="en-US" sz="2600" dirty="0">
                <a:latin typeface="Calibri"/>
                <a:ea typeface="Calibri"/>
                <a:cs typeface="Calibri"/>
                <a:sym typeface="Calibri"/>
              </a:rPr>
              <a:t>] file </a:t>
            </a:r>
            <a:r>
              <a:rPr lang="en-US" sz="2600" dirty="0" err="1">
                <a:latin typeface="Calibri"/>
                <a:ea typeface="Calibri"/>
                <a:cs typeface="Calibri"/>
                <a:sym typeface="Calibri"/>
              </a:rPr>
              <a:t>new_file</a:t>
            </a:r>
            <a:r>
              <a:rPr lang="en-US" sz="2600" dirty="0">
                <a:latin typeface="Calibri"/>
                <a:ea typeface="Calibri"/>
                <a:cs typeface="Calibri"/>
                <a:sym typeface="Calibri"/>
              </a:rPr>
              <a:t> Rename a file</a:t>
            </a:r>
            <a:endParaRPr dirty="0"/>
          </a:p>
          <a:p>
            <a:pPr marL="274320" lvl="0" indent="-202088" algn="l" rtl="0">
              <a:spcBef>
                <a:spcPts val="600"/>
              </a:spcBef>
              <a:spcAft>
                <a:spcPts val="0"/>
              </a:spcAft>
              <a:buSzPct val="70000"/>
              <a:buNone/>
            </a:pPr>
            <a:endParaRPr sz="2600" dirty="0">
              <a:latin typeface="Calibri"/>
              <a:ea typeface="Calibri"/>
              <a:cs typeface="Calibri"/>
              <a:sym typeface="Calibri"/>
            </a:endParaRPr>
          </a:p>
          <a:p>
            <a:pPr marL="274320" lvl="0" indent="-274320" algn="l" rtl="0">
              <a:spcBef>
                <a:spcPts val="600"/>
              </a:spcBef>
              <a:spcAft>
                <a:spcPts val="0"/>
              </a:spcAft>
              <a:buSzPct val="70000"/>
              <a:buChar char="🞆"/>
            </a:pPr>
            <a:r>
              <a:rPr lang="en-US" sz="2600" dirty="0">
                <a:latin typeface="Calibri"/>
                <a:ea typeface="Calibri"/>
                <a:cs typeface="Calibri"/>
                <a:sym typeface="Calibri"/>
              </a:rPr>
              <a:t>mv [-</a:t>
            </a:r>
            <a:r>
              <a:rPr lang="en-US" sz="2600" dirty="0" err="1">
                <a:latin typeface="Calibri"/>
                <a:ea typeface="Calibri"/>
                <a:cs typeface="Calibri"/>
                <a:sym typeface="Calibri"/>
              </a:rPr>
              <a:t>i</a:t>
            </a:r>
            <a:r>
              <a:rPr lang="en-US" sz="2600" dirty="0">
                <a:latin typeface="Calibri"/>
                <a:ea typeface="Calibri"/>
                <a:cs typeface="Calibri"/>
                <a:sym typeface="Calibri"/>
              </a:rPr>
              <a:t>] file [file...] </a:t>
            </a:r>
            <a:r>
              <a:rPr lang="en-US" sz="2600" dirty="0" err="1">
                <a:latin typeface="Calibri"/>
                <a:ea typeface="Calibri"/>
                <a:cs typeface="Calibri"/>
                <a:sym typeface="Calibri"/>
              </a:rPr>
              <a:t>dest_dir</a:t>
            </a:r>
            <a:r>
              <a:rPr lang="en-US" sz="2600" dirty="0">
                <a:latin typeface="Calibri"/>
                <a:ea typeface="Calibri"/>
                <a:cs typeface="Calibri"/>
                <a:sym typeface="Calibri"/>
              </a:rPr>
              <a:t> Move files to a directory</a:t>
            </a:r>
            <a:endParaRPr dirty="0"/>
          </a:p>
          <a:p>
            <a:pPr marL="274320" lvl="0" indent="-202088" algn="l" rtl="0">
              <a:spcBef>
                <a:spcPts val="600"/>
              </a:spcBef>
              <a:spcAft>
                <a:spcPts val="0"/>
              </a:spcAft>
              <a:buSzPct val="70000"/>
              <a:buNone/>
            </a:pPr>
            <a:endParaRPr sz="2600" dirty="0">
              <a:latin typeface="Calibri"/>
              <a:ea typeface="Calibri"/>
              <a:cs typeface="Calibri"/>
              <a:sym typeface="Calibri"/>
            </a:endParaRPr>
          </a:p>
          <a:p>
            <a:pPr marL="274320" lvl="0" indent="-274320" algn="l" rtl="0">
              <a:spcBef>
                <a:spcPts val="600"/>
              </a:spcBef>
              <a:spcAft>
                <a:spcPts val="0"/>
              </a:spcAft>
              <a:buSzPct val="70000"/>
              <a:buChar char="🞆"/>
            </a:pPr>
            <a:r>
              <a:rPr lang="en-US" sz="2600" dirty="0">
                <a:latin typeface="Calibri"/>
                <a:ea typeface="Calibri"/>
                <a:cs typeface="Calibri"/>
                <a:sym typeface="Calibri"/>
              </a:rPr>
              <a:t>mv [-</a:t>
            </a:r>
            <a:r>
              <a:rPr lang="en-US" sz="2600" dirty="0" err="1">
                <a:latin typeface="Calibri"/>
                <a:ea typeface="Calibri"/>
                <a:cs typeface="Calibri"/>
                <a:sym typeface="Calibri"/>
              </a:rPr>
              <a:t>i</a:t>
            </a:r>
            <a:r>
              <a:rPr lang="en-US" sz="2600" dirty="0">
                <a:latin typeface="Calibri"/>
                <a:ea typeface="Calibri"/>
                <a:cs typeface="Calibri"/>
                <a:sym typeface="Calibri"/>
              </a:rPr>
              <a:t>] </a:t>
            </a:r>
            <a:r>
              <a:rPr lang="en-US" sz="2600" dirty="0" err="1">
                <a:latin typeface="Calibri"/>
                <a:ea typeface="Calibri"/>
                <a:cs typeface="Calibri"/>
                <a:sym typeface="Calibri"/>
              </a:rPr>
              <a:t>dir</a:t>
            </a:r>
            <a:r>
              <a:rPr lang="en-US" sz="2600" dirty="0">
                <a:latin typeface="Calibri"/>
                <a:ea typeface="Calibri"/>
                <a:cs typeface="Calibri"/>
                <a:sym typeface="Calibri"/>
              </a:rPr>
              <a:t> [dir...] </a:t>
            </a:r>
            <a:r>
              <a:rPr lang="en-US" sz="2600" dirty="0" err="1">
                <a:latin typeface="Calibri"/>
                <a:ea typeface="Calibri"/>
                <a:cs typeface="Calibri"/>
                <a:sym typeface="Calibri"/>
              </a:rPr>
              <a:t>dest_dir</a:t>
            </a:r>
            <a:r>
              <a:rPr lang="en-US" sz="2600" dirty="0">
                <a:latin typeface="Calibri"/>
                <a:ea typeface="Calibri"/>
                <a:cs typeface="Calibri"/>
                <a:sym typeface="Calibri"/>
              </a:rPr>
              <a:t> Rename or move directorie</a:t>
            </a:r>
            <a:r>
              <a:rPr lang="en-US" dirty="0">
                <a:latin typeface="Calibri"/>
                <a:ea typeface="Calibri"/>
                <a:cs typeface="Calibri"/>
                <a:sym typeface="Calibri"/>
              </a:rPr>
              <a: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4C89CE-ED8E-6E16-2585-F8B9194645FC}"/>
              </a:ext>
            </a:extLst>
          </p:cNvPr>
          <p:cNvPicPr>
            <a:picLocks noChangeAspect="1"/>
          </p:cNvPicPr>
          <p:nvPr/>
        </p:nvPicPr>
        <p:blipFill>
          <a:blip r:embed="rId2"/>
          <a:stretch>
            <a:fillRect/>
          </a:stretch>
        </p:blipFill>
        <p:spPr>
          <a:xfrm>
            <a:off x="0" y="0"/>
            <a:ext cx="6085718" cy="5543295"/>
          </a:xfrm>
          <a:prstGeom prst="rect">
            <a:avLst/>
          </a:prstGeom>
          <a:ln>
            <a:solidFill>
              <a:schemeClr val="accent3"/>
            </a:solidFill>
          </a:ln>
        </p:spPr>
      </p:pic>
      <p:pic>
        <p:nvPicPr>
          <p:cNvPr id="7" name="Picture 6">
            <a:extLst>
              <a:ext uri="{FF2B5EF4-FFF2-40B4-BE49-F238E27FC236}">
                <a16:creationId xmlns:a16="http://schemas.microsoft.com/office/drawing/2014/main" id="{D3FABDE7-6178-ECD1-490B-4559982B7F58}"/>
              </a:ext>
            </a:extLst>
          </p:cNvPr>
          <p:cNvPicPr>
            <a:picLocks noChangeAspect="1"/>
          </p:cNvPicPr>
          <p:nvPr/>
        </p:nvPicPr>
        <p:blipFill>
          <a:blip r:embed="rId3"/>
          <a:stretch>
            <a:fillRect/>
          </a:stretch>
        </p:blipFill>
        <p:spPr>
          <a:xfrm>
            <a:off x="3492137" y="1314705"/>
            <a:ext cx="5651863" cy="5543295"/>
          </a:xfrm>
          <a:prstGeom prst="rect">
            <a:avLst/>
          </a:prstGeom>
          <a:ln w="38100">
            <a:solidFill>
              <a:schemeClr val="accent3"/>
            </a:solidFill>
          </a:ln>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81BF4A72-A3FC-D9C2-AE67-DC37018187CF}"/>
                  </a:ext>
                </a:extLst>
              </p14:cNvPr>
              <p14:cNvContentPartPr/>
              <p14:nvPr/>
            </p14:nvContentPartPr>
            <p14:xfrm>
              <a:off x="118827" y="3035323"/>
              <a:ext cx="227520" cy="217080"/>
            </p14:xfrm>
          </p:contentPart>
        </mc:Choice>
        <mc:Fallback>
          <p:pic>
            <p:nvPicPr>
              <p:cNvPr id="8" name="Ink 7">
                <a:extLst>
                  <a:ext uri="{FF2B5EF4-FFF2-40B4-BE49-F238E27FC236}">
                    <a16:creationId xmlns:a16="http://schemas.microsoft.com/office/drawing/2014/main" id="{81BF4A72-A3FC-D9C2-AE67-DC37018187CF}"/>
                  </a:ext>
                </a:extLst>
              </p:cNvPr>
              <p:cNvPicPr/>
              <p:nvPr/>
            </p:nvPicPr>
            <p:blipFill>
              <a:blip r:embed="rId5"/>
              <a:stretch>
                <a:fillRect/>
              </a:stretch>
            </p:blipFill>
            <p:spPr>
              <a:xfrm>
                <a:off x="109827" y="3026323"/>
                <a:ext cx="2451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2EA4D07-442C-907C-6861-D1943057F660}"/>
                  </a:ext>
                </a:extLst>
              </p14:cNvPr>
              <p14:cNvContentPartPr/>
              <p14:nvPr/>
            </p14:nvContentPartPr>
            <p14:xfrm>
              <a:off x="85347" y="4399723"/>
              <a:ext cx="261360" cy="324720"/>
            </p14:xfrm>
          </p:contentPart>
        </mc:Choice>
        <mc:Fallback>
          <p:pic>
            <p:nvPicPr>
              <p:cNvPr id="9" name="Ink 8">
                <a:extLst>
                  <a:ext uri="{FF2B5EF4-FFF2-40B4-BE49-F238E27FC236}">
                    <a16:creationId xmlns:a16="http://schemas.microsoft.com/office/drawing/2014/main" id="{52EA4D07-442C-907C-6861-D1943057F660}"/>
                  </a:ext>
                </a:extLst>
              </p:cNvPr>
              <p:cNvPicPr/>
              <p:nvPr/>
            </p:nvPicPr>
            <p:blipFill>
              <a:blip r:embed="rId7"/>
              <a:stretch>
                <a:fillRect/>
              </a:stretch>
            </p:blipFill>
            <p:spPr>
              <a:xfrm>
                <a:off x="76347" y="4390723"/>
                <a:ext cx="27900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95A9229C-7FF6-F357-1BBF-F5A62A1F28F1}"/>
                  </a:ext>
                </a:extLst>
              </p14:cNvPr>
              <p14:cNvContentPartPr/>
              <p14:nvPr/>
            </p14:nvContentPartPr>
            <p14:xfrm>
              <a:off x="3478347" y="1284283"/>
              <a:ext cx="362160" cy="303480"/>
            </p14:xfrm>
          </p:contentPart>
        </mc:Choice>
        <mc:Fallback>
          <p:pic>
            <p:nvPicPr>
              <p:cNvPr id="10" name="Ink 9">
                <a:extLst>
                  <a:ext uri="{FF2B5EF4-FFF2-40B4-BE49-F238E27FC236}">
                    <a16:creationId xmlns:a16="http://schemas.microsoft.com/office/drawing/2014/main" id="{95A9229C-7FF6-F357-1BBF-F5A62A1F28F1}"/>
                  </a:ext>
                </a:extLst>
              </p:cNvPr>
              <p:cNvPicPr/>
              <p:nvPr/>
            </p:nvPicPr>
            <p:blipFill>
              <a:blip r:embed="rId9"/>
              <a:stretch>
                <a:fillRect/>
              </a:stretch>
            </p:blipFill>
            <p:spPr>
              <a:xfrm>
                <a:off x="3469707" y="1275643"/>
                <a:ext cx="3798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BF03F9E9-9F93-0930-B66D-A499A769D7EA}"/>
                  </a:ext>
                </a:extLst>
              </p14:cNvPr>
              <p14:cNvContentPartPr/>
              <p14:nvPr/>
            </p14:nvContentPartPr>
            <p14:xfrm>
              <a:off x="4131747" y="2647963"/>
              <a:ext cx="560520" cy="9360"/>
            </p14:xfrm>
          </p:contentPart>
        </mc:Choice>
        <mc:Fallback>
          <p:pic>
            <p:nvPicPr>
              <p:cNvPr id="11" name="Ink 10">
                <a:extLst>
                  <a:ext uri="{FF2B5EF4-FFF2-40B4-BE49-F238E27FC236}">
                    <a16:creationId xmlns:a16="http://schemas.microsoft.com/office/drawing/2014/main" id="{BF03F9E9-9F93-0930-B66D-A499A769D7EA}"/>
                  </a:ext>
                </a:extLst>
              </p:cNvPr>
              <p:cNvPicPr/>
              <p:nvPr/>
            </p:nvPicPr>
            <p:blipFill>
              <a:blip r:embed="rId11"/>
              <a:stretch>
                <a:fillRect/>
              </a:stretch>
            </p:blipFill>
            <p:spPr>
              <a:xfrm>
                <a:off x="4123107" y="2639323"/>
                <a:ext cx="578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A6E56C04-105F-21D0-13D0-D822FD7FD118}"/>
                  </a:ext>
                </a:extLst>
              </p14:cNvPr>
              <p14:cNvContentPartPr/>
              <p14:nvPr/>
            </p14:nvContentPartPr>
            <p14:xfrm>
              <a:off x="6676587" y="2682523"/>
              <a:ext cx="1774080" cy="9720"/>
            </p14:xfrm>
          </p:contentPart>
        </mc:Choice>
        <mc:Fallback>
          <p:pic>
            <p:nvPicPr>
              <p:cNvPr id="12" name="Ink 11">
                <a:extLst>
                  <a:ext uri="{FF2B5EF4-FFF2-40B4-BE49-F238E27FC236}">
                    <a16:creationId xmlns:a16="http://schemas.microsoft.com/office/drawing/2014/main" id="{A6E56C04-105F-21D0-13D0-D822FD7FD118}"/>
                  </a:ext>
                </a:extLst>
              </p:cNvPr>
              <p:cNvPicPr/>
              <p:nvPr/>
            </p:nvPicPr>
            <p:blipFill>
              <a:blip r:embed="rId13"/>
              <a:stretch>
                <a:fillRect/>
              </a:stretch>
            </p:blipFill>
            <p:spPr>
              <a:xfrm>
                <a:off x="6667587" y="2673883"/>
                <a:ext cx="1791720" cy="27360"/>
              </a:xfrm>
              <a:prstGeom prst="rect">
                <a:avLst/>
              </a:prstGeom>
            </p:spPr>
          </p:pic>
        </mc:Fallback>
      </mc:AlternateContent>
      <p:grpSp>
        <p:nvGrpSpPr>
          <p:cNvPr id="16" name="Group 15">
            <a:extLst>
              <a:ext uri="{FF2B5EF4-FFF2-40B4-BE49-F238E27FC236}">
                <a16:creationId xmlns:a16="http://schemas.microsoft.com/office/drawing/2014/main" id="{0E9B2930-FC57-0FA4-D413-DF899BC7E010}"/>
              </a:ext>
            </a:extLst>
          </p:cNvPr>
          <p:cNvGrpSpPr/>
          <p:nvPr/>
        </p:nvGrpSpPr>
        <p:grpSpPr>
          <a:xfrm>
            <a:off x="3543507" y="2740483"/>
            <a:ext cx="1226160" cy="1650600"/>
            <a:chOff x="3543507" y="2740483"/>
            <a:chExt cx="1226160" cy="1650600"/>
          </a:xfrm>
        </p:grpSpPr>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91FD0325-28AA-AE51-EAAA-EFD27A8BEEA6}"/>
                    </a:ext>
                  </a:extLst>
                </p14:cNvPr>
                <p14:cNvContentPartPr/>
                <p14:nvPr/>
              </p14:nvContentPartPr>
              <p14:xfrm>
                <a:off x="3907827" y="2740483"/>
                <a:ext cx="808920" cy="1344960"/>
              </p14:xfrm>
            </p:contentPart>
          </mc:Choice>
          <mc:Fallback>
            <p:pic>
              <p:nvPicPr>
                <p:cNvPr id="13" name="Ink 12">
                  <a:extLst>
                    <a:ext uri="{FF2B5EF4-FFF2-40B4-BE49-F238E27FC236}">
                      <a16:creationId xmlns:a16="http://schemas.microsoft.com/office/drawing/2014/main" id="{91FD0325-28AA-AE51-EAAA-EFD27A8BEEA6}"/>
                    </a:ext>
                  </a:extLst>
                </p:cNvPr>
                <p:cNvPicPr/>
                <p:nvPr/>
              </p:nvPicPr>
              <p:blipFill>
                <a:blip r:embed="rId15"/>
                <a:stretch>
                  <a:fillRect/>
                </a:stretch>
              </p:blipFill>
              <p:spPr>
                <a:xfrm>
                  <a:off x="3898827" y="2731843"/>
                  <a:ext cx="826560" cy="136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2A747AFF-F9EA-5203-8A2D-723FC45B48AE}"/>
                    </a:ext>
                  </a:extLst>
                </p14:cNvPr>
                <p14:cNvContentPartPr/>
                <p14:nvPr/>
              </p14:nvContentPartPr>
              <p14:xfrm>
                <a:off x="3543507" y="4114243"/>
                <a:ext cx="271800" cy="276840"/>
              </p14:xfrm>
            </p:contentPart>
          </mc:Choice>
          <mc:Fallback>
            <p:pic>
              <p:nvPicPr>
                <p:cNvPr id="14" name="Ink 13">
                  <a:extLst>
                    <a:ext uri="{FF2B5EF4-FFF2-40B4-BE49-F238E27FC236}">
                      <a16:creationId xmlns:a16="http://schemas.microsoft.com/office/drawing/2014/main" id="{2A747AFF-F9EA-5203-8A2D-723FC45B48AE}"/>
                    </a:ext>
                  </a:extLst>
                </p:cNvPr>
                <p:cNvPicPr/>
                <p:nvPr/>
              </p:nvPicPr>
              <p:blipFill>
                <a:blip r:embed="rId17"/>
                <a:stretch>
                  <a:fillRect/>
                </a:stretch>
              </p:blipFill>
              <p:spPr>
                <a:xfrm>
                  <a:off x="3534507" y="4105243"/>
                  <a:ext cx="2894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D2F432B8-D37A-0449-7F80-CDEDB8D5CF8A}"/>
                    </a:ext>
                  </a:extLst>
                </p14:cNvPr>
                <p14:cNvContentPartPr/>
                <p14:nvPr/>
              </p14:nvContentPartPr>
              <p14:xfrm>
                <a:off x="4028427" y="4304323"/>
                <a:ext cx="741240" cy="360"/>
              </p14:xfrm>
            </p:contentPart>
          </mc:Choice>
          <mc:Fallback>
            <p:pic>
              <p:nvPicPr>
                <p:cNvPr id="15" name="Ink 14">
                  <a:extLst>
                    <a:ext uri="{FF2B5EF4-FFF2-40B4-BE49-F238E27FC236}">
                      <a16:creationId xmlns:a16="http://schemas.microsoft.com/office/drawing/2014/main" id="{D2F432B8-D37A-0449-7F80-CDEDB8D5CF8A}"/>
                    </a:ext>
                  </a:extLst>
                </p:cNvPr>
                <p:cNvPicPr/>
                <p:nvPr/>
              </p:nvPicPr>
              <p:blipFill>
                <a:blip r:embed="rId19"/>
                <a:stretch>
                  <a:fillRect/>
                </a:stretch>
              </p:blipFill>
              <p:spPr>
                <a:xfrm>
                  <a:off x="4019427" y="4295323"/>
                  <a:ext cx="75888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7A9A5579-5D4D-8C5F-40D7-0D6AA167E991}"/>
                  </a:ext>
                </a:extLst>
              </p14:cNvPr>
              <p14:cNvContentPartPr/>
              <p14:nvPr/>
            </p14:nvContentPartPr>
            <p14:xfrm>
              <a:off x="3483387" y="5447683"/>
              <a:ext cx="228240" cy="325800"/>
            </p14:xfrm>
          </p:contentPart>
        </mc:Choice>
        <mc:Fallback>
          <p:pic>
            <p:nvPicPr>
              <p:cNvPr id="17" name="Ink 16">
                <a:extLst>
                  <a:ext uri="{FF2B5EF4-FFF2-40B4-BE49-F238E27FC236}">
                    <a16:creationId xmlns:a16="http://schemas.microsoft.com/office/drawing/2014/main" id="{7A9A5579-5D4D-8C5F-40D7-0D6AA167E991}"/>
                  </a:ext>
                </a:extLst>
              </p:cNvPr>
              <p:cNvPicPr/>
              <p:nvPr/>
            </p:nvPicPr>
            <p:blipFill>
              <a:blip r:embed="rId21"/>
              <a:stretch>
                <a:fillRect/>
              </a:stretch>
            </p:blipFill>
            <p:spPr>
              <a:xfrm>
                <a:off x="3474387" y="5438683"/>
                <a:ext cx="24588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B95F6565-B5FF-387F-8EFC-344B78FA75CB}"/>
                  </a:ext>
                </a:extLst>
              </p14:cNvPr>
              <p14:cNvContentPartPr/>
              <p14:nvPr/>
            </p14:nvContentPartPr>
            <p14:xfrm>
              <a:off x="4280787" y="5709403"/>
              <a:ext cx="666360" cy="101520"/>
            </p14:xfrm>
          </p:contentPart>
        </mc:Choice>
        <mc:Fallback>
          <p:pic>
            <p:nvPicPr>
              <p:cNvPr id="18" name="Ink 17">
                <a:extLst>
                  <a:ext uri="{FF2B5EF4-FFF2-40B4-BE49-F238E27FC236}">
                    <a16:creationId xmlns:a16="http://schemas.microsoft.com/office/drawing/2014/main" id="{B95F6565-B5FF-387F-8EFC-344B78FA75CB}"/>
                  </a:ext>
                </a:extLst>
              </p:cNvPr>
              <p:cNvPicPr/>
              <p:nvPr/>
            </p:nvPicPr>
            <p:blipFill>
              <a:blip r:embed="rId23"/>
              <a:stretch>
                <a:fillRect/>
              </a:stretch>
            </p:blipFill>
            <p:spPr>
              <a:xfrm>
                <a:off x="4271787" y="5700403"/>
                <a:ext cx="6840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72674D5-BD64-7FD1-9D4B-AFD30171CA7B}"/>
                  </a:ext>
                </a:extLst>
              </p14:cNvPr>
              <p14:cNvContentPartPr/>
              <p14:nvPr/>
            </p14:nvContentPartPr>
            <p14:xfrm>
              <a:off x="4011147" y="6822883"/>
              <a:ext cx="491400" cy="18000"/>
            </p14:xfrm>
          </p:contentPart>
        </mc:Choice>
        <mc:Fallback>
          <p:pic>
            <p:nvPicPr>
              <p:cNvPr id="19" name="Ink 18">
                <a:extLst>
                  <a:ext uri="{FF2B5EF4-FFF2-40B4-BE49-F238E27FC236}">
                    <a16:creationId xmlns:a16="http://schemas.microsoft.com/office/drawing/2014/main" id="{A72674D5-BD64-7FD1-9D4B-AFD30171CA7B}"/>
                  </a:ext>
                </a:extLst>
              </p:cNvPr>
              <p:cNvPicPr/>
              <p:nvPr/>
            </p:nvPicPr>
            <p:blipFill>
              <a:blip r:embed="rId25"/>
              <a:stretch>
                <a:fillRect/>
              </a:stretch>
            </p:blipFill>
            <p:spPr>
              <a:xfrm>
                <a:off x="4002507" y="6814243"/>
                <a:ext cx="509040" cy="35640"/>
              </a:xfrm>
              <a:prstGeom prst="rect">
                <a:avLst/>
              </a:prstGeom>
            </p:spPr>
          </p:pic>
        </mc:Fallback>
      </mc:AlternateContent>
    </p:spTree>
    <p:extLst>
      <p:ext uri="{BB962C8B-B14F-4D97-AF65-F5344CB8AC3E}">
        <p14:creationId xmlns:p14="http://schemas.microsoft.com/office/powerpoint/2010/main" val="3958412944"/>
      </p:ext>
    </p:extLst>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2993</Words>
  <Application>Microsoft Office PowerPoint</Application>
  <PresentationFormat>On-screen Show (4:3)</PresentationFormat>
  <Paragraphs>449</Paragraphs>
  <Slides>44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Calibri</vt:lpstr>
      <vt:lpstr>Century Schoolbook</vt:lpstr>
      <vt:lpstr>Wingdings</vt:lpstr>
      <vt:lpstr>Noto Sans Symbols</vt:lpstr>
      <vt:lpstr>Arial</vt:lpstr>
      <vt:lpstr>Oriel</vt:lpstr>
      <vt:lpstr>File System</vt:lpstr>
      <vt:lpstr>Introduction to File System</vt:lpstr>
      <vt:lpstr>File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Managing Files more - Display the Contents of a File</vt:lpstr>
      <vt:lpstr>file :Knowing the File Types</vt:lpstr>
      <vt:lpstr>ls :  Listing directories and files</vt:lpstr>
      <vt:lpstr>PowerPoint Presentation</vt:lpstr>
      <vt:lpstr>ls: command options</vt:lpstr>
      <vt:lpstr>ls command options</vt:lpstr>
      <vt:lpstr>ls commands</vt:lpstr>
      <vt:lpstr>Managing Files wc command</vt:lpstr>
      <vt:lpstr>pg command</vt:lpstr>
      <vt:lpstr>Contd…</vt:lpstr>
      <vt:lpstr>Cmp  Comparing Two Files</vt:lpstr>
      <vt:lpstr>cmp :Comparing Two Files</vt:lpstr>
      <vt:lpstr>Comm  What is Common</vt:lpstr>
      <vt:lpstr>comm : What is common</vt:lpstr>
      <vt:lpstr>Comm:  What is common</vt:lpstr>
      <vt:lpstr>Diff command</vt:lpstr>
      <vt:lpstr>Diff Command</vt:lpstr>
      <vt:lpstr>Compressing and Archiving Files</vt:lpstr>
      <vt:lpstr>Compressing and Archiving Files</vt:lpstr>
      <vt:lpstr>Compression and Archival Files</vt:lpstr>
      <vt:lpstr>Compress and Archive File</vt:lpstr>
      <vt:lpstr>Uncompressing a gzipped File(-d)</vt:lpstr>
      <vt:lpstr>Compressing a gzipped File(-d)</vt:lpstr>
      <vt:lpstr>Zip and Unzip : Compressing and Archiving</vt:lpstr>
      <vt:lpstr>Zip and Unzip :Compresing and Archiving</vt:lpstr>
      <vt:lpstr>Zip and Unzip :Compressing and Archiving</vt:lpstr>
      <vt:lpstr>tar – Archival Program</vt:lpstr>
      <vt:lpstr>Creating an Archive (-c)</vt:lpstr>
      <vt:lpstr>tar – Archival Program</vt:lpstr>
      <vt:lpstr>File permissions</vt:lpstr>
      <vt:lpstr>File permissions</vt:lpstr>
      <vt:lpstr>File permissions</vt:lpstr>
      <vt:lpstr>File permissions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dc:title>
  <cp:lastModifiedBy>Raj Sah</cp:lastModifiedBy>
  <cp:revision>5</cp:revision>
  <dcterms:modified xsi:type="dcterms:W3CDTF">2025-01-01T14:26:10Z</dcterms:modified>
</cp:coreProperties>
</file>