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7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16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notesSlides/notesSlide17.xml" ContentType="application/vnd.openxmlformats-officedocument.presentationml.notesSlide+xml"/>
  <Override PartName="/ppt/ink/ink92.xml" ContentType="application/inkml+xml"/>
  <Override PartName="/ppt/ink/ink93.xml" ContentType="application/inkml+xml"/>
  <Override PartName="/ppt/notesSlides/notesSlide18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21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7" r:id="rId19"/>
    <p:sldId id="278" r:id="rId20"/>
    <p:sldId id="286" r:id="rId21"/>
    <p:sldId id="279" r:id="rId22"/>
    <p:sldId id="283" r:id="rId23"/>
    <p:sldId id="280" r:id="rId24"/>
    <p:sldId id="281" r:id="rId25"/>
    <p:sldId id="287" r:id="rId26"/>
    <p:sldId id="289" r:id="rId27"/>
    <p:sldId id="288" r:id="rId28"/>
    <p:sldId id="290" r:id="rId29"/>
    <p:sldId id="282" r:id="rId30"/>
    <p:sldId id="291" r:id="rId31"/>
    <p:sldId id="272" r:id="rId32"/>
    <p:sldId id="273" r:id="rId33"/>
    <p:sldId id="284" r:id="rId34"/>
    <p:sldId id="274" r:id="rId35"/>
    <p:sldId id="292" r:id="rId36"/>
    <p:sldId id="275" r:id="rId37"/>
    <p:sldId id="276" r:id="rId38"/>
  </p:sldIdLst>
  <p:sldSz cx="9144000" cy="6858000" type="screen4x3"/>
  <p:notesSz cx="6858000" cy="9144000"/>
  <p:embeddedFontLst>
    <p:embeddedFont>
      <p:font typeface="Calisto MT" panose="02040603050505030304" pitchFamily="18" charset="0"/>
      <p:regular r:id="rId40"/>
      <p:bold r:id="rId41"/>
      <p:italic r:id="rId42"/>
      <p:boldItalic r:id="rId43"/>
    </p:embeddedFont>
    <p:embeddedFont>
      <p:font typeface="Garamond" panose="02020404030301010803" pitchFamily="18" charset="0"/>
      <p:regular r:id="rId44"/>
      <p:bold r:id="rId45"/>
      <p:italic r:id="rId46"/>
      <p:bold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  <p:embeddedFont>
      <p:font typeface="Wingdings 2" panose="05020102010507070707" pitchFamily="18" charset="2"/>
      <p:regular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3" autoAdjust="0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0:48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11537 24575,'100'176'0,"434"824"-3745,-172-89 5013,-352-877-1013,13 68 0,-18-89 319,-4-14-523,-1 1-1,1 0 1,0-1 0,0 1 0,0 0-1,-1-1 1,1 1 0,0-1 0,-1 0-1,1 1 1,-1-1 0,1 0 0,0 1-1,-1-1 1,1 0 0,-1 1-1,0-1 1,1 0 0,-1 0 0,1 0-1,32-65 278,286-558-874,57-62-2184,166-233-547,138-166 298,2442-3389-3534,-2386 3529 6175,-58 100 338,-82 118 0,-69 89 0,-63 82 41,-68 80 126,-65 70 19,-62 68 396,-55 62-102,74-108 2039,-108 129 3143,-157 219-4841,-10 13-3087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5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24575,'8'-4'0,"28"-9"0,27-11 0,20-6 0,20-5 0,4-1 0,-7 1 0,-13 3 0,-12 7 0,-20 3 0,-15 6 0,-10 5 0,-6 5 0,-4 4 0,0 1 0,-4 1-8191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4:37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434 1200 24575,'34'-1'0,"1"-2"0,-1-1 0,0-2 0,0-1 0,-1-2 0,0-1 0,38-18 0,-54 19 0,0-1 0,-1 0 0,0-1 0,-1-1 0,0 0 0,0-1 0,-2-1 0,1 0 0,14-22 0,-2-2 0,-1-1 0,35-76 0,-52 92 0,-1 0 0,-1-1 0,0 1 0,-2-1 0,1-33 0,-1-9 0,-7-99 0,2 154 0,-1 0 0,0 0 0,-1 0 0,0 0 0,-1 0 0,0 1 0,0-1 0,-10-14 0,0 4 0,0 1 0,-31-33 0,22 32 0,-1 0 0,-1 2 0,-1 0 0,-30-16 0,36 25 0,-1 0 0,0 1 0,-1 1 0,1 1 0,-1 0 0,-1 2 0,-26-3 0,-11 2 0,-91 3 0,137 5 0,0 0 0,0 1 0,0 0 0,0 1 0,1 0 0,0 1 0,0 1 0,0 0 0,0 1 0,1 0 0,0 1 0,0 0 0,1 1 0,0 0 0,1 1 0,0 0 0,-14 19 0,15-13 0,0 0 0,-13 34 0,13-28 0,2-4 0,-8 37 0,11-36 0,-2 0 0,-8 22 0,5-21 0,1 1 0,0 0 0,2 0 0,1 0 0,0 0 0,2 1 0,0 0 0,1 23 0,1-3 0,2-1 0,2 1 0,2 0 0,20 81 0,-13-78 0,-10-32 0,1 0 0,1 0 0,1 0 0,-1-1 0,13 21 0,14 26-39,6 11 168,-33-64-291,0 0 1,0-1-1,1 1 0,0-1 1,0 0-1,0 0 0,1-1 1,9 7-1,2-3-6664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4:48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411 0 24575,'-7'0'0,"0"1"0,-1 0 0,1 1 0,0-1 0,0 1 0,0 1 0,0-1 0,0 1 0,1 0 0,-13 8 0,-4 5 0,-33 30 0,-1 1 0,34-32 0,0 1 0,2 1 0,-1 1 0,2 1 0,-34 41 0,50-54 0,1-1 0,1 1 0,-1 0 0,1 0 0,0 0 0,0 0 0,1 1 0,0-1 0,0 0 0,0 7 0,2 71 0,1-44 0,-3 49 0,4 61 0,-1-137 0,1-1 0,1-1 0,0 1 0,0 0 0,1-1 0,1 0 0,0 0 0,14 19 0,13 24 0,-28-45 0,1 0 0,0 0 0,0-1 0,1 0 0,0 0 0,0-1 0,1 0 0,0 0 0,16 9 0,0-1 0,2-1 0,33 14 0,-39-21 0,1 0 0,1-1 0,-1 0 0,1-2 0,29 2 0,113-4 0,-94-3 0,-49-1 0,0 0 0,1-2 0,-1 0 0,-1-1 0,1-1 0,-1-2 0,31-14 0,0 2 0,-33 14 0,1-2 0,21-12 0,-33 16 0,-1 0 0,1-1 0,-1 0 0,0 0 0,-1 0 0,1-1 0,-1 0 0,0 0 0,5-9 0,11-16 0,-13 19 0,0 1 0,-1-1 0,10-23 0,14-33 0,-23 54 0,-1 0 0,-1 0 0,0 0 0,-1-1 0,0 1 0,-2-1 0,4-28 0,-6 36 0,0 0 0,-1 1 0,-1-1 0,1 0 0,-1 1 0,0-1 0,0 0 0,-1 1 0,0-1 0,0 1 0,0 0 0,-1 0 0,0 0 0,0 0 0,-1 0 0,0 1 0,0-1 0,0 1 0,0 0 0,-1 0 0,0 1 0,0-1 0,0 1 0,-7-4 0,-107-72 0,-6-5 0,92 59 0,-1 2 0,0 2 0,-2 1 0,0 1 0,-75-26 0,91 39 0,5 2 0,0 0 0,-1 1 0,1 1 0,-28-3 0,2 1-1365,26 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2:02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1550 24575,'1'15'0,"0"1"0,1-1 0,1-1 0,0 1 0,1 0 0,9 20 0,43 83 0,-30-66 0,-20-40 0,0 2 0,1-1 0,0 0 0,0-1 0,2 1 0,15 18 0,-22-29 0,0 0 0,0 0 0,1 0 0,-1 0 0,0-1 0,1 1 0,-1-1 0,1 0 0,0 1 0,-1-1 0,1 0 0,0-1 0,0 1 0,0 0 0,-1-1 0,1 0 0,0 1 0,0-1 0,0 0 0,0-1 0,0 1 0,0 0 0,0-1 0,-1 0 0,1 1 0,0-1 0,0 0 0,-1-1 0,1 1 0,0 0 0,-1-1 0,0 1 0,1-1 0,-1 0 0,4-3 0,22-20 0,-1-1 0,31-38 0,-34 37 0,196-241-580,243-386 0,-100 24 580,-292 499 0,-46 79 736,9-14-1677,-27 56-5885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2:04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2741 24575,'1'6'0,"0"1"0,1-1 0,0 0 0,0 0 0,0 0 0,1-1 0,0 1 0,0 0 0,0-1 0,6 7 0,3 7 0,67 113 0,39 73 0,-100-165 0,-15-32 0,0 0 0,0-1 0,0 1 0,1-1 0,0 0 0,0 0 0,1-1 0,0 1 0,0-1 0,0 0 0,11 9 0,-14-14 0,0 0 0,-1-1 0,1 1 0,-1 0 0,1-1 0,0 1 0,0-1 0,-1 0 0,1 0 0,0 1 0,0-1 0,0 0 0,-1-1 0,1 1 0,0 0 0,0 0 0,-1-1 0,1 1 0,0-1 0,-1 1 0,1-1 0,0 0 0,-1 0 0,1 0 0,-1 0 0,3-2 0,6-4 0,-2-1 0,1 0 0,10-12 0,-8 7 0,259-298 0,-2-14-789,543-655-3327,27 19 3955,-617 725-1169,69-48 966,-171 186 314,-63 59 2605,-50 34-6491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2:1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1 905 24575,'1'4'0,"0"0"0,1 0 0,-1 0 0,1 0 0,0 0 0,0 0 0,0-1 0,1 1 0,-1-1 0,1 1 0,0-1 0,5 5 0,6 9 0,12 19 0,-10-12 0,1-1 0,36 37 0,-52-59 0,0 0 0,0 0 0,-1 0 0,1-1 0,1 1 0,-1 0 0,0 0 0,0-1 0,0 1 0,0 0 0,0-1 0,1 1 0,-1-1 0,0 1 0,1-1 0,-1 0 0,0 0 0,1 1 0,-1-1 0,0 0 0,1 0 0,-1 0 0,0-1 0,1 1 0,-1 0 0,0 0 0,0-1 0,1 1 0,-1-1 0,0 1 0,0-1 0,1 1 0,-1-1 0,0 0 0,0 0 0,0 0 0,1 0 0,3-5 0,1-1 0,-2 1 0,1 0 0,-1-1 0,5-11 0,5-5 0,413-518 0,-397 506 0,147-160 0,-44 51 0,-20 23-1365,-103 110-5461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2:1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1 576 24575,'18'50'0,"-17"-44"0,0 0 0,1 0 0,0 0 0,0 0 0,5 10 0,-6-15 0,-1 0 0,0-1 0,1 1 0,0 0 0,-1-1 0,1 1 0,-1 0 0,1-1 0,0 1 0,-1-1 0,1 1 0,0-1 0,0 1 0,-1-1 0,1 1 0,0-1 0,0 0 0,0 0 0,-1 1 0,2-1 0,0 0 0,-1 0 0,0-1 0,0 1 0,1 0 0,-1-1 0,0 1 0,0-1 0,0 0 0,0 1 0,1-1 0,-1 0 0,0 1 0,0-1 0,0 0 0,-1 0 0,1 0 0,0 0 0,1-2 0,64-89 0,-48 63 0,2 2 0,26-30 0,-4 11 0,35-35 0,-59 66 0,17-15 0,50-56 0,-50 37 0,-27 36 0,2 0 0,-1 0 0,2 1 0,12-12 0,61-41-1365,-67 49-5461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2:1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24575,'625'0'0,"-615"0"-170,1 0-1,-1 1 0,1 0 1,-1 1-1,0 0 0,1 1 1,15 6-1,-7 1-6655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2:2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0 987 24575,'6'0'0,"-1"0"0,0 0 0,1 1 0,-1 0 0,1 0 0,-1 0 0,0 0 0,0 1 0,1 0 0,-1 0 0,-1 1 0,1-1 0,0 1 0,0 0 0,-1 0 0,0 0 0,0 1 0,0 0 0,0 0 0,0 0 0,5 8 0,25 26 0,-28-34 0,-1 1 0,0 0 0,-1 1 0,1-1 0,-1 1 0,0 0 0,6 12 0,-9-16 0,1 1 0,-1 0 0,0-1 0,1 1 0,-1-1 0,1 0 0,0 1 0,0-1 0,0 0 0,0 0 0,0 0 0,1 0 0,-1-1 0,1 1 0,-1-1 0,1 1 0,-1-1 0,1 0 0,0 0 0,-1 0 0,1 0 0,0 0 0,0-1 0,0 1 0,0-1 0,0 0 0,0 0 0,0 0 0,-1 0 0,1-1 0,5 0 0,0-1 0,-1 0 0,1-1 0,-1 1 0,0-1 0,0-1 0,0 1 0,0-1 0,0-1 0,-1 1 0,0-1 0,7-7 0,174-197 0,-134 147 0,121-145 0,147-231 0,-206 252 0,-108 173-1365,-2 0-5461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2:2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24575,'669'0'0,"-640"1"0,53 10 0,-53-6 0,51 3 0,878-9 0,-925-1 0,50-9 0,-47 6 0,38-2 0,-19 3 0,0-2 0,79-20 0,-84 14 0,2 2 0,-1 3 0,57-1 0,-61 5 0,0-1 0,67-16 0,-5 2 0,-68 12 0,23-3 0,93-2 0,-136 11 0,38 1 0,-1-2 0,73-12 0,-54-1 0,0 3 0,93 0 0,696 12 0,-697 12 0,-1 0 0,776-14 0,-918 3 67,50 8 0,7 2-1566,-59-11-5327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0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24575,'60'3'0,"0"3"0,109 27 0,-67-12 0,52 3 0,0-6 0,228-3 0,-329-16 0,-3 0 0,-1 2 0,68 9 0,-26 1 0,1-5 0,129-7 0,-82-1 0,-79 2 0,0 2 0,62 11 0,-84-8-682,64 0-1,-80-5-6143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5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24575,'12'0'0,"20"0"0,14 0 0,30 0 0,12 4 0,-6 1 0,-13 0 0,-14-1 0,-12-1 0,-9-1 0,-7-1 0,-3 0 0,-6-1-8191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0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1381 24575,'1'0'0,"1"1"0,0-1 0,-1 1 0,1-1 0,0 1 0,-1 0 0,1-1 0,-1 1 0,1 0 0,-1 0 0,1 0 0,-1 0 0,0 0 0,0 1 0,1-1 0,0 2 0,20 26 0,-14-18 0,8 13 0,-10-13 0,1 0 0,1-1 0,0 0 0,18 18 0,-25-27 0,1 0 0,-1 0 0,1 0 0,-1 1 0,1-1 0,0 0 0,-1-1 0,1 1 0,0 0 0,0 0 0,0-1 0,-1 1 0,1-1 0,0 0 0,0 0 0,0 1 0,0-1 0,0 0 0,0 0 0,0-1 0,-1 1 0,1 0 0,0-1 0,0 1 0,0-1 0,0 0 0,-1 1 0,1-1 0,0 0 0,-1 0 0,1 0 0,0 0 0,-1 0 0,1-1 0,-1 1 0,0 0 0,1-1 0,-1 1 0,2-3 0,32-50 0,-11 13 0,301-507-50,-201 327-387,-88 157 382,236-420 13,-262 464-134,1 2 1,0-1-1,1 2 0,17-19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11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24575,'648'0'0,"-624"1"0,-1 1 0,29 7 0,-26-4 0,40 2 0,-27-6 0,66 12 0,-73-9 0,1-1 0,42-2 0,-45-1 0,0 1 0,58 9 0,-30-2 0,1-1 0,0-4 0,87-5 0,-36 0 0,-12 3 0,109-3 0,-197 1 0,0-1 0,0 0 0,-1-1 0,1 0 0,16-9 0,-16 7 0,0 1 0,-1 1 0,1-1 0,1 1 0,14-2 0,41-6 0,-45 6 0,35-2 0,-29 4 0,39-9 0,-16 2 0,-31 6 0,-1 0 0,-1-2 0,34-15 0,-36 14 0,1 0 0,0 1 0,0 1 0,32-6 0,-42 11 0,29-6 0,-34 6 0,1-1 0,-1 1 0,0 0 0,0-1 0,0 1 0,0 0 0,0-1 0,0 1 0,0-1 0,-1 0 0,1 1 0,0-1 0,0 0 0,0 1 0,0-1 0,-1 0 0,1 0 0,0 0 0,-1 0 0,1 0 0,-1 0 0,1 0 0,-1 0 0,1 0 0,-1 0 0,1-1 0,-2 1 0,1 0 0,0 0 0,0 0 0,-1 0 0,1 1 0,-1-1 0,1 0 0,-1 0 0,1 0 0,-1 1 0,0-1 0,1 0 0,-1 0 0,0 1 0,1-1 0,-1 1 0,0-1 0,0 1 0,0-1 0,1 1 0,-1-1 0,0 1 0,0 0 0,0-1 0,0 1 0,0 0 0,0 0 0,-1 0 0,-32-5 0,32 5 0,-44-2 0,0 3 0,1 2 0,-69 13 0,114-16 0,-31 4-682,-40-1-1,46-3-6143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1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24575,'4'0'0,"6"0"0,5 0 0,4 0 0,2 0 0,3 0 0,1 0 0,0 0 0,-4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1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24575,'5'0'0,"4"0"0,6 0 0,4 0 0,3 0 0,1 0 0,2 0 0,0 0 0,0 0 0,0 0 0,-1 0 0,1 0 0,-1 0 0,0 0 0,0 0 0,0 0 0,-4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1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24575,'627'53'0,"-544"-42"0,32-2 0,157-8 0,-119-3 0,2864 2 0,-3048 0 0,-46 0 0,-127-15 0,118 7 0,1 3 0,-96 7 0,49 0 0,-873-2 0,952 3 0,-102 18 0,101-11 0,-95 5 0,-970-15 0,516-2 0,218 2 0,385 0-5,-4 1-86,1-1 1,-1 0-1,0 0 0,1 0 1,-1-1-1,1 1 0,-1-1 1,1 0-1,0 0 0,-1 0 1,1 0-1,0 0 0,0-1 1,-6-3-1,0-5-6735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4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24575,'56'3'0,"101"19"0,-110-14 0,36 8 0,-50-8 0,0-2 0,60 4 0,365-12 0,-438 1 0,-1-1 0,1-1 0,-1-1 0,29-9 0,-27 6 0,0 2 0,0 0 0,35-3 0,66 7 0,-64 2 0,0-3 0,60-9 0,118-14 0,-168 14 0,252-34 0,-98 44 0,-17 0 0,-165-4 0,-1-1 0,46-14 0,-8 1 0,-21 9 0,115-4 0,59 15 0,-81 1 0,565-2-1365,-693 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5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24575,'1823'0'0,"-1795"2"0,-1 0 0,30 8 0,8 0 0,-5-2 0,2 0 0,76 1 0,-88-10 0,365 16 0,-291-6-49,123-7 1,-128-4-1220,-99 2-5558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5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0 778 24575,'2'20'0,"0"-1"0,1 0 0,1-1 0,1 1 0,0-1 0,2 1 0,0-2 0,0 1 0,2-1 0,0 0 0,2-1 0,17 23 0,-27-37 0,0-1 0,0 1 0,1 0 0,-1-1 0,0 1 0,1-1 0,-1 0 0,1 1 0,0-1 0,0 0 0,-1 0 0,1 0 0,0 0 0,0 0 0,0 0 0,0-1 0,0 1 0,0-1 0,0 1 0,0-1 0,0 0 0,0 0 0,0 0 0,0 0 0,0 0 0,0 0 0,0-1 0,0 1 0,0-1 0,0 1 0,0-1 0,0 0 0,0 1 0,0-1 0,0 0 0,0 0 0,-1-1 0,1 1 0,0 0 0,-1-1 0,1 1 0,1-2 0,6-8 0,0 1 0,0-2 0,-1 1 0,-1-1 0,7-13 0,12-19 0,2 1 0,48-57 0,78-69 0,47-60 0,-144 153-104,166-207-1157,-209 268-5565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5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24575,'4'0'0,"6"0"0,4 0 0,5 0 0,3 0 0,1 0 0,2 0 0,0 0 0,0 0 0,-4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7:5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24575,'4'0'0,"5"0"0,6 0 0,0 4 0,2 2 0,-3-1-8191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5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1230 1059 24575,'3'0'0,"0"-1"0,0 1 0,0-1 0,-1 0 0,1 0 0,0 0 0,-1 0 0,1 0 0,-1 0 0,1-1 0,-1 1 0,0-1 0,1 0 0,-1 0 0,0 0 0,0 0 0,0 0 0,-1 0 0,3-4 0,5-7 0,-1 0 0,10-22 0,-1 3 0,104-181 0,33-29 0,-145 228 0,-1-1 0,-1 0 0,0 0 0,-1-1 0,-1 1 0,0-1 0,-2-1 0,5-29 0,-8 36 0,1 0 0,-2 1 0,1-1 0,-1 1 0,0-1 0,-1 1 0,0 0 0,-1-1 0,0 1 0,0 0 0,-1 0 0,0 1 0,-1-1 0,0 1 0,0 0 0,-11-12 0,6 10 0,-1 0 0,0 1 0,0 0 0,-1 1 0,0 0 0,-1 1 0,0 1 0,0 0 0,-23-7 0,-16-3 0,-65-9 0,92 20 0,-23-1 0,-1 1 0,1 3 0,-55 5 0,11-1 0,-222 12 0,292-11 0,-137 22 0,140-21 0,0 2 0,0 0 0,1 2 0,0 0 0,0 0 0,-20 15 0,-1 3 0,22-17 0,0 2 0,1 0 0,0 1 0,1 1 0,0 0 0,1 1 0,0 1 0,-17 25 0,16-15 0,2 1 0,1 0 0,1 0 0,2 1 0,0 1 0,2-1 0,1 1 0,-3 33 0,5-21 0,3 0 0,0 0 0,3 1 0,1-1 0,12 49 0,-9-61 0,1-1 0,1 0 0,2 0 0,0-1 0,2 0 0,1-1 0,1 0 0,23 30 0,-23-38 0,0-1 0,1 0 0,1-1 0,0-1 0,1 0 0,0-1 0,1-1 0,1-1 0,0 0 0,0-2 0,31 11 0,-7-6 0,1-3 0,1-1 0,0-3 0,55 3 0,184-9 0,-177-3 0,-94 1-95,0 0-1,-1-1 1,1-1-1,-1 0 0,1 0 1,-1-1-1,20-10 1,-21 9-506,5-1-6225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8:0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1951 24575,'58'-3'0,"69"-12"0,-41 4 0,128-17 0,352-92 0,-530 110 0,0-2 0,-1-1 0,-1-2 0,0-2 0,-1 0 0,53-39 0,-68 42 0,0-1 0,-2-1 0,0 0 0,-1-1 0,-1 0 0,0-1 0,-1-1 0,-1 0 0,-1-1 0,-1 0 0,0-1 0,9-30 0,10-58 0,-5-1 0,-4-1 0,-5 0 0,-6-2 0,-5-144 0,-4 233 0,-1 1 0,-2 0 0,0 0 0,-2 0 0,0 0 0,-2 1 0,0-1 0,-2 2 0,0-1 0,-1 1 0,-1 1 0,-1 0 0,-1 0 0,-1 1 0,0 1 0,-2 0 0,0 1 0,-1 1 0,0 0 0,-1 2 0,-39-25 0,31 25 0,0 1 0,-2 1 0,1 1 0,-1 1 0,0 2 0,-53-9 0,40 12 0,-1 2 0,0 2 0,0 1 0,-49 7 0,-1 9 0,1 3 0,0 5 0,-134 54 0,118-40 0,-83 35 0,154-56 0,0 1 0,1 1 0,-35 27 0,-113 110 0,142-118 0,18-18 0,2 2 0,1 1 0,0 0 0,2 2 0,0 0 0,2 1 0,-24 52 0,27-48 0,-1-1 0,1 1 0,1 0 0,2 0 0,1 1 0,1 1 0,-5 48 0,11-53 0,1 0 0,4 37 0,-1-54 0,-1 0 0,2-1 0,-1 1 0,1 0 0,1-1 0,-1 0 0,2 0 0,-1 0 0,11 15 0,7 5 0,1-1 0,1-2 0,2 0 0,0-1 0,2-2 0,0-1 0,1-1 0,46 24 0,158 84 0,-216-120 0,0-1 0,1 0 0,-1-2 0,1 0 0,1-1 0,27 4 0,19 6-1365,-47-11-5461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8:0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24575,'309'13'0,"-14"-1"0,-256-12 0,2-1 0,0 1 0,0 3 0,0 1 0,66 16 0,-77-13 0,1 0 0,0-2 0,46 1 0,96-7 0,-65-1 0,827 2 0,-918 1-102,0 1 0,1 0 0,-1 2 0,0 0 0,-1 0 0,23 11 0,-24-10-549,1 1-6175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8:0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24575,'-5'0'0,"-4"0"0,-1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8:13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442 1 24575,'-1'7'0,"0"1"0,0 0 0,0 0 0,-1-1 0,0 1 0,-1-1 0,-6 13 0,-30 50 0,22-42 0,-11 21 0,-12 18 0,2 3 0,-48 123 0,79-164 0,1 1 0,1 0 0,1 0 0,2 0 0,2 0 0,2 37 0,0 1 0,-2-62 0,1 1 0,0 0 0,0-1 0,0 1 0,1-1 0,0 1 0,0-1 0,1 0 0,-1 0 0,1 0 0,1 0 0,-1 0 0,1-1 0,9 11 0,-2-6 0,0 1 0,0-1 0,1-1 0,1 0 0,21 11 0,-25-16 0,0 0 0,1 0 0,0-1 0,18 3 0,-17-4 0,0 1 0,0 0 0,15 7 0,-13-5 0,-1 1 0,1-2 0,0 0 0,0 0 0,0-1 0,14 1 0,-22-3 0,0-1 0,1 0 0,-1 0 0,0 0 0,0-1 0,0 1 0,0-1 0,0 0 0,0-1 0,0 1 0,0-1 0,-1 0 0,1 0 0,-1 0 0,1-1 0,-1 0 0,0 0 0,7-6 0,3-8 0,-1-2 0,-1 0 0,0 0 0,-1-1 0,-2-1 0,0 1 0,8-30 0,3-2 0,-13 33 0,25-57 0,37-146 0,-63 199 0,-2-1 0,0-1 0,-2 1 0,-1 0 0,0-1 0,-2 1 0,-1-1 0,-1 1 0,-1 0 0,-13-43 0,13 56 0,0 1 0,-1 0 0,-1-1 0,0 2 0,0-1 0,-1 1 0,0 0 0,0 0 0,-1 1 0,0 0 0,-1 0 0,0 1 0,0 0 0,0 0 0,-1 1 0,0 1 0,0-1 0,-1 2 0,1-1 0,-14-2 0,-6-1 0,-1 2 0,-1 1 0,1 1 0,0 2 0,-1 1 0,-33 3 0,50 0 0,1-1 0,-1 2 0,1 0 0,0 1 0,0 0 0,0 1 0,1 0 0,0 1 0,0 1 0,0 0 0,-19 15 0,10-4 0,1 1 0,0 1 0,1 1 0,-32 45 0,40-48 30,2 0 0,-15 32 0,3-2-1485,12-30-5371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58:15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1 24575,'-65'75'0,"10"-14"0,2 2 0,-53 84 0,98-135 0,1-1 0,1 2 0,0-1 0,0 1 0,1 0 0,1 0 0,0 0 0,1 1 0,0 0 0,1-1 0,1 1 0,0 24 0,1-28 0,1 0 0,1-1 0,0 0 0,0 1 0,1-1 0,0 0 0,0 0 0,1 0 0,0 0 0,1-1 0,0 0 0,0 0 0,1 0 0,0-1 0,0 1 0,1-1 0,0-1 0,0 1 0,9 4 0,5 3 0,1 0 0,1-2 0,0-1 0,1-1 0,0-1 0,0-1 0,35 7 0,-25-9 0,-1-1 0,1-2 0,0-1 0,-1-2 0,39-4 0,-66 3 0,0-1 0,0 1 0,0-1 0,-1-1 0,1 1 0,0-1 0,-1 0 0,0 0 0,0 0 0,0-1 0,0 0 0,0 0 0,-1 0 0,1-1 0,-1 1 0,5-8 0,6-10 0,0-1 0,16-34 0,-22 38 0,13-25 0,-3 0 0,-1-1 0,-3-1 0,-1 0 0,-2-1 0,-3 0 0,4-57 0,-12 91 0,1 0 0,-2 0 0,0-1 0,0 1 0,-1 0 0,-4-19 0,5 29 0,-1 0 0,0 0 0,-1 0 0,1 0 0,0 1 0,-1-1 0,1 0 0,-1 1 0,0-1 0,0 1 0,0 0 0,0-1 0,0 1 0,-1 0 0,1 0 0,0 1 0,-1-1 0,0 0 0,1 1 0,-1 0 0,0-1 0,0 1 0,0 0 0,0 1 0,0-1 0,0 0 0,0 1 0,-6-1 0,-22 0 0,0 1 0,0 1 0,0 1 0,0 2 0,0 1 0,-49 16 0,-160 46 0,133-34-1365,90-26-5461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56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24575,'8'0'0,"15"0"0,16 0 0,5 0 0,4 0 0,-3 0 0,-5 0 0,-5 0 0,-4 0 0,-4 0 0,-2 0 0,-1 0 0,-1 0 0,0 0 0,-4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5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5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8:00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8:1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8:1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1961 24575,'8'27'0,"1"-1"0,15 32 0,-3-9 0,200 503 0,-210-526 0,1 0 0,1 0 0,30 44 0,-42-68 0,0-1 0,0 1 0,1-1 0,-1 1 0,1-1 0,-1 0 0,1 1 0,-1-1 0,1 0 0,0 0 0,-1 0 0,1 0 0,0 0 0,3 1 0,-4-2 0,0 0 0,0 0 0,0 0 0,1 0 0,-1 0 0,0 0 0,0-1 0,0 1 0,1 0 0,-1-1 0,0 1 0,0-1 0,0 1 0,0-1 0,0 1 0,0-1 0,0 1 0,1-2 0,4-4 0,-1 0 0,0-1 0,0 1 0,0-1 0,-1 0 0,4-7 0,-4 5 0,145-271 23,-24 43-467,185-339-1704,415-746 1527,-690 1260 514,128-201 81,-146 242-786,-5 11-3244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8:1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4011 24575,'5'20'0,"1"-1"0,2 0 0,0 0 0,19 33 0,-4-10 0,378 680 0,-365-657 0,11 18 0,-47-82 0,0 0 0,1 0 0,0 0 0,-1 0 0,1 0 0,-1 0 0,1 0 0,0 0 0,0 0 0,0-1 0,0 1 0,-1 0 0,1 0 0,0-1 0,0 1 0,0-1 0,0 1 0,0-1 0,1 1 0,-1-1 0,0 0 0,0 1 0,0-1 0,0 0 0,0 0 0,1 0 0,-1 0 0,0 0 0,0 0 0,0 0 0,0 0 0,0 0 0,1-1 0,0 1 0,2-3 0,1 0 0,-1 0 0,0-1 0,0 1 0,-1-1 0,1 0 0,-1 0 0,4-5 0,45-62 0,51-92 0,-35 51 0,159-252-882,73-107-2647,1522-2318-4520,-1578 2424 7456,-58 99 0,26-33 2387,-163 233-674,0 9 3285,-44 49-2231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1:1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1328 24575,'29'30'0,"-2"2"0,40 60 0,33 78 0,-93-157 0,-1-2 0,0 0 0,1 0 0,0-1 0,1 0 0,0 0 0,11 9 0,-17-16 0,1-1 0,-1-1 0,1 1 0,0 0 0,0-1 0,0 0 0,0 1 0,0-1 0,0 0 0,0 0 0,0-1 0,1 1 0,-1-1 0,0 0 0,0 1 0,1-2 0,-1 1 0,0 0 0,0 0 0,1-1 0,-1 0 0,0 0 0,0 0 0,0 0 0,0 0 0,0-1 0,0 1 0,0-1 0,4-3 0,11-9 0,-1 0 0,-1 0 0,-1-2 0,0 0 0,-1-1 0,18-28 0,5-4 0,1038-1230-834,-1038 1239 834,-7 9 0,-2-1 0,-1-1 0,35-58 0,-59 87 98,0 0 0,0 0 0,0 0 0,0 1 1,1-1-1,-1 1 0,7-5 0,5-5-1414,-4 2-5510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0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1060 24575,'14'17'0,"-1"1"0,-1 0 0,0 1 0,-2 0 0,9 22 0,-6-14 0,9 19 0,22 44 0,-39-80 0,2-1 0,-1 1 0,1-1 0,0 0 0,1-1 0,11 10 0,-15-15 0,0 0 0,0-1 0,0 0 0,0 0 0,0 0 0,0 0 0,1-1 0,-1 0 0,1 1 0,-1-2 0,1 1 0,-1 0 0,1-1 0,-1 0 0,1 0 0,0 0 0,-1-1 0,1 0 0,-1 1 0,1-2 0,-1 1 0,0 0 0,1-1 0,-1 0 0,0 0 0,0 0 0,4-3 0,12-8 0,-1-1 0,0-1 0,33-33 0,-45 41 0,118-123 0,128-173 0,88-166 0,-275 374 0,31-32 0,28-40 0,-112 144-1365,-4 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0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0 966 24575,'2'15'0,"0"-1"0,1 1 0,1-1 0,1 0 0,0 0 0,0 0 0,15 25 0,-7-12 0,-10-20 0,0-1 0,0 1 0,1-1 0,-1 0 0,2 0 0,-1 0 0,7 6 0,-10-11 0,1 0 0,-1 0 0,1 0 0,-1 0 0,1 0 0,0-1 0,-1 1 0,1 0 0,0-1 0,0 1 0,0-1 0,0 0 0,-1 1 0,1-1 0,0 0 0,0 0 0,0 0 0,0-1 0,0 1 0,-1 0 0,1-1 0,0 1 0,0-1 0,0 1 0,-1-1 0,1 0 0,0 0 0,-1 0 0,1 0 0,-1 0 0,3-3 0,9-6 0,0-2 0,-1 1 0,0-2 0,15-21 0,20-21 0,444-423 0,-482 469 0,468-446 0,-446 427-682,35-40-1,-57 56-6143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0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0 795 24575,'2'16'0,"0"1"0,1-1 0,1 1 0,1-1 0,7 19 0,4 14 0,-14-39 0,1-1 0,0 1 0,0-1 0,1 0 0,9 14 0,-13-22 0,1 0 0,0 0 0,-1 0 0,1 0 0,0 0 0,0 0 0,0 0 0,0-1 0,0 1 0,0 0 0,0-1 0,0 1 0,1-1 0,-1 1 0,0-1 0,0 1 0,0-1 0,0 0 0,1 1 0,1-1 0,-1-1 0,0 1 0,1-1 0,-1 1 0,0-1 0,0 0 0,-1 0 0,1 0 0,0 0 0,0-1 0,0 1 0,-1 0 0,1-1 0,-1 1 0,1-1 0,-1 1 0,3-4 0,157-209 0,-46 57 0,13-15 0,69-86 0,-180 237-111,127-161-1143,-132 164-5572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1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24575,'1637'0'0,"-1604"-3"0,1 0 0,-2-2 0,65-19 0,-56 13 0,72-11 0,-32 14 0,184-12 0,-95 5 0,-82 4 0,-67 8 0,0-1 0,34-11 0,-36 8 0,0 2 0,0 1 0,34-4 0,305 6 0,-176 4 0,-52-4 0,143 5 0,-180 8 0,34 1 0,-14-11 0,202 12 0,-108-5 0,-58-5 0,-2 20-1365,-127-22-5461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2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24575,'118'0'0,"467"-5"0,1-33 0,96-27 0,-537 52 0,74-12 0,-135 15 0,58-3 0,-41 14-1365,-80-1-5461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2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0 361 24575,'133'-5'-23,"150"-25"1,-146 12-372,258-29-1791,534-85 2606,-620 63 664,-102 20 33,-182 45-1459,0 0 0,0 2-1,27 1 1,-32 2-6485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26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1 530 24575,'68'-25'0,"-29"12"0,1205-327-901,-755 245 905,3 39 214,-323 57 202,-123 0-1526,-28 0-5720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9:5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1491 24575,'1'9'0,"1"0"0,0 0 0,0 0 0,0 0 0,1-1 0,1 1 0,0-1 0,8 15 0,0-1 0,37 78 0,78 172 0,-125-269 0,0 4 0,1-1 0,0 1 0,0-1 0,1 0 0,6 9 0,-10-14 0,1 0 0,0 0 0,-1-1 0,1 1 0,0 0 0,0 0 0,0-1 0,0 1 0,0-1 0,0 1 0,0 0 0,0-1 0,0 0 0,0 1 0,0-1 0,0 0 0,0 0 0,1 1 0,-1-1 0,0 0 0,0 0 0,0 0 0,0 0 0,0 0 0,1-1 0,-1 1 0,0 0 0,0 0 0,0-1 0,0 1 0,0-1 0,0 1 0,0-1 0,0 1 0,0-1 0,0 0 0,0 0 0,0 1 0,-1-1 0,1 0 0,0 0 0,0 0 0,-1 0 0,2-1 0,7-10 0,-1 0 0,0 0 0,0 0 0,-1-1 0,7-21 0,4-5 0,30-59 33,303-617-1106,40 20 760,-347 622 217,-3 4-252,3 2 0,83-97 0,-118 154-5350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00:00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1 926 24575,'17'53'0,"2"0"0,3-2 0,47 83 0,-51-102 0,14 28 0,91 158 0,-122-216 0,1 1 0,0-1 0,0 0 0,0 1 0,0-1 0,0 0 0,0 0 0,0 0 0,1 0 0,-1-1 0,0 1 0,1-1 0,0 1 0,-1-1 0,1 0 0,3 1 0,-4-2 0,0 0 0,0 0 0,0 0 0,0 0 0,0 0 0,0-1 0,0 1 0,0-1 0,0 1 0,0-1 0,-1 0 0,1 0 0,0 0 0,0 0 0,-1 0 0,1 0 0,-1 0 0,1 0 0,-1-1 0,1 1 0,-1-1 0,0 1 0,0-1 0,0 1 0,0-1 0,0 0 0,2-3 0,16-33 0,-1-2 0,17-56 0,-7 19 0,274-674 0,-245 633 0,124-192 0,-161 284-647,35-37 0,-54 62 576,8-9-6755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07:56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1213 24575,'1'9'0,"1"1"0,-1-1 0,1 1 0,1-1 0,0 0 0,0 1 0,1-1 0,0-1 0,7 12 0,3 8 0,31 65 0,93 144 0,-135-233 0,0 0 0,0 0 0,0 0 0,0 0 0,1-1 0,0 1 0,-1-1 0,1 0 0,0 0 0,7 4 0,-9-7 0,0 1 0,0 0 0,0-1 0,0 0 0,1 1 0,-1-1 0,0 0 0,0 0 0,0 0 0,0 0 0,0 0 0,0-1 0,0 1 0,0-1 0,1 1 0,-1-1 0,-1 0 0,1 0 0,0 0 0,0 0 0,0 0 0,0 0 0,-1 0 0,1-1 0,0 1 0,-1-1 0,3-2 0,6-8 0,0-1 0,0-1 0,-1 0 0,-1 0 0,11-27 0,-11 26 0,159-360 0,1 0 0,31 14 0,-134 271 0,5 2 0,118-114 0,-129 141 0,-44 47-1365,-2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1:1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0 744 24575,'5'3'0,"1"1"0,-1 0 0,-1 0 0,1 1 0,-1-1 0,1 1 0,-2 0 0,1 0 0,5 9 0,3 4 0,43 62 0,56 111 0,30 95 0,-134-270 0,8 16 0,-8-14 0,1 0 0,1-1 0,1 0 0,21 28 0,-29-43 0,0 0 0,0 0 0,1 0 0,-1 0 0,1-1 0,-1 1 0,1-1 0,0 0 0,-1 0 0,1 0 0,0 0 0,0 0 0,0 0 0,0-1 0,0 0 0,-1 1 0,1-1 0,0 0 0,0 0 0,0-1 0,0 1 0,5-2 0,5-1 0,-1-1 0,0-1 0,23-11 0,13-11 0,-1-2 0,-1-3 0,52-45 0,-40 31 0,372-308-233,121-93-378,34 49 260,-551 379 383,-8 2 107,0 2 1,2 1 0,0 0-1,1 3 1,35-11-1,-25 19-1203,-22 4-5737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07:57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1254 24575,'2'3'0,"1"1"0,-1 0 0,0 0 0,0 0 0,0 1 0,0-1 0,-1 0 0,1 1 0,-1-1 0,0 7 0,4 8 0,29 97 0,23 93 0,-50-185 0,0 1 0,20 41 0,-27-65 0,0 0 0,0 0 0,1 0 0,-1 0 0,1 0 0,-1 0 0,1 0 0,-1 0 0,1 0 0,0 0 0,-1 0 0,1 0 0,0-1 0,0 1 0,0 0 0,-1 0 0,1-1 0,0 1 0,0 0 0,0-1 0,0 1 0,0-1 0,0 0 0,1 1 0,-1-1 0,0 0 0,0 1 0,0-1 0,0 0 0,0 0 0,0 0 0,0 0 0,1 0 0,-1 0 0,0-1 0,0 1 0,0 0 0,0 0 0,0-1 0,0 1 0,0-1 0,0 1 0,0-1 0,0 1 0,0-1 0,0 0 0,0 1 0,1-2 0,5-5 0,1 0 0,-1 0 0,-1 0 0,9-14 0,-14 20 0,363-584 0,-290 457 0,130-236-527,114-191 307,-304 535 352,23-27-1,-24 32-1012,-2 2-5945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09:2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1 999 24575,'1'11'0,"0"1"0,1 0 0,4 15 0,2 16 0,-2-11 0,1-1 0,14 42 0,-6-27 0,-15-43 0,1-1 0,-1 0 0,1 1 0,0-1 0,0 0 0,0 0 0,0 0 0,0 0 0,0 0 0,1 0 0,-1 0 0,1 0 0,-1-1 0,1 1 0,0-1 0,0 1 0,0-1 0,-1 1 0,5 1 0,-5-3 0,1 0 0,0 0 0,0 0 0,-1 0 0,1 0 0,0 0 0,-1 0 0,1-1 0,0 1 0,0-1 0,-1 1 0,1-1 0,-1 1 0,1-1 0,0 0 0,-1 0 0,1 0 0,-1 0 0,0 0 0,1 0 0,-1 0 0,0 0 0,0-1 0,0 1 0,2-3 0,38-50 0,-4-1 0,43-80 0,-14 20 0,135-193 0,29 20 0,56-6 0,-243 251-1365,-28 29-5461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09:22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1189 24575,'1'7'0,"1"1"0,0-1 0,0 0 0,1 1 0,0-1 0,0 0 0,1-1 0,0 1 0,5 6 0,5 12 0,12 29 0,27 85 0,-20-47 0,-32-90 0,0 0 0,0 0 0,-1 0 0,1 0 0,0 0 0,1 0 0,-1 0 0,0 0 0,1 0 0,-1-1 0,1 1 0,-1-1 0,1 1 0,0-1 0,2 3 0,-2-4 0,-1 0 0,0 1 0,0-1 0,0 0 0,1 0 0,-1 0 0,0 0 0,0 0 0,0 0 0,1 0 0,-1 0 0,0 0 0,0 0 0,0-1 0,0 1 0,1-1 0,-1 1 0,0-1 0,0 1 0,0-1 0,1 0 0,6-5 0,-1-1 0,0 0 0,0 0 0,0-1 0,9-14 0,-10 13 0,824-1114 0,-782 1057 0,7-13 0,3 4 0,90-92 0,-131 152-1365,-1 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09:2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24575,'926'0'0,"-896"-2"0,53-9 0,-51 6 0,48-2 0,36 7 0,-8 1 0,131-15 0,-129 4 0,174 8 0,-135 4 0,1215-2 0,-1346 1 0,1 1 0,31 7 0,-30-4 0,0-2 0,22 1 0,81-5 0,-74-1 0,-1 2 0,91 12 0,-90-5 0,0-3 0,60-2 0,6 1 0,-22 8 0,-60-6 0,48 2 0,1630-5 0,-807-5 0,1119 3-1365,-1987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09:29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24575,'35'0'0,"37"1"0,129-16 0,-171 10 0,194-39 0,-178 34 0,1 1 0,91-5 0,60 13 0,-106 2 0,-79 0-273,0 0 0,0 1 0,-1 1 0,16 4 0,-12-2-6553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0:2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36 123 24575,'29'0'0,"0"-1"0,0-1 0,0-2 0,-1-1 0,41-11 0,-8-5 0,-33 11 0,1 0 0,-1 2 0,2 1 0,-1 2 0,57-4 0,6 9 0,108-13 0,-92 4 0,169 6 0,-133 6 0,66-3 0,-975 0 0,746 1 0,0 1 0,-32 7 0,30-5 0,-42 4 0,56-8 0,-1 1 0,0 1 0,1-1 0,-1 1 0,1 1 0,-1-1 0,1 1 0,-11 6 0,-11 4 0,15-8 0,-1-1 0,1-1 0,-1 0 0,-26 1 0,-25 4 0,-102 16 0,49 0 0,60-12-1365,45-5-5461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4:5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24575,'338'-25'0,"-136"5"0,-103 9 0,133-33 0,-97 16 0,62 6 0,-133 18 0,95-19 0,-126 15 0,218-44 0,-176 40 0,105-4 0,-17 4 0,23 0 0,1532 13 0,-1420 14 0,-167-6 0,-8-1 0,236 9 0,204 21 0,-314-14 0,118-18 0,-69-3 0,-36 29 0,-96-8 0,255 40 0,-295-42 0,291 25 0,-238-42 0,14 2 0,482 51 0,-605-53-1365,-48-4-5461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4:5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24575,'38'-3'0,"0"-2"0,0-1 0,0-2 0,56-19 0,21-5 0,-14 11 0,1 3 0,0 6 0,146 0 0,-225 11 44,1-1-1,30-7 0,-29 4-790,39-2-1,-44 6-6078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4:5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24575,'155'-1'0,"1"-6"0,-1-8 0,267-59 0,-381 65 0,0 2 0,75-3 0,87 11 0,-86 1 0,-59-2 0,50 2 0,184-22 0,-77-8 0,316 0 0,-387 27 0,472 5 0,-240 29 0,-295-23 0,51-4-1365,-113-6-5461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4:5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24575,'431'-14'0,"185"3"0,-390 13 0,-166-3 0,0-1 0,0-4 0,91-19 0,-102 16 0,1 3 0,0 2 0,1 2 0,54 6 0,0-2 0,-66-2-1365,-29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3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24575,'672'0'-1365,"-652"0"-5461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5:5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1 661 24575,'1'6'0,"1"-1"0,0 1 0,0-1 0,1 0 0,-1 0 0,1 0 0,0 0 0,1-1 0,-1 1 0,1-1 0,0 0 0,0 0 0,0 0 0,9 6 0,-12-10 0,1 1 0,-1-1 0,0 0 0,1 1 0,-1-1 0,1 0 0,-1 0 0,1 0 0,-1 0 0,0 0 0,1-1 0,-1 1 0,1 0 0,-1 0 0,0-1 0,1 1 0,-1-1 0,0 0 0,1 1 0,-1-1 0,0 0 0,0 0 0,1 0 0,-1 1 0,0-1 0,0 0 0,0-1 0,1-1 0,26-37 0,-25 35 0,109-219 0,-15 28 0,14-6 0,-107 195-217,1 0 1,0 0-1,0 1 0,0 0 0,9-8 0,-14 14 153,11-10-6762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6:0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 24575,'-1'2'0,"2"0"0,-1 1 0,0-1 0,0 0 0,1 0 0,-1 0 0,1 0 0,0 1 0,-1-1 0,1 0 0,0 0 0,0 0 0,1-1 0,-1 1 0,0 0 0,1 0 0,-1 0 0,1-1 0,-1 1 0,1-1 0,0 0 0,3 3 0,-3-3 0,-1-1 0,1 1 0,-1 0 0,1-1 0,0 0 0,-1 1 0,1-1 0,0 0 0,-1 0 0,1 0 0,0 0 0,-1 0 0,1 0 0,0-1 0,-1 1 0,1 0 0,0-1 0,-1 1 0,1-1 0,-1 0 0,1 0 0,-1 1 0,1-1 0,-1 0 0,0 0 0,1 0 0,-1-1 0,0 1 0,2-3 0,14-17 0,-2 0 0,-1-2 0,14-27 0,4-7 0,35-43 0,97-110 0,-96 127 0,-58 71-101,-4 5-152,0-1 0,0 1 0,-1-1 1,5-9-1,-4 2-6573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6:05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1 360 24575,'1'6'0,"1"0"0,1 0 0,-1 1 0,1-1 0,8 11 0,-10-15 0,5 8 0,0 0 0,1-1 0,0 1 0,1-2 0,11 11 0,-18-17 0,1-1 0,-1 1 0,1-1 0,-1 1 0,1-1 0,0 0 0,0 0 0,-1 0 0,1 0 0,0 0 0,0-1 0,0 1 0,0 0 0,0-1 0,0 1 0,0-1 0,0 0 0,0 0 0,1 0 0,-1 0 0,0 0 0,0 0 0,0-1 0,0 1 0,0-1 0,0 1 0,0-1 0,0 0 0,0 1 0,0-1 0,-1 0 0,1 0 0,0-1 0,0 1 0,-1 0 0,4-3 0,2-5 0,-1 0 0,0-1 0,0 1 0,-1-1 0,0 0 0,7-19 0,-7 14 0,2 1 0,12-23 0,76-97 0,-82 116 34,0 0-1,2 1 0,32-31 1,-26 28-784,27-34 1,-36 38-6077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6:0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24575,'2193'0'0,"-1968"-13"0,-16 0 0,10 1 0,19 0 0,1266 13 0,-1499-1-95,0 1-2,0-1-1,-1 0 0,1 0 1,0-1-1,-1 1 0,1-1 0,0 0 1,-1 0-1,1-1 0,-1 1 0,0-1 1,7-4-1,1-4-6728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6:1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24575,'2829'0'0,"-2786"-5"-1365,-28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6:2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24575,'410'0'0,"-380"1"0,52 10 0,-49-6 0,40 2 0,305-7-1365,-357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6:3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24575,'78'-1'0,"86"3"0,-90 9 0,-48-6 0,41 2 0,-42-5 0,-1 2 0,0 0 0,32 10 0,-32-7 0,-1-1 0,1-2 0,39 3 0,-6-7 0,-28 0 0,1 0 0,-1 2 0,52 10 0,-34-1 0,1-2 0,87 5 0,-111-14 0,-15-1 0,0 0 0,0 1 0,0 1 0,0-1 0,0 2 0,0-1 0,-1 1 0,1 0 0,-1 1 0,1 0 0,14 7 0,-16-1-1365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6:3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24575,'-22'-1'0,"0"1"0,0 1 0,1 1 0,-1 1 0,0 1 0,1 1 0,0 1 0,-31 12 0,46-14 0,-1-1 0,1 1 0,1 0 0,-1 1 0,1-1 0,-1 1 0,1 0 0,0 0 0,1 1 0,0-1 0,0 1 0,0 0 0,0 0 0,1 1 0,0-1 0,0 1 0,-3 13 0,4-12 0,1 1 0,0-1 0,1 1 0,0-1 0,0 1 0,1-1 0,0 1 0,0-1 0,1 0 0,0 1 0,0-1 0,1 0 0,0 0 0,1-1 0,-1 1 0,2 0 0,-1-1 0,1 0 0,0 0 0,0-1 0,1 1 0,0-1 0,0 0 0,9 6 0,2 0 0,-10-6 0,1 0 0,-1-1 0,1 0 0,0 0 0,1-1 0,-1 0 0,1 0 0,0-1 0,0 0 0,0 0 0,0-1 0,15 1 0,142-3 0,-67-1 0,-92 0 0,1 0 0,0 0 0,0-1 0,-1 0 0,1 0 0,-1-1 0,0 1 0,0-2 0,0 1 0,0-1 0,0 0 0,-1 0 0,0-1 0,0 0 0,0 0 0,0-1 0,-1 1 0,0-1 0,0 0 0,0-1 0,-1 1 0,0-1 0,0 0 0,-1 0 0,0 0 0,0 0 0,-1-1 0,0 1 0,0-1 0,0 0 0,0-9 0,-1 1 0,-1 0 0,0-1 0,-5-28 0,4 41 0,0 0 0,0 0 0,0 0 0,0 0 0,0 0 0,-1 0 0,0 1 0,0-1 0,0 1 0,0-1 0,0 1 0,-1 0 0,0 0 0,1 0 0,-1 0 0,0 0 0,-1 1 0,1-1 0,0 1 0,-7-3 0,-14-5 0,-2 1 0,1 2 0,-1 0 0,-47-5 0,-109 5 0,151 7-65,18-1-195,0 1 0,0 0 0,1 1 0,-21 4 0,18 0-6566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8:3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962 1738 24575,'-1'512'0,"3"549"0,1-962 0,4 0 0,22 102 0,-16-138 0,3 0 0,3-1 0,3-1 0,36 72 0,-7-37 0,5-3 0,4-1 0,4-4 0,4-2 0,93 91 0,-105-122 0,2-4 0,3-2 0,1-3 0,2-2 0,92 46 0,-118-71 0,1-2 0,0-1 0,1-2 0,1-2 0,0-2 0,0-1 0,1-3 0,0-1 0,1-2 0,-1-2 0,56-5 0,-72 1 0,-1-2 0,0 0 0,0-1 0,-1-2 0,1-1 0,-2 0 0,36-21 0,-41 19 0,-1-1 0,-1 0 0,0-1 0,-1-1 0,0-1 0,-1 0 0,-1 0 0,0-2 0,-1 0 0,11-20 0,-7 5 3,0-1 0,-2 0 0,-2-1 0,12-51 0,14-152-262,-21-22-717,-22-78 218,-31-41-1955,-144-637-1,107 719 1967,-136-352 0,145 489 588,-6 3 0,-8 3 0,-165-244 0,196 332 491,-2 2 1,-4 2 0,-2 2 0,-3 3 0,-2 3 0,-2 2 0,-74-45 0,95 71 0,-1 3-1,0 2 1,-2 1 0,0 2 0,-69-16-1,75 26-175,0 0 0,0 3-1,-1 1 1,1 2 0,-1 2 0,0 1-1,-52 10 1,52-3 147,1 1-1,0 2 0,0 2 1,1 2-1,1 0 1,1 3-1,0 1 1,2 1-1,0 2 0,-48 45 1,25-20-257,2 2 1,3 2-1,2 3 0,2 2 1,-39 64-1,59-76-47,2 2 0,3 0 0,1 2 0,3 0 0,2 2 0,2-1 0,2 2 0,-8 86 0,15-63-1365,1-13-5461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9:0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0 869 24575,'2'7'0,"-1"0"0,1 0 0,0 0 0,0 0 0,1-1 0,0 1 0,0-1 0,1 0 0,-1 0 0,7 8 0,3 6 0,31 56 0,-19-29 0,2-1 0,3-1 0,53 62 0,-80-103 0,0-1 0,0 0 0,0-1 0,0 1 0,1-1 0,-1 1 0,1-1 0,0 0 0,0 0 0,0 0 0,0-1 0,0 0 0,0 1 0,0-1 0,0-1 0,0 1 0,1-1 0,-1 1 0,0-1 0,0-1 0,1 1 0,-1 0 0,0-1 0,0 0 0,0 0 0,0 0 0,0-1 0,0 1 0,0-1 0,6-3 0,7-6 0,-1 0 0,0 0 0,-1-2 0,-1 0 0,20-22 0,409-525 0,-274 329 0,-75 91 0,-59 85 0,53-66 0,-16 28-1365,-62 77-5461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3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24575,'53'2'0,"-1"2"0,70 14 0,101 34 0,-104-22 0,-69-18 0,68 14 0,-13-4-1365,-86-20-5461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9:0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1068 24575,'1'4'0,"0"-1"0,0 0 0,0 0 0,0 0 0,1 0 0,-1 0 0,1 0 0,0-1 0,0 1 0,3 3 0,0 1 0,175 268 0,-179-272 0,1-1 0,-1 0 0,0 0 0,1 0 0,-1 1 0,1-1 0,0-1 0,0 1 0,-1 0 0,1 0 0,0-1 0,1 1 0,-1-1 0,0 0 0,0 1 0,3 0 0,-3-2 0,0 0 0,0 0 0,0 0 0,0 0 0,0-1 0,0 1 0,0-1 0,0 1 0,-1-1 0,1 1 0,0-1 0,0 0 0,-1 0 0,1 0 0,0 0 0,-1 0 0,1-1 0,-1 1 0,1 0 0,-1-1 0,0 1 0,3-4 0,35-44 0,66-109 0,-61 88 0,67-105 0,179-269 0,-190 306 0,130-141 0,-156 209-1365,-60 57-5461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9:29:0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1269 24575,'0'5'0,"1"1"0,0-1 0,0 0 0,0 0 0,1 0 0,0 0 0,0 0 0,0 0 0,1 0 0,4 7 0,38 45 0,-30-39 0,37 46 0,3-2 0,3-3 0,110 87 0,-163-142 0,1 0 0,-1 0 0,1-1 0,0 0 0,0 0 0,0 0 0,0-1 0,1 0 0,-1 0 0,10 1 0,-11-2 0,-1-1 0,1-1 0,-1 1 0,1 0 0,-1-1 0,1 0 0,-1 0 0,1-1 0,-1 1 0,0-1 0,1 0 0,-1 0 0,0 0 0,0 0 0,-1-1 0,7-5 0,10-11 0,-2 0 0,0-1 0,-2-1 0,26-41 0,-32 47 0,515-838-1151,-383 614 991,-94 158 160,65-104 0,-85 144 0,2 2 0,46-49 0,-70 82-27,1 0-1,1 0 1,-1 0 0,1 1 0,0 0-1,0 1 1,0 0 0,0 0 0,12-4-1,5 1-6579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0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24012,'2684'48'0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11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24575,'478'15'0,"119"-4"0,-375-13 0,2458 2 0,-2642 2 0,50 8 0,29 2 0,74 2 0,-80-7 0,-30-3 0,-4 14-1365,-60-15-5461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24575,'907'0'0,"-880"-2"0,52-9 0,-49 6 0,40-2 0,-37 7 0,32-2 0,71-10 0,-71 6 0,130 3 0,-19 2 0,-82-11 0,-63 7 0,52-3 0,467 9 0,-533 0 0,0 1 0,0 1 0,0 1 0,29 9 0,-24-6 0,42 7 0,29 1-1365,-65-9-5461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1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24575,'81'-4'0,"104"-18"0,-96 10 0,76-15 0,51-5 0,-135 23 0,76-4 0,-35 0 0,-4 1 0,-8 13 0,-62 1 0,0-2 0,83-12 0,-49 2 0,0 3 0,149 7 0,-91 3 0,3-5 0,159 4 0,-210 9 0,14 1 0,6-3 0,132 28 0,-213-31 0,56 14 0,-58-13 0,0 0 0,1-2 0,38 2 0,-22-2-1365,-26-1-5461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26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124 531 24575,'0'-5'0,"1"1"0,0-1 0,0 1 0,0 0 0,0 0 0,1 0 0,0 0 0,0 0 0,0 0 0,0 0 0,1 0 0,4-5 0,42-43 0,-33 37 0,18-18 0,-19 20 0,-1-1 0,20-25 0,-30 33 0,0 0 0,-1 0 0,1 0 0,-1 0 0,-1 0 0,1 0 0,-1-1 0,-1 1 0,1-1 0,-1 0 0,1-11 0,-1 11 0,-1 0 0,1 0 0,-2-1 0,1 1 0,-1 0 0,0-1 0,0 1 0,-1 0 0,0 0 0,-1 0 0,1 0 0,-1 1 0,0-1 0,-1 1 0,0 0 0,0-1 0,0 2 0,-1-1 0,1 0 0,-2 1 0,1 0 0,-7-5 0,0 0 0,-1 1 0,-1 0 0,1 1 0,-24-10 0,32 16 0,0 0 0,0 0 0,-1 1 0,1 0 0,-1 0 0,1 1 0,-1-1 0,1 1 0,-1 1 0,1-1 0,-1 1 0,1-1 0,-1 2 0,1-1 0,0 1 0,-10 3 0,9-2 0,1 0 0,-1 1 0,1-1 0,0 1 0,0 0 0,1 0 0,-1 1 0,1-1 0,0 1 0,0 0 0,1 0 0,-1 0 0,1 1 0,0-1 0,1 1 0,-1 0 0,1 0 0,0 0 0,0 0 0,-1 9 0,0 12 0,0 0 0,2 0 0,3 41 0,-1-23 0,-1-7 0,-1-23 0,1-1 0,0 1 0,1 0 0,0-1 0,1 1 0,1-1 0,0 1 0,1-1 0,0 0 0,8 15 0,-9-23 10,1-1 0,0 1 0,0 0 0,0-1 0,1 0 0,0 0 0,0-1 0,0 1 0,0-1 0,1 0 0,11 6 0,-13-8-81,0 0 1,0-1-1,0 1 0,0-1 0,0 0 1,0 0-1,0-1 0,0 1 1,0-1-1,0 0 0,1 0 0,-1 0 1,0-1-1,0 1 0,0-1 1,0 0-1,0 0 0,0 0 0,0-1 1,6-3-1,6-5-6755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45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24123,'1054'-73'0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47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24575,'1008'0'-1365,"-988"0"-5461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50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290 531 24575,'601'0'0,"-581"-2"0,-1-1 0,0 0 0,0-2 0,-1 0 0,1-1 0,29-13 0,29-9 0,11-4 0,-55 20 0,65-18 0,-84 26 0,-1 0 0,1-1 0,-1-1 0,0 0 0,-1-1 0,20-14 0,23-12 0,-48 29 0,1-1 0,-1 0 0,0 0 0,0-1 0,0 0 0,-1 0 0,0 0 0,0-1 0,-1 0 0,5-8 0,-7 11 0,0 0 0,-1 0 0,0 0 0,0-1 0,0 1 0,0-1 0,-1 0 0,0 1 0,0-1 0,0 0 0,-1 0 0,1 1 0,-1-1 0,0 0 0,0 0 0,-1 0 0,0 0 0,0 1 0,-2-9 0,1 10 0,1 1 0,-1-1 0,0 0 0,0 1 0,0-1 0,0 1 0,-1-1 0,1 1 0,0 0 0,-1 0 0,0 0 0,0 1 0,1-1 0,-1 0 0,-4 0 0,-52-18 0,32 13 0,18 4 0,-29-11 0,1 2 0,-2 2 0,1 1 0,-66-5 0,-404 12 0,251 4 0,216-3 0,14 0 0,0 2 0,0 0 0,-29 6 0,47-5 0,0 0 0,0 1 0,1 0 0,0 0 0,-1 1 0,1 0 0,0 0 0,1 1 0,-1 0 0,1 0 0,0 1 0,0 0 0,-8 9 0,-10 15 0,1 0 0,-32 53 0,49-72 0,1 1 0,0 0 0,1 1 0,0 0 0,1-1 0,0 2 0,1-1 0,1 0 0,0 0 0,0 28 0,2-38 0,0 0 0,1 0 0,-1 0 0,1 1 0,0-1 0,0 0 0,0 0 0,0 0 0,1 0 0,-1-1 0,1 1 0,0 0 0,0 0 0,0-1 0,0 1 0,3 2 0,-1-1 0,1-1 0,0 1 0,0-1 0,0 0 0,1-1 0,-1 1 0,1-1 0,6 2 0,10 2 0,0-2 0,1-1 0,35 1 0,-48-4 0,153 0 84,-79-1-1533,-64 1-5377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4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21 149 24575,'469'-35'0,"-378"25"0,-15 2 0,204-13 0,-275 21 0,-1 0 0,0 0 0,1-1 0,-1 1 0,0-1 0,1 0 0,7-3 0,-12 3 0,1 1 0,0 0 0,-1-1 0,1 1 0,-1 0 0,1-1 0,-1 1 0,1-1 0,-1 1 0,1-1 0,-1 1 0,1-1 0,-1 1 0,0-1 0,1 1 0,-1-1 0,0 0 0,0 1 0,1-1 0,-1 1 0,0-1 0,0-1 0,0 1 0,0-1 0,0 1 0,-1 0 0,1 0 0,-1-1 0,1 1 0,-1 0 0,1 0 0,-1 0 0,0-1 0,1 1 0,-1 0 0,0 0 0,0 0 0,0 0 0,-2-1 0,-1-1 0,-1-1 0,0 1 0,0 0 0,0 0 0,0 0 0,-1 1 0,1-1 0,-1 2 0,0-1 0,0 0 0,1 1 0,-1 0 0,-7 0 0,-14 0 0,-44 2 0,37 1 0,-91 11 0,85-7 0,-59 1 0,57-7 0,0 1 0,-66 11 0,-21 13 0,101-18 0,-53 19 0,33-10-1365,27-11-5461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54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364 866 24575,'-57'1'0,"-66"-2"0,118 0 0,-1 0 0,1 0 0,0 0 0,0-1 0,0 1 0,0-1 0,1 0 0,-1-1 0,0 1 0,1-1 0,0 0 0,-7-5 0,-2-5 0,0 1 0,-14-20 0,8 9 0,14 16 0,0 1 0,1-1 0,0 0 0,0 0 0,0 0 0,1-1 0,0 1 0,1-1 0,0 0 0,0 0 0,1 0 0,-1-12 0,0-7 0,2 0 0,5-37 0,-3 49 0,2 0 0,-1 0 0,2 1 0,0 0 0,1 0 0,0 0 0,1 0 0,0 1 0,1 0 0,1 1 0,12-14 0,2-1 0,2 1 0,1 2 0,48-37 0,-51 46 0,1 0 0,0 2 0,1 1 0,0 0 0,37-10 0,137-26 0,223-20 0,-378 63 0,0 3 0,81 5 0,-113-1 0,1 1 0,-1 0 0,1 1 0,-1 0 0,0 1 0,18 10 0,-5-2 0,44 34 0,-59-38 0,0 0 0,0 0 0,-1 1 0,0 1 0,-1-1 0,0 1 0,-1 1 0,0-1 0,-1 1 0,0 1 0,-1-1 0,-1 1 0,1 0 0,-2 0 0,0 0 0,-1 0 0,0 1 0,-1-1 0,0 1 0,-1-1 0,-1 1 0,0-1 0,0 1 0,-2-1 0,0 0 0,0 0 0,-1 0 0,-1 0 0,0-1 0,-1 1 0,-7 12 0,-4 0 0,-33 41 0,8-12 0,9-4-74,23-34-87,1-1-1,-2 0 1,0 0 0,-1-1-1,0-1 1,-1 0-1,-22 17 1,19-20-6665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09:58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244 910 24575,'-47'-51'0,"-50"-73"0,79 99 0,2 5 0,-25-45 0,36 56 0,2 1 0,-1-1 0,1 0 0,1 0 0,0 0 0,0 0 0,0 0 0,1-19 0,1 11 0,-1-11 0,2 0 0,5-32 0,-5 52 0,1-1 0,0 1 0,1-1 0,0 1 0,0 0 0,0 0 0,1 0 0,1 0 0,-1 1 0,1 0 0,7-8 0,-10 13 0,11-14 0,1 1 0,0 0 0,1 1 0,1 1 0,0 0 0,1 1 0,20-11 0,31-14 0,-45 23 0,0 1 0,1 1 0,1 1 0,0 1 0,44-10 0,51-1 0,1 5 0,1 6 0,192 7 0,-298 4 0,-1 1 0,0 0 0,1 1 0,-1 0 0,0 2 0,-1-1 0,1 2 0,-1 0 0,0 1 0,0 0 0,-1 1 0,0 1 0,-1 0 0,1 0 0,-2 1 0,1 1 0,-2 0 0,1 1 0,-2 0 0,1 0 0,-2 1 0,1 0 0,-2 0 0,0 1 0,-1 0 0,0 1 0,5 17 0,-2 8 0,-2 0 0,-1 0 0,-2 1 0,-2 64 0,-2-90 0,-1 1 0,0 0 0,-7 30 0,6-39 0,-1 0 0,0 1 0,0-1 0,0-1 0,-1 1 0,0 0 0,-1-1 0,1 0 0,-1 0 0,-7 6 0,-131 122 0,139-131-105,1 0 0,-1 0 0,0-1 0,0 1 0,0-1 0,0 0 0,0 0 0,-1 0 0,1-1 0,-1 1 0,1-1 0,-8 1 0,-1 0-6721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0:02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24575,'12'0'0,"12"0"0,11 0 0,7 0 0,4 0 0,3 0 0,-3 0 0,-5 4 0,-6 2 0,0-1 0,-6 3 0,-4 0 0,-3-1 0,0-2 0,0-1 0,0-3 0,-4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0:03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24575,'4'0'0,"22"4"0,23 1 0,19 4 0,6 1 0,7-2 0,-2-2 0,-2 2 0,-11-1 0,-11 0 0,-13-3 0,-8-1 0,-6-2 0,-4 0 0,-1-1 0,-2-1 0,-3 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0:05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24575,'12'0'0,"8"4"0,13 1 0,14 0 0,5 4 0,8-1 0,1-1 0,-6-2 0,-8-2 0,-8-1 0,-2-1 0,-4 3 0,-3 1 0,-2 0 0,-3 3 0,-1 0 0,0-1 0,-5-2-8191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0:54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24575,'152'-11'0,"-37"0"0,528 7 0,-352 6 0,484-2 0,-567 17 0,-145-10 0,-34-2 0,51 14 0,-56-12 0,0-1 0,0-1 0,28 2 0,44 5 0,-59-7 0,40 2 0,55 5 0,0 0 0,20-1 0,1 1 0,169 19 0,-269-23 0,52 1 0,167-7 0,-128-5 0,520 3 0,-498-11 0,-22-1 0,278 10 0,-219 4 0,-202-2-20,2 0-70,1 0 0,-1 0 1,1 0-1,-1 0 0,1 0 1,-1-1-1,1 0 0,-1 0 1,0 0-1,1 0 1,-1 0-1,0 0 0,0-1 1,6-3-1,1-5-6736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0:5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1035 24575,'53'-1'0,"-1"2"0,1 2 0,-1 3 0,57 13 0,268 65 0,-321-77 0,-1-3 0,1-1 0,57-6 0,-7 0 0,-98 3 0,-1 0 0,0-1 0,0 0 0,0-1 0,0 1 0,0-1 0,-1-1 0,1 1 0,-1-1 0,1 0 0,-1 0 0,0-1 0,0 0 0,0 0 0,9-9 0,-1-2 0,-1 0 0,0-1 0,-1-1 0,12-21 0,-18 29 0,0 0 0,-1 0 0,0-1 0,0 0 0,-1 0 0,0 0 0,-1 0 0,0 0 0,-1-1 0,0 1 0,-1-1 0,0-11 0,-1-14 0,-2 0 0,-2-1 0,-1 1 0,-2 1 0,-1-1 0,-2 1 0,-1 1 0,-2 0 0,-1 0 0,-2 1 0,-1 1 0,-2 1 0,0 0 0,-3 2 0,-48-53 0,39 49 0,14 14 0,-1-1 0,-1 2 0,-1 0 0,-1 2 0,0 0 0,-1 1 0,-32-16 0,25 20 0,-45-12 0,44 15 0,-42-17 0,61 20 0,0 1 0,-1 1 0,1 0 0,-1 0 0,0 1 0,0 1 0,0 0 0,0 1 0,0 0 0,0 0 0,0 1 0,-18 5 0,10-1 0,0 1 0,0 1 0,1 1 0,0 0 0,0 2 0,-23 15 0,15-7 0,1 2 0,1 0 0,-44 47 0,52-51 0,0 0 0,-1-2 0,-27 17 0,45-30 0,-5 3 0,1-1 0,-1 1 0,1 0 0,0 0 0,1 1 0,-1-1 0,1 1 0,0 0 0,0 0 0,-3 7 0,-18 58 0,20-55 0,-1 0 0,0 0 0,-9 16 0,8-18 0,0 0 0,1 0 0,0 1 0,1 0 0,1 0 0,0 0 0,1 1 0,-1 17 0,2 12 0,7 62 0,-3-90 0,0 0 0,1 0 0,1 0 0,0 0 0,1-1 0,11 20 0,-8-16 0,8 30 0,-15-40 0,1 0 0,0 0 0,1 0 0,0 0 0,0-1 0,9 13 0,-3-7-455,1-1 0,16 14 0,-11-13-6371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1T10:11:02.4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1,'66'3,"116"22,-109-13,122 22,58 9,-201-39,73-3,-77-2,90 9,-18 4,226-7,-184-8,969 4,-1089 0,48 10,29 1,-104-11,0 0,26 7,-21-4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1T10:11:05.5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26,'159'1,"172"-3,-186-10,26 0,1921 11,-963 3,-1124-2,1 1,-1-1,0 1,1 1,-1-1,0 1,1-1,-1 2,0-1,0 0,-1 1,8 5,-1-1,2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11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24575,'313'0'0,"-580"0"-1365,247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4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225 372 24575,'60'-33'0,"70"-52"0,-6 2 0,19-13 0,-60 38 0,-83 58 0,2-1 0,0-1 0,1 0 0,-1 1 0,1-1 0,-1 1 0,1-1 0,-1 1 0,1 0 0,0 1 0,0-1 0,0 0 0,-1 1 0,1-1 0,4 1 0,-22 21 0,3-7 0,-1-1 0,-1 0 0,0-1 0,-1 0 0,0-1 0,-17 8 0,-13 11 0,-49 39 0,-399 268 0,460-311-1365,20-13-5461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13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24575,'338'0'0,"-653"0"-1365,294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14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2 24575,'69'-1'0,"78"2"0,-146-1 0,1 0 0,-1 0 0,1 0 0,-1 1 0,0-1 0,1 0 0,-1 1 0,1-1 0,-1 1 0,1-1 0,-1 1 0,0-1 0,0 1 0,1 0 0,-1 0 0,0 0 0,2 1 0,-7 4 0,-14-1 0,-52 0 0,-106-5 0,68-3 0,35 3-1365,45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22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 24575,'8'0'0,"7"0"0,5 0 0,3 0 0,1 0 0,2 0 0,-9 0 0,-10 0 0,-12 0 0,-8 0 0,-6 0 0,-4 0 0,-2 0 0,-1 0 0,0 0 0,0 0 0,1 0 0,4 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24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24575,'-4'0'0,"-5"0"0,-6 0 0,4 0 0,9 0 0,7 0 0,8 0 0,6 0 0,3 0 0,-1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2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97 24575,'48'-1'0,"0"-3"0,-1-1 0,0-3 0,0-1 0,-1-3 0,71-28 0,-117 40 0,45-14 0,-43 13 0,0 0 0,-1 1 0,1-1 0,0 1 0,0 0 0,-1 0 0,1-1 0,0 1 0,0 0 0,0 0 0,-1 1 0,1-1 0,0 0 0,0 1 0,-1-1 0,1 1 0,0-1 0,-1 1 0,1 0 0,-1 0 0,1 0 0,2 1 0,-4-1 0,0-1 0,0 1 0,0-1 0,0 1 0,0 0 0,-1-1 0,1 1 0,0-1 0,0 1 0,0-1 0,0 1 0,-1-1 0,1 1 0,0-1 0,-1 1 0,1-1 0,0 0 0,-1 1 0,1-1 0,0 1 0,-1-1 0,1 0 0,-1 1 0,1-1 0,-1 0 0,1 0 0,-1 1 0,1-1 0,-1 0 0,1 0 0,-2 1 0,-19 8 0,20-9 0,-64 25 0,-2-3 0,-75 13 0,94-23 0,-64 24 0,-24 7 0,108-38 0,-37 3 0,79-12 0,-1 0 0,-1-1 0,20-9 0,20-9 0,-47 21 0,42-15 0,66-16 0,-60 22 0,-1-2 0,88-34 0,-129 43-170,0 0-1,1 0 0,0 1 1,0 1-1,0 0 0,0 1 1,15 0-1,-7 1-6655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30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24575,'0'2327'-1365,"0"-2307"-5461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33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219 936 24575,'844'0'0,"-780"-4"0,-1-3 0,-1-2 0,101-30 0,-100 24 0,-36 8 0,-1-2 0,1 0 0,-2-2 0,1 0 0,-1-2 0,-1-1 0,0-1 0,37-31 0,-49 37 0,-1-2 0,0 1 0,-1-2 0,-1 1 0,0-1 0,0 0 0,-1-1 0,-1 0 0,0-1 0,0 1 0,-2-1 0,0 0 0,0-1 0,-1 1 0,-1-1 0,-1 0 0,2-27 0,-4 28 0,0 1 0,-1-1 0,-1 1 0,0 0 0,-1-1 0,0 1 0,-1 0 0,0 1 0,-1-1 0,-1 1 0,0 0 0,0 0 0,-1 0 0,-1 1 0,0 0 0,0 1 0,-1 0 0,-1 0 0,0 1 0,0 0 0,-16-10 0,-5-1 0,-1 2 0,-1 2 0,0 1 0,-1 1 0,0 2 0,-2 2 0,-60-11 0,52 13 0,-59-18 0,71 16 0,0 1 0,-1 2 0,1 2 0,-40-2 0,-600 8 0,665-1 0,1 0 0,-1 1 0,0 0 0,1 0 0,-1 0 0,1 1 0,-1 0 0,1 0 0,-9 4 0,5 1 0,0-1 0,-1 2 0,2-1 0,-10 11 0,3-2 0,2 1 0,0 0 0,1 1 0,0 0 0,2 1 0,-14 31 0,13-27 0,-21 37 0,-33 71 0,59-113 0,1-1 0,1 0 0,0 1 0,2 0 0,0 0 0,-1 22 0,3-23 0,1 0 0,1 0 0,1 0 0,0 0 0,1-1 0,10 32 0,-10-39 0,2 0 0,-1 0 0,1 0 0,0-1 0,1 1 0,0-1 0,0-1 0,0 1 0,1-1 0,1-1 0,-1 1 0,1-1 0,11 7 0,-2-3 0,0-1 0,0-1 0,1 0 0,35 9 0,75 8 0,-17-5 0,-8 14-1365,-82-28-5461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53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1 520 24575,'0'3'0,"2"0"0,-1 0 0,0 0 0,0 0 0,1 0 0,0 0 0,-1 0 0,1-1 0,0 1 0,1-1 0,-1 0 0,5 5 0,-1-1 0,204 223 0,-209-227 0,0-1 0,1 1 0,0-1 0,-1 1 0,1-1 0,0 0 0,0 0 0,-1 0 0,1 0 0,0 0 0,0 0 0,0 0 0,0-1 0,0 1 0,0-1 0,0 0 0,1 1 0,-1-1 0,0 0 0,0 0 0,0 0 0,0 0 0,0-1 0,0 1 0,0-1 0,0 1 0,0-1 0,0 0 0,0 0 0,0 0 0,0 0 0,2-1 0,6-5 0,-1 0 0,0-1 0,-1 0 0,15-18 0,-14 16 0,206-252 0,143-137 0,-344 383-455,0 2 0,22-19 0,-18 20-6371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55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 24575,'1'4'0,"1"-1"0,-1 0 0,1 0 0,-1 1 0,1-1 0,0 0 0,0 0 0,1 0 0,-1-1 0,0 1 0,6 3 0,-3 0 0,35 37 0,-2 0 0,-2 3 0,-2 1 0,35 64 0,-61-97 0,-2 0 0,0 1 0,-1 0 0,0 0 0,-1 0 0,2 18 0,-6-31 0,1 1 0,-1-1 0,1 0 0,-1 1 0,1-1 0,0 0 0,0 0 0,0 1 0,0-1 0,0 0 0,0 0 0,1 0 0,1 2 0,-2-4 0,0 1 0,0 0 0,0 0 0,0-1 0,0 1 0,0 0 0,0-1 0,1 1 0,-1-1 0,0 0 0,0 1 0,1-1 0,-1 0 0,0 0 0,0 0 0,1 1 0,-1-1 0,2-1 0,1 0 0,0 0 0,0 0 0,0 0 0,-1-1 0,1 0 0,0 0 0,-1 0 0,1 0 0,-1 0 0,0-1 0,0 1 0,0-1 0,5-5 0,311-336 0,-102 126 0,-188 186-1365,-20 16-5461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56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24575,'224'-2'0,"238"5"0,-435-1 0,0 1 0,0 2 0,33 10 0,6 2 0,-20-11-1365,-27-5-5461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4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1 464 24575,'3'0'0,"0"-1"0,0-1 0,1 1 0,-1 0 0,0-1 0,0 1 0,0-1 0,-1 0 0,1 0 0,0 0 0,2-4 0,3 0 0,57-46 0,54-39 0,-1 6 0,-50 34 0,3 2 0,92-47 0,-122 85 0,-40 11 0,0 0 0,0-1 0,0 1 0,0 0 0,0 0 0,0 0 0,0 0 0,0 1 0,0-1 0,0 0 0,0 0 0,0 1 0,0-1 0,0 0 0,0 1 0,0 0 0,0-1 0,-1 1 0,0 0 0,0-1 0,1 1 0,-1-1 0,0 1 0,0 0 0,0-1 0,0 1 0,0 0 0,0-1 0,0 1 0,0 0 0,0-1 0,0 1 0,0 0 0,0-1 0,-1 1 0,1-1 0,0 1 0,0 0 0,-1-1 0,1 1 0,0-1 0,-1 1 0,1-1 0,0 1 0,-1-1 0,0 1 0,-17 23 0,-2-2 0,0 0 0,-1-1 0,-1-2 0,-30 22 0,-35 31 0,48-34 0,-2-2 0,-61 41 0,8-26 0,64-32-1365,15-10-5461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58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24575,'867'0'-1365,"-848"0"-5461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1:59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24575,'649'0'-1365,"-629"0"-5461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2:19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24174,'6087'0'0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2:25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435 1200 24575,'93'5'0,"-1"4"0,155 36 0,-140-22 0,154 12 0,254-33 0,-493-3 0,1-2 0,-1-1 0,1 0 0,-1-2 0,-1 0 0,1-2 0,33-16 0,-23 9 0,49-15 0,-61 24 0,0-1 0,0-1 0,0 0 0,-1-2 0,0 0 0,-1-1 0,25-20 0,-28 18 0,-1-1 0,-1 0 0,0-1 0,-1 0 0,18-31 0,-26 38 0,0 0 0,0-1 0,0 0 0,-1 1 0,-1-1 0,0-1 0,0 1 0,0 0 0,-1 0 0,-1-1 0,0 1 0,0 0 0,0-1 0,-3-11 0,-3-3 0,-1 0 0,-1 0 0,-1 1 0,-1 0 0,-1 0 0,-1 1 0,-1 1 0,-1 0 0,-17-20 0,-18-18 0,-113-104 0,-74-32 0,202 170 0,-2 1 0,0 2 0,-1 2 0,-1 1 0,-1 2 0,0 2 0,-2 1 0,1 2 0,-2 2 0,1 2 0,-45-4 0,-205 10 0,146 4 0,111 1 0,0 1 0,-1 2 0,2 1 0,-1 2 0,-59 23 0,47-15 0,-59 28 0,18-6 0,42-22 0,7-4 0,0 2 0,-56 32 0,84-41 0,2 1 0,-1 0 0,1 0 0,0 1 0,0 0 0,1 1 0,0-1 0,1 1 0,0 1 0,0-1 0,1 1 0,0 0 0,1 0 0,-6 21 0,2-8 0,0 0 0,2 0 0,1 1 0,1 0 0,1 0 0,1 0 0,1 0 0,1 0 0,1 0 0,1 0 0,1 0 0,9 32 0,-9-47 0,1-1 0,1 1 0,-1 0 0,2-1 0,-1 0 0,1 0 0,0-1 0,0 0 0,13 11 0,-5-5 0,1-2 0,0 0 0,0 0 0,20 8 0,6 0 0,87 25 0,-8-4 0,-43 1-1365,-62-35-5461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2:36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24575,'1702'0'-1365,"-1681"0"-5461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2:39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1 171 24575,'770'0'0,"-755"-1"0,0-1 0,0 0 0,0-2 0,-1 1 0,20-8 0,-16 4 0,1 2 0,30-6 0,-20 8 0,7-1 0,0-1 0,52-15 0,-50 7 0,-21 7 0,1 0 0,-1 1 0,1 0 0,31-2 0,57 6 0,-76 3 0,-1-2 0,1-1 0,48-8 0,118-21 0,-141 23 0,1 2 0,107 6 0,-58 2 0,279-4-1365,-364 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2:56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24575,'1054'0'-1365,"-1033"0"-5461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2:57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24575,'1104'0'0,"-1061"4"-1365,-27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3:1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24575,'535'0'0,"-502"1"0,52 10 0,-51-6 0,48 2 0,-69-6-341,1 1 0,0 0-1,25 8 1,-23-6-6485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3:1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24575,'1008'0'-1365,"-988"0"-5461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08:57:4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0 503 24575,'3'-1'0,"0"0"0,0 0 0,0 0 0,0 0 0,0-1 0,0 1 0,0-1 0,-1 0 0,1 1 0,-1-1 0,4-3 0,6-4 0,330-195 0,-236 144 0,7-11-29,-79 48-194,1 0 1,1 3-1,0 1 0,2 1 1,41-12-1,-60 25-6603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3:2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24575,'1484'0'0,"-1457"1"0,1 2 0,27 6 0,-27-4 0,52 3 0,-57-8-1365,-2 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13:3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24575,'433'1'0,"457"-3"0,-447-36 0,-374 32-9,-51 6-217,-1-1 0,1-1 0,-1-1 0,0 0 0,29-10 0,-26 4-6600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2:53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0 817 24575,'9'10'0,"-2"0"0,1 1 0,-2 0 0,1 0 0,-1 1 0,8 22 0,5 9 0,-2-6 0,-11-21 0,2-1 0,0 1 0,0-2 0,1 1 0,14 16 0,-22-30 0,0 0 0,0 0 0,0-1 0,0 1 0,0 0 0,0 0 0,0-1 0,0 1 0,0 0 0,0-1 0,0 1 0,0-1 0,0 0 0,1 1 0,-1-1 0,0 0 0,0 0 0,0 0 0,1 0 0,-1 0 0,0 0 0,0 0 0,1 0 0,-1 0 0,0 0 0,0-1 0,0 1 0,1 0 0,-1-1 0,0 1 0,0-1 0,1-1 0,4-1 0,-1-2 0,0 1 0,0-1 0,0 1 0,4-7 0,-5 6 0,235-278 0,103-115 0,-17 69 0,-320 324-273,0-1 0,-1 0 0,1 0 0,6-13 0,-3 1-6553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2:55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1 338 24575,'0'8'0,"1"-1"0,0 1 0,1-1 0,0 0 0,0 1 0,0-1 0,1 0 0,0 0 0,7 10 0,6 9 0,21 25 0,-14-19 0,-4-5 0,5 5 0,-2 2 0,32 62 0,-53-93 0,2 4 0,0-1 0,0 1 0,0-1 0,1 0 0,7 9 0,-10-14 0,0 0 0,0 0 0,0-1 0,0 1 0,0 0 0,0-1 0,0 1 0,0-1 0,0 1 0,0-1 0,0 1 0,0-1 0,0 1 0,0-1 0,0 0 0,1 0 0,-1 0 0,0 0 0,0 0 0,0 0 0,0 0 0,1 0 0,-1 0 0,0 0 0,0-1 0,0 1 0,0 0 0,0-1 0,0 1 0,1-1 0,-1 0 0,0 1 0,0-1 0,-1 0 0,1 1 0,0-1 0,0 0 0,0 0 0,0 0 0,-1 0 0,2-1 0,201-216 0,-134 150 0,151-115 0,112-85 0,-319 254-1365,-2 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3:0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1188 24575,'1'0'0,"0"0"0,-1 1 0,1-1 0,0 0 0,-1 1 0,1-1 0,0 1 0,-1-1 0,1 1 0,0-1 0,-1 1 0,1 0 0,-1-1 0,1 1 0,-1-1 0,0 1 0,1 0 0,-1 0 0,0-1 0,1 1 0,-1 0 0,0 0 0,4 6 0,58 116 0,54 152 0,-113-268 0,-1 1 0,1-1 0,0 1 0,1-1 0,0 0 0,7 10 0,-10-16 0,0 1 0,0-1 0,0 0 0,0 0 0,1 0 0,-1 0 0,0 0 0,1 0 0,-1 0 0,1 0 0,-1 0 0,1-1 0,-1 1 0,1-1 0,0 1 0,-1-1 0,1 0 0,0 1 0,-1-1 0,1 0 0,0 0 0,-1 0 0,1-1 0,0 1 0,-1 0 0,1 0 0,-1-1 0,1 1 0,0-1 0,-1 0 0,1 1 0,2-3 0,11-6 0,0-2 0,-1 0 0,0-1 0,-1 0 0,20-23 0,-33 35 0,449-527-1118,-372 433 1044,564-729 74,-615 790 291,-18 23-386,1-1 0,-1 0 1,-1 0-1,0-1 0,0 0 1,7-19-1,-12 21-6532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3:0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1431 24575,'9'24'0,"2"0"0,0 0 0,24 34 0,-5-7 0,19 36 0,132 253 0,-181-338 0,1-1 0,-1 1 0,1-1 0,0 1 0,0-1 0,-1 1 0,1-1 0,0 1 0,0-1 0,0 0 0,0 0 0,1 0 0,-1 1 0,0-1 0,0 0 0,1 0 0,-1-1 0,1 1 0,-1 0 0,0 0 0,1-1 0,0 1 0,-1-1 0,1 1 0,-1-1 0,1 0 0,0 1 0,-1-1 0,1 0 0,-1 0 0,1 0 0,0 0 0,-1-1 0,1 1 0,1-1 0,3-1 0,0-1 0,0 0 0,0-1 0,0 0 0,-1 1 0,0-2 0,0 1 0,6-6 0,136-143 0,299-300-1230,-115 118 211,543-588-368,-830 878 1309,-31 32 253,-1 1 0,1-2 0,-2 1 1,0-2-1,12-21 0,-16 21-5703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3:1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21389,'4242'0'0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3:33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24575,'57'2'0,"105"20"0,-106-12 0,108 5 0,1557-17 0,-1672 5 0,87 15 0,-93-10 0,14 0-682,88 4-1,-124-12-6143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3:39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24575,'1175'0'0,"-1157"2"0,0 0 0,0 0 0,-1 2 0,34 11 0,-33-9 0,0-1 0,0 0 0,1-2 0,26 3 0,50-7-1365,-74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0:23:42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24575,'1127'0'0,"-1083"4"-1365,-29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171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7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5343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954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136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222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7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989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53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32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45.xml"/><Relationship Id="rId18" Type="http://schemas.openxmlformats.org/officeDocument/2006/relationships/image" Target="../media/image53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50.png"/><Relationship Id="rId17" Type="http://schemas.openxmlformats.org/officeDocument/2006/relationships/customXml" Target="../ink/ink47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49.png"/><Relationship Id="rId19" Type="http://schemas.openxmlformats.org/officeDocument/2006/relationships/customXml" Target="../ink/ink48.xml"/><Relationship Id="rId4" Type="http://schemas.openxmlformats.org/officeDocument/2006/relationships/image" Target="../media/image46.png"/><Relationship Id="rId9" Type="http://schemas.openxmlformats.org/officeDocument/2006/relationships/customXml" Target="../ink/ink43.xml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56.png"/><Relationship Id="rId4" Type="http://schemas.openxmlformats.org/officeDocument/2006/relationships/customXml" Target="../ink/ink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57.xm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customXml" Target="../ink/ink52.xml"/><Relationship Id="rId21" Type="http://schemas.openxmlformats.org/officeDocument/2006/relationships/customXml" Target="../ink/ink61.xml"/><Relationship Id="rId7" Type="http://schemas.openxmlformats.org/officeDocument/2006/relationships/customXml" Target="../ink/ink54.xml"/><Relationship Id="rId12" Type="http://schemas.openxmlformats.org/officeDocument/2006/relationships/image" Target="../media/image65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2" Type="http://schemas.openxmlformats.org/officeDocument/2006/relationships/image" Target="../media/image60.png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56.xml"/><Relationship Id="rId24" Type="http://schemas.openxmlformats.org/officeDocument/2006/relationships/image" Target="../media/image71.png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customXml" Target="../ink/ink60.xml"/><Relationship Id="rId4" Type="http://schemas.openxmlformats.org/officeDocument/2006/relationships/image" Target="../media/image61.png"/><Relationship Id="rId9" Type="http://schemas.openxmlformats.org/officeDocument/2006/relationships/customXml" Target="../ink/ink55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64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21" Type="http://schemas.openxmlformats.org/officeDocument/2006/relationships/image" Target="../media/image84.png"/><Relationship Id="rId34" Type="http://schemas.openxmlformats.org/officeDocument/2006/relationships/customXml" Target="../ink/ink80.xml"/><Relationship Id="rId7" Type="http://schemas.openxmlformats.org/officeDocument/2006/relationships/image" Target="../media/image77.png"/><Relationship Id="rId12" Type="http://schemas.openxmlformats.org/officeDocument/2006/relationships/customXml" Target="../ink/ink69.xm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33" Type="http://schemas.openxmlformats.org/officeDocument/2006/relationships/image" Target="../media/image90.png"/><Relationship Id="rId2" Type="http://schemas.openxmlformats.org/officeDocument/2006/relationships/image" Target="../media/image74.png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79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92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10" Type="http://schemas.openxmlformats.org/officeDocument/2006/relationships/customXml" Target="../ink/ink68.xml"/><Relationship Id="rId19" Type="http://schemas.openxmlformats.org/officeDocument/2006/relationships/image" Target="../media/image83.png"/><Relationship Id="rId31" Type="http://schemas.openxmlformats.org/officeDocument/2006/relationships/image" Target="../media/image89.png"/><Relationship Id="rId4" Type="http://schemas.openxmlformats.org/officeDocument/2006/relationships/customXml" Target="../ink/ink65.xml"/><Relationship Id="rId9" Type="http://schemas.openxmlformats.org/officeDocument/2006/relationships/image" Target="../media/image78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87.png"/><Relationship Id="rId30" Type="http://schemas.openxmlformats.org/officeDocument/2006/relationships/customXml" Target="../ink/ink78.xml"/><Relationship Id="rId35" Type="http://schemas.openxmlformats.org/officeDocument/2006/relationships/image" Target="../media/image91.png"/><Relationship Id="rId8" Type="http://schemas.openxmlformats.org/officeDocument/2006/relationships/customXml" Target="../ink/ink67.xml"/><Relationship Id="rId3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customXml" Target="../ink/ink87.xml"/><Relationship Id="rId18" Type="http://schemas.openxmlformats.org/officeDocument/2006/relationships/image" Target="../media/image101.png"/><Relationship Id="rId3" Type="http://schemas.openxmlformats.org/officeDocument/2006/relationships/customXml" Target="../ink/ink82.xml"/><Relationship Id="rId21" Type="http://schemas.openxmlformats.org/officeDocument/2006/relationships/customXml" Target="../ink/ink91.xml"/><Relationship Id="rId7" Type="http://schemas.openxmlformats.org/officeDocument/2006/relationships/customXml" Target="../ink/ink84.xml"/><Relationship Id="rId12" Type="http://schemas.openxmlformats.org/officeDocument/2006/relationships/image" Target="../media/image98.png"/><Relationship Id="rId17" Type="http://schemas.openxmlformats.org/officeDocument/2006/relationships/customXml" Target="../ink/ink89.xml"/><Relationship Id="rId2" Type="http://schemas.openxmlformats.org/officeDocument/2006/relationships/image" Target="../media/image93.png"/><Relationship Id="rId16" Type="http://schemas.openxmlformats.org/officeDocument/2006/relationships/image" Target="../media/image100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customXml" Target="../ink/ink86.xml"/><Relationship Id="rId5" Type="http://schemas.openxmlformats.org/officeDocument/2006/relationships/customXml" Target="../ink/ink83.xml"/><Relationship Id="rId15" Type="http://schemas.openxmlformats.org/officeDocument/2006/relationships/customXml" Target="../ink/ink88.xml"/><Relationship Id="rId10" Type="http://schemas.openxmlformats.org/officeDocument/2006/relationships/image" Target="../media/image97.png"/><Relationship Id="rId19" Type="http://schemas.openxmlformats.org/officeDocument/2006/relationships/customXml" Target="../ink/ink90.xml"/><Relationship Id="rId4" Type="http://schemas.openxmlformats.org/officeDocument/2006/relationships/image" Target="../media/image94.png"/><Relationship Id="rId9" Type="http://schemas.openxmlformats.org/officeDocument/2006/relationships/customXml" Target="../ink/ink85.xml"/><Relationship Id="rId14" Type="http://schemas.openxmlformats.org/officeDocument/2006/relationships/image" Target="../media/image99.png"/><Relationship Id="rId22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customXml" Target="../ink/ink93.xml"/><Relationship Id="rId4" Type="http://schemas.openxmlformats.org/officeDocument/2006/relationships/image" Target="../media/image10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111.png"/><Relationship Id="rId18" Type="http://schemas.openxmlformats.org/officeDocument/2006/relationships/customXml" Target="../ink/ink101.xml"/><Relationship Id="rId3" Type="http://schemas.openxmlformats.org/officeDocument/2006/relationships/image" Target="../media/image106.jpg"/><Relationship Id="rId7" Type="http://schemas.openxmlformats.org/officeDocument/2006/relationships/image" Target="../media/image108.png"/><Relationship Id="rId12" Type="http://schemas.openxmlformats.org/officeDocument/2006/relationships/customXml" Target="../ink/ink98.xml"/><Relationship Id="rId17" Type="http://schemas.openxmlformats.org/officeDocument/2006/relationships/image" Target="../media/image113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110.png"/><Relationship Id="rId5" Type="http://schemas.openxmlformats.org/officeDocument/2006/relationships/image" Target="../media/image107.png"/><Relationship Id="rId15" Type="http://schemas.openxmlformats.org/officeDocument/2006/relationships/image" Target="../media/image112.png"/><Relationship Id="rId10" Type="http://schemas.openxmlformats.org/officeDocument/2006/relationships/customXml" Target="../ink/ink97.xml"/><Relationship Id="rId19" Type="http://schemas.openxmlformats.org/officeDocument/2006/relationships/image" Target="../media/image114.png"/><Relationship Id="rId4" Type="http://schemas.openxmlformats.org/officeDocument/2006/relationships/customXml" Target="../ink/ink94.xml"/><Relationship Id="rId9" Type="http://schemas.openxmlformats.org/officeDocument/2006/relationships/image" Target="../media/image109.png"/><Relationship Id="rId14" Type="http://schemas.openxmlformats.org/officeDocument/2006/relationships/customXml" Target="../ink/ink9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5.xml"/><Relationship Id="rId13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7.png"/><Relationship Id="rId12" Type="http://schemas.openxmlformats.org/officeDocument/2006/relationships/customXml" Target="../ink/ink107.xml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06.xml"/><Relationship Id="rId4" Type="http://schemas.openxmlformats.org/officeDocument/2006/relationships/customXml" Target="../ink/ink103.xml"/><Relationship Id="rId9" Type="http://schemas.openxmlformats.org/officeDocument/2006/relationships/image" Target="../media/image118.png"/><Relationship Id="rId14" Type="http://schemas.openxmlformats.org/officeDocument/2006/relationships/customXml" Target="../ink/ink10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customXml" Target="../ink/ink114.xml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0" Type="http://schemas.openxmlformats.org/officeDocument/2006/relationships/image" Target="../media/image125.png"/><Relationship Id="rId4" Type="http://schemas.openxmlformats.org/officeDocument/2006/relationships/image" Target="../media/image122.png"/><Relationship Id="rId9" Type="http://schemas.openxmlformats.org/officeDocument/2006/relationships/customXml" Target="../ink/ink112.xml"/><Relationship Id="rId14" Type="http://schemas.openxmlformats.org/officeDocument/2006/relationships/image" Target="../media/image1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120.xml"/><Relationship Id="rId18" Type="http://schemas.openxmlformats.org/officeDocument/2006/relationships/image" Target="../media/image135.png"/><Relationship Id="rId3" Type="http://schemas.openxmlformats.org/officeDocument/2006/relationships/customXml" Target="../ink/ink115.xml"/><Relationship Id="rId21" Type="http://schemas.openxmlformats.org/officeDocument/2006/relationships/customXml" Target="../ink/ink124.xml"/><Relationship Id="rId7" Type="http://schemas.openxmlformats.org/officeDocument/2006/relationships/customXml" Target="../ink/ink117.xml"/><Relationship Id="rId12" Type="http://schemas.openxmlformats.org/officeDocument/2006/relationships/image" Target="../media/image132.png"/><Relationship Id="rId17" Type="http://schemas.openxmlformats.org/officeDocument/2006/relationships/customXml" Target="../ink/ink122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4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customXml" Target="../ink/ink119.xml"/><Relationship Id="rId5" Type="http://schemas.openxmlformats.org/officeDocument/2006/relationships/customXml" Target="../ink/ink116.xml"/><Relationship Id="rId15" Type="http://schemas.openxmlformats.org/officeDocument/2006/relationships/customXml" Target="../ink/ink121.xml"/><Relationship Id="rId10" Type="http://schemas.openxmlformats.org/officeDocument/2006/relationships/image" Target="../media/image131.png"/><Relationship Id="rId19" Type="http://schemas.openxmlformats.org/officeDocument/2006/relationships/customXml" Target="../ink/ink123.xml"/><Relationship Id="rId4" Type="http://schemas.openxmlformats.org/officeDocument/2006/relationships/image" Target="../media/image128.png"/><Relationship Id="rId9" Type="http://schemas.openxmlformats.org/officeDocument/2006/relationships/customXml" Target="../ink/ink118.xml"/><Relationship Id="rId14" Type="http://schemas.openxmlformats.org/officeDocument/2006/relationships/image" Target="../media/image133.png"/><Relationship Id="rId22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6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1.jp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8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24" Type="http://schemas.openxmlformats.org/officeDocument/2006/relationships/customXml" Target="../ink/ink14.xml"/><Relationship Id="rId32" Type="http://schemas.openxmlformats.org/officeDocument/2006/relationships/image" Target="../media/image24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7.xml"/><Relationship Id="rId10" Type="http://schemas.openxmlformats.org/officeDocument/2006/relationships/customXml" Target="../ink/ink7.xml"/><Relationship Id="rId19" Type="http://schemas.openxmlformats.org/officeDocument/2006/relationships/image" Target="../media/image19.png"/><Relationship Id="rId31" Type="http://schemas.openxmlformats.org/officeDocument/2006/relationships/customXml" Target="../ink/ink19.xml"/><Relationship Id="rId4" Type="http://schemas.openxmlformats.org/officeDocument/2006/relationships/customXml" Target="../ink/ink4.xml"/><Relationship Id="rId9" Type="http://schemas.openxmlformats.org/officeDocument/2006/relationships/image" Target="../media/image14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customXml" Target="../ink/ink16.xml"/><Relationship Id="rId3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23.xml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8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/>
          </p:nvPr>
        </p:nvSpPr>
        <p:spPr>
          <a:xfrm>
            <a:off x="3854427" y="1097280"/>
            <a:ext cx="4532906" cy="462686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aramond"/>
              <a:buNone/>
            </a:pPr>
            <a:r>
              <a:rPr lang="en-US" b="1" i="0" u="none">
                <a:latin typeface="Garamond"/>
                <a:ea typeface="Garamond"/>
                <a:cs typeface="Garamond"/>
                <a:sym typeface="Garamond"/>
              </a:rPr>
              <a:t>Unix Shell Programming</a:t>
            </a:r>
            <a:endParaRPr lang="en-US"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685346" y="1097280"/>
            <a:ext cx="2442133" cy="462686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buSzPts val="2800"/>
              <a:buNone/>
            </a:pPr>
            <a:r>
              <a:rPr lang="en-US" b="1" i="0" u="none">
                <a:latin typeface="Garamond"/>
                <a:ea typeface="Garamond"/>
                <a:cs typeface="Garamond"/>
                <a:sym typeface="Garamond"/>
              </a:rPr>
              <a:t>Unit-1: Overview of Unix</a:t>
            </a:r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idx="1"/>
          </p:nvPr>
        </p:nvSpPr>
        <p:spPr>
          <a:xfrm>
            <a:off x="152400" y="152399"/>
            <a:ext cx="8610600" cy="64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AutoNum type="arabicParenR" startAt="3"/>
            </a:pP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Pattern Matching</a:t>
            </a:r>
            <a:endParaRPr dirty="0"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UNIX has very sophisticated pattern matching features.</a:t>
            </a:r>
            <a:endParaRPr dirty="0"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Regular Expressions 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describe a pattern to match, a sequence of characters, not words, within a line of text.</a:t>
            </a:r>
            <a:endParaRPr dirty="0"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4)	Portable</a:t>
            </a:r>
            <a:endParaRPr dirty="0"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UNIX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can be installed on many hardware platforms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Unix operating system is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written in </a:t>
            </a:r>
            <a:r>
              <a:rPr lang="en-US" sz="3200" b="0" i="0" u="sng" dirty="0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C language</a:t>
            </a:r>
            <a:r>
              <a:rPr lang="en-US" sz="3200" b="0" i="0" u="none" dirty="0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hence it is more portable than other operating systems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marL="342900" marR="0" lvl="0" indent="-2006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11F92A-203F-92E1-22AB-C020E310BD62}"/>
              </a:ext>
            </a:extLst>
          </p:cNvPr>
          <p:cNvGrpSpPr/>
          <p:nvPr/>
        </p:nvGrpSpPr>
        <p:grpSpPr>
          <a:xfrm>
            <a:off x="249867" y="451270"/>
            <a:ext cx="518400" cy="631800"/>
            <a:chOff x="249867" y="451270"/>
            <a:chExt cx="51840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A01AF7-B105-EC70-6E87-BE0DE68B1E65}"/>
                    </a:ext>
                  </a:extLst>
                </p14:cNvPr>
                <p14:cNvContentPartPr/>
                <p14:nvPr/>
              </p14:nvContentPartPr>
              <p14:xfrm>
                <a:off x="327627" y="451270"/>
                <a:ext cx="409320" cy="477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A01AF7-B105-EC70-6E87-BE0DE68B1E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8987" y="442630"/>
                  <a:ext cx="4269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035DC9-8677-E913-F06F-25BAFCF6F03B}"/>
                    </a:ext>
                  </a:extLst>
                </p14:cNvPr>
                <p14:cNvContentPartPr/>
                <p14:nvPr/>
              </p14:nvContentPartPr>
              <p14:xfrm>
                <a:off x="249867" y="503830"/>
                <a:ext cx="518400" cy="579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035DC9-8677-E913-F06F-25BAFCF6F03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1227" y="494830"/>
                  <a:ext cx="536040" cy="59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D0E063-EBEC-A997-943D-F65C81FC9F99}"/>
                  </a:ext>
                </a:extLst>
              </p14:cNvPr>
              <p14:cNvContentPartPr/>
              <p14:nvPr/>
            </p14:nvContentPartPr>
            <p14:xfrm>
              <a:off x="4304547" y="1258390"/>
              <a:ext cx="3331080" cy="2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D0E063-EBEC-A997-943D-F65C81FC9F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5907" y="1249750"/>
                <a:ext cx="3348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4D07D3-9AAA-8384-069A-C281E9C32E8D}"/>
                  </a:ext>
                </a:extLst>
              </p14:cNvPr>
              <p14:cNvContentPartPr/>
              <p14:nvPr/>
            </p14:nvContentPartPr>
            <p14:xfrm>
              <a:off x="1483587" y="1690030"/>
              <a:ext cx="424080" cy="3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4D07D3-9AAA-8384-069A-C281E9C32E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4587" y="1681390"/>
                <a:ext cx="441720" cy="5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idx="1"/>
          </p:nvPr>
        </p:nvSpPr>
        <p:spPr>
          <a:xfrm>
            <a:off x="304800" y="152400"/>
            <a:ext cx="8686800" cy="597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1" i="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5)	UNIX Toolkit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UNIX offers facility to add and remove many applications as and when required.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Tools include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→ general purpose tools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→ text manipulation tools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→ compilers/interpreters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→ networked applications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→ system administration 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6)	Programming Facility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The UNIX shell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is also a </a:t>
            </a:r>
            <a:r>
              <a:rPr lang="en-US" sz="3200" b="0" i="0" u="sng" dirty="0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programming language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; it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was designed for programmer, not for end user.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It has all the necessary ingredients, like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control structures, loops and variables,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that establish powerful programming language.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This features are used to design </a:t>
            </a:r>
            <a:r>
              <a:rPr lang="en-US" sz="3200" b="0" i="0" u="sng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shell scripts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– programs that can also invoke UNIX commands.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Many of the system's functions can be controlled and automated by using these shell scripts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marL="342900" marR="0" lvl="0" indent="-2006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idx="1"/>
          </p:nvPr>
        </p:nvSpPr>
        <p:spPr>
          <a:xfrm>
            <a:off x="228600" y="228600"/>
            <a:ext cx="8458200" cy="589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7)	Documentation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The principal on-line help facility available is the </a:t>
            </a:r>
            <a:r>
              <a:rPr lang="en-US" sz="3200" b="0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man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command, which remains the most important references for commands and their configuration files.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Apart from the man documentation, there's a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vast ocean of UNIX resources available on the Internet.</a:t>
            </a:r>
            <a:endParaRPr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sng" dirty="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Command Structure</a:t>
            </a:r>
            <a:endParaRPr u="sng" dirty="0"/>
          </a:p>
        </p:txBody>
      </p:sp>
      <p:sp>
        <p:nvSpPr>
          <p:cNvPr id="181" name="Google Shape;181;p26"/>
          <p:cNvSpPr txBox="1">
            <a:spLocks noGrp="1"/>
          </p:cNvSpPr>
          <p:nvPr>
            <p:ph idx="1"/>
          </p:nvPr>
        </p:nvSpPr>
        <p:spPr>
          <a:xfrm>
            <a:off x="76200" y="944562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UNIX commands take the following general form:</a:t>
            </a:r>
            <a:endParaRPr sz="3200" b="0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 </a:t>
            </a: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verb [options] [arguments]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where verb is the command name that can take a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set of optional options and one or more optional arguments.</a:t>
            </a:r>
            <a:endParaRPr u="sng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Commands, options and arguments have to be separated by </a:t>
            </a:r>
            <a:r>
              <a:rPr lang="en-US" sz="3200" b="0" i="0" u="sng" dirty="0">
                <a:solidFill>
                  <a:schemeClr val="accent2">
                    <a:lumMod val="7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spaces </a:t>
            </a:r>
            <a:r>
              <a:rPr lang="en-US" sz="3200" b="0" i="0" u="sng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or</a:t>
            </a:r>
            <a:r>
              <a:rPr lang="en-US" sz="3200" b="0" i="0" u="sng" dirty="0">
                <a:solidFill>
                  <a:schemeClr val="accent2">
                    <a:lumMod val="7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 tabs</a:t>
            </a:r>
            <a:r>
              <a:rPr lang="en-US" sz="3200" b="0" i="0" u="none" dirty="0">
                <a:solidFill>
                  <a:schemeClr val="accent2">
                    <a:lumMod val="7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to enable the shell to interpret them as words.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shell compresses multiple occurrences of whitespace into a single whitespace.</a:t>
            </a:r>
            <a:endParaRPr u="sng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FF5AAD-8057-D0DC-3C63-B1D4BC9D9531}"/>
                  </a:ext>
                </a:extLst>
              </p14:cNvPr>
              <p14:cNvContentPartPr/>
              <p14:nvPr/>
            </p14:nvContentPartPr>
            <p14:xfrm>
              <a:off x="772227" y="2000350"/>
              <a:ext cx="565920" cy="5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FF5AAD-8057-D0DC-3C63-B1D4BC9D95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587" y="1991350"/>
                <a:ext cx="583560" cy="7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General Purpose Utilities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idx="1"/>
          </p:nvPr>
        </p:nvSpPr>
        <p:spPr>
          <a:xfrm>
            <a:off x="228600" y="1402079"/>
            <a:ext cx="8686800" cy="452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cal</a:t>
            </a:r>
            <a:r>
              <a:rPr lang="en-US" sz="2400" b="1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date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echo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dirty="0" err="1"/>
              <a:t>b</a:t>
            </a:r>
            <a:r>
              <a:rPr lang="en-US" sz="2400" b="1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</a:t>
            </a:r>
            <a:endParaRPr lang="en-US" sz="2400" b="1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dirty="0" err="1"/>
              <a:t>ps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passwd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dirty="0"/>
              <a:t>PATH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who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dirty="0" err="1"/>
              <a:t>tput</a:t>
            </a:r>
            <a:r>
              <a:rPr lang="en-US" sz="2400" b="1" dirty="0"/>
              <a:t> clear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dirty="0"/>
              <a:t>ls (ls&gt;list)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dirty="0" err="1"/>
              <a:t>wc</a:t>
            </a:r>
            <a:r>
              <a:rPr lang="en-US" sz="2400" b="1" dirty="0"/>
              <a:t>(</a:t>
            </a:r>
            <a:r>
              <a:rPr lang="en-US" sz="2400" b="1" dirty="0" err="1"/>
              <a:t>wc|list</a:t>
            </a:r>
            <a:r>
              <a:rPr lang="en-US" sz="2400" b="1" dirty="0"/>
              <a:t>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uname</a:t>
            </a:r>
            <a:endParaRPr sz="2400" b="1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Pwd</a:t>
            </a:r>
            <a:endParaRPr lang="en-US" sz="2400" b="1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dirty="0" err="1"/>
              <a:t>tty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mkdir</a:t>
            </a:r>
            <a:r>
              <a:rPr lang="en-US" sz="2400" b="1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cd, </a:t>
            </a:r>
            <a:r>
              <a:rPr lang="en-US" sz="2400" b="1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rmdir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441325" y="76200"/>
            <a:ext cx="8229600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sng" dirty="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Internal and External Commands</a:t>
            </a:r>
            <a:endParaRPr u="sng" dirty="0"/>
          </a:p>
        </p:txBody>
      </p:sp>
      <p:sp>
        <p:nvSpPr>
          <p:cNvPr id="187" name="Google Shape;187;p27"/>
          <p:cNvSpPr txBox="1">
            <a:spLocks noGrp="1"/>
          </p:cNvSpPr>
          <p:nvPr>
            <p:ph idx="1"/>
          </p:nvPr>
        </p:nvSpPr>
        <p:spPr>
          <a:xfrm>
            <a:off x="152400" y="917575"/>
            <a:ext cx="8839200" cy="586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Some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commands are implemented as part of the shell itself 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rather than separate executable files. Such commands that are built-in are called </a:t>
            </a:r>
            <a:r>
              <a:rPr lang="en-US" sz="3200" b="0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internal commands.</a:t>
            </a:r>
            <a:endParaRPr dirty="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If the command (file)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has an independence existence in the </a:t>
            </a:r>
            <a:r>
              <a:rPr lang="en-US" sz="3200" b="0" i="0" u="sng" dirty="0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/bin directory 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(i.e.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has separate executable files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), it is called </a:t>
            </a:r>
            <a:r>
              <a:rPr lang="en-US" sz="3200" b="0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external command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marL="342900" marR="0" lvl="0" indent="-2006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724400"/>
            <a:ext cx="7620000" cy="1524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4EB5D3-18B6-08E2-688E-CEFDA70E4EB7}"/>
                  </a:ext>
                </a:extLst>
              </p14:cNvPr>
              <p14:cNvContentPartPr/>
              <p14:nvPr/>
            </p14:nvContentPartPr>
            <p14:xfrm>
              <a:off x="5072067" y="4968550"/>
              <a:ext cx="3222720" cy="13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4EB5D3-18B6-08E2-688E-CEFDA70E4E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3067" y="4959550"/>
                <a:ext cx="3240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E50929-E04A-3F21-6567-4AFE9A6C6DE4}"/>
                  </a:ext>
                </a:extLst>
              </p14:cNvPr>
              <p14:cNvContentPartPr/>
              <p14:nvPr/>
            </p14:nvContentPartPr>
            <p14:xfrm>
              <a:off x="1656027" y="5391190"/>
              <a:ext cx="405000" cy="6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E50929-E04A-3F21-6567-4AFE9A6C6D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027" y="5382190"/>
                <a:ext cx="4226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BB0930-CF47-AAD3-02DB-68F91657ED84}"/>
                  </a:ext>
                </a:extLst>
              </p14:cNvPr>
              <p14:cNvContentPartPr/>
              <p14:nvPr/>
            </p14:nvContentPartPr>
            <p14:xfrm>
              <a:off x="6081507" y="5787190"/>
              <a:ext cx="1432440" cy="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B0930-CF47-AAD3-02DB-68F91657ED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867" y="5778190"/>
                <a:ext cx="14500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45A893-1AF4-4B1A-B909-5E7F010AD045}"/>
                  </a:ext>
                </a:extLst>
              </p14:cNvPr>
              <p14:cNvContentPartPr/>
              <p14:nvPr/>
            </p14:nvContentPartPr>
            <p14:xfrm>
              <a:off x="1837467" y="6243310"/>
              <a:ext cx="743040" cy="2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45A893-1AF4-4B1A-B909-5E7F010AD0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8467" y="6234310"/>
                <a:ext cx="760680" cy="4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70935" y="609600"/>
            <a:ext cx="8410755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sng" dirty="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Important </a:t>
            </a:r>
            <a:r>
              <a:rPr lang="en-US" sz="4400" b="1" i="0" u="sng" dirty="0">
                <a:solidFill>
                  <a:srgbClr val="FFC000"/>
                </a:solidFill>
                <a:latin typeface="Garamond"/>
                <a:ea typeface="Garamond"/>
                <a:cs typeface="Garamond"/>
                <a:sym typeface="Garamond"/>
              </a:rPr>
              <a:t>Environment Variables</a:t>
            </a:r>
            <a:endParaRPr u="sng" dirty="0">
              <a:solidFill>
                <a:srgbClr val="FFC000"/>
              </a:solidFill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HOME</a:t>
            </a: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- your home directory.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USER </a:t>
            </a: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lang="en-US" sz="24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LOGNAME</a:t>
            </a: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- your login ID.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HOSTNAME</a:t>
            </a: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- the name of the host computer.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PWD</a:t>
            </a: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- the current working directory.  </a:t>
            </a:r>
            <a:endParaRPr sz="24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PATH </a:t>
            </a: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- a list of directories in which to look for executable commands.</a:t>
            </a: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Certain applications and commands may communicate with the shell and reference the environment variables that it maintains.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For example, it seems that </a:t>
            </a:r>
            <a:r>
              <a:rPr lang="en-US" sz="20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frm</a:t>
            </a: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lang="en-US" sz="20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nfrm</a:t>
            </a: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seem not to work if </a:t>
            </a:r>
            <a:r>
              <a:rPr lang="en-US" sz="20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$MAIL</a:t>
            </a: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is not defined.  </a:t>
            </a:r>
            <a:r>
              <a:rPr lang="en-US" sz="20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frm</a:t>
            </a: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lang="en-US" sz="20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nfrm</a:t>
            </a: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are commands to list the contents of your inbox without logging into </a:t>
            </a:r>
            <a:r>
              <a:rPr lang="en-US" sz="2000" b="1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pine</a:t>
            </a: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000" b="1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lvl="0" indent="-2540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1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DFCD8B-FD22-C054-62A8-BE747AC71B7E}"/>
              </a:ext>
            </a:extLst>
          </p:cNvPr>
          <p:cNvGrpSpPr/>
          <p:nvPr/>
        </p:nvGrpSpPr>
        <p:grpSpPr>
          <a:xfrm>
            <a:off x="638307" y="1685710"/>
            <a:ext cx="246600" cy="618480"/>
            <a:chOff x="638307" y="1685710"/>
            <a:chExt cx="246600" cy="6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2D034F6-C22E-2F3F-9D97-1648E1D0B225}"/>
                    </a:ext>
                  </a:extLst>
                </p14:cNvPr>
                <p14:cNvContentPartPr/>
                <p14:nvPr/>
              </p14:nvContentPartPr>
              <p14:xfrm>
                <a:off x="707067" y="1685710"/>
                <a:ext cx="177840" cy="26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2D034F6-C22E-2F3F-9D97-1648E1D0B2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8427" y="1677070"/>
                  <a:ext cx="195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B123A8-D8A9-4321-4152-A3F4BD93142A}"/>
                    </a:ext>
                  </a:extLst>
                </p14:cNvPr>
                <p14:cNvContentPartPr/>
                <p14:nvPr/>
              </p14:nvContentPartPr>
              <p14:xfrm>
                <a:off x="638307" y="2068030"/>
                <a:ext cx="190080" cy="236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B123A8-D8A9-4321-4152-A3F4BD9314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9307" y="2059390"/>
                  <a:ext cx="20772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BCB13E-6DCE-431C-F221-FAB9F72366DC}"/>
                  </a:ext>
                </a:extLst>
              </p14:cNvPr>
              <p14:cNvContentPartPr/>
              <p14:nvPr/>
            </p14:nvContentPartPr>
            <p14:xfrm>
              <a:off x="595107" y="2544670"/>
              <a:ext cx="177120" cy="17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BCB13E-6DCE-431C-F221-FAB9F72366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6467" y="2536030"/>
                <a:ext cx="194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C9A012-B662-2E4D-C55E-F5A2938D48F7}"/>
                  </a:ext>
                </a:extLst>
              </p14:cNvPr>
              <p14:cNvContentPartPr/>
              <p14:nvPr/>
            </p14:nvContentPartPr>
            <p14:xfrm>
              <a:off x="4097547" y="2768950"/>
              <a:ext cx="1681920" cy="2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C9A012-B662-2E4D-C55E-F5A2938D48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88907" y="2759950"/>
                <a:ext cx="16995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4893AE-7DAF-6577-FB43-FCF02C77643B}"/>
                  </a:ext>
                </a:extLst>
              </p14:cNvPr>
              <p14:cNvContentPartPr/>
              <p14:nvPr/>
            </p14:nvContentPartPr>
            <p14:xfrm>
              <a:off x="4718547" y="2455030"/>
              <a:ext cx="1040040" cy="3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4893AE-7DAF-6577-FB43-FCF02C7764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9907" y="2446030"/>
                <a:ext cx="10576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A0730F-AAAA-71B4-FDB2-28230B9F1CF7}"/>
                  </a:ext>
                </a:extLst>
              </p14:cNvPr>
              <p14:cNvContentPartPr/>
              <p14:nvPr/>
            </p14:nvContentPartPr>
            <p14:xfrm>
              <a:off x="1311147" y="3131110"/>
              <a:ext cx="370080" cy="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A0730F-AAAA-71B4-FDB2-28230B9F1C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2507" y="3122470"/>
                <a:ext cx="387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5682D4-97F2-984D-BD8A-94ADA801407C}"/>
                  </a:ext>
                </a:extLst>
              </p14:cNvPr>
              <p14:cNvContentPartPr/>
              <p14:nvPr/>
            </p14:nvContentPartPr>
            <p14:xfrm>
              <a:off x="1319787" y="3467350"/>
              <a:ext cx="460800" cy="55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5682D4-97F2-984D-BD8A-94ADA80140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10787" y="3458710"/>
                <a:ext cx="4784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6250B2-6E32-B017-C223-B7ABC062D914}"/>
                  </a:ext>
                </a:extLst>
              </p14:cNvPr>
              <p14:cNvContentPartPr/>
              <p14:nvPr/>
            </p14:nvContentPartPr>
            <p14:xfrm>
              <a:off x="714267" y="3286270"/>
              <a:ext cx="236160" cy="147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6250B2-6E32-B017-C223-B7ABC062D9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627" y="3277270"/>
                <a:ext cx="253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1A32B1-8773-1656-E36A-1D8451639433}"/>
                  </a:ext>
                </a:extLst>
              </p14:cNvPr>
              <p14:cNvContentPartPr/>
              <p14:nvPr/>
            </p14:nvContentPartPr>
            <p14:xfrm>
              <a:off x="378027" y="3661390"/>
              <a:ext cx="1128600" cy="1861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1A32B1-8773-1656-E36A-1D84516394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9027" y="3652390"/>
                <a:ext cx="1146240" cy="187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6A2D3E-1C4A-4254-936A-4F6FB9B9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File System</a:t>
            </a:r>
            <a:endParaRPr lang="en-IN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6E8B0-8C0B-422D-B652-BA6A0E54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File</a:t>
            </a:r>
          </a:p>
          <a:p>
            <a:r>
              <a:rPr lang="en-US" dirty="0"/>
              <a:t>Directory File</a:t>
            </a:r>
          </a:p>
          <a:p>
            <a:r>
              <a:rPr lang="en-US" dirty="0"/>
              <a:t>Device File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93B587-66BD-7635-5DB8-DD23D2969422}"/>
              </a:ext>
            </a:extLst>
          </p:cNvPr>
          <p:cNvGrpSpPr/>
          <p:nvPr/>
        </p:nvGrpSpPr>
        <p:grpSpPr>
          <a:xfrm>
            <a:off x="474507" y="1567630"/>
            <a:ext cx="523440" cy="1025280"/>
            <a:chOff x="474507" y="1567630"/>
            <a:chExt cx="523440" cy="10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7BD7BB7-BFD0-8C4F-FEEC-B795C858EA2D}"/>
                    </a:ext>
                  </a:extLst>
                </p14:cNvPr>
                <p14:cNvContentPartPr/>
                <p14:nvPr/>
              </p14:nvContentPartPr>
              <p14:xfrm>
                <a:off x="474507" y="1567630"/>
                <a:ext cx="506520" cy="477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7BD7BB7-BFD0-8C4F-FEEC-B795C858EA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507" y="1558630"/>
                  <a:ext cx="524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42EBD3-54F9-CE85-802E-928717C40ABF}"/>
                    </a:ext>
                  </a:extLst>
                </p14:cNvPr>
                <p14:cNvContentPartPr/>
                <p14:nvPr/>
              </p14:nvContentPartPr>
              <p14:xfrm>
                <a:off x="534627" y="2082430"/>
                <a:ext cx="463320" cy="510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42EBD3-54F9-CE85-802E-928717C40A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987" y="2073790"/>
                  <a:ext cx="480960" cy="52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8BCC90-E329-1EA2-6BD3-755B1D7DDDC9}"/>
                  </a:ext>
                </a:extLst>
              </p14:cNvPr>
              <p14:cNvContentPartPr/>
              <p14:nvPr/>
            </p14:nvContentPartPr>
            <p14:xfrm>
              <a:off x="672507" y="2407150"/>
              <a:ext cx="636840" cy="63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8BCC90-E329-1EA2-6BD3-755B1D7DD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867" y="2398510"/>
                <a:ext cx="654480" cy="6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30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560A2-4FEE-4482-B442-3572DADF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156754"/>
            <a:ext cx="8908867" cy="6548846"/>
          </a:xfrm>
        </p:spPr>
        <p:txBody>
          <a:bodyPr numCol="2"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bin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bash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ls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cp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boot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vmlinuz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etc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passwd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fstab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hosts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home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user1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│   ├── documents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│   └── pictures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user2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    ├── downloads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    └── music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lib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libc.so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libm.so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bin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lib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share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var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log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mail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└── shutdown</a:t>
            </a:r>
          </a:p>
        </p:txBody>
      </p:sp>
    </p:spTree>
    <p:extLst>
      <p:ext uri="{BB962C8B-B14F-4D97-AF65-F5344CB8AC3E}">
        <p14:creationId xmlns:p14="http://schemas.microsoft.com/office/powerpoint/2010/main" val="246777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idx="1"/>
          </p:nvPr>
        </p:nvSpPr>
        <p:spPr>
          <a:xfrm>
            <a:off x="76200" y="1066800"/>
            <a:ext cx="90678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20"/>
              <a:buFont typeface="Noto Sans Symbols"/>
              <a:buChar char="■"/>
            </a:pPr>
            <a:r>
              <a:rPr lang="en-US" sz="36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UNIX is an operating system.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20"/>
              <a:buFont typeface="Noto Sans Symbols"/>
              <a:buChar char="■"/>
            </a:pPr>
            <a:r>
              <a:rPr lang="en-US" sz="36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An operating system is a set of programs that act as a link between the computer and the user.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20"/>
              <a:buFont typeface="Noto Sans Symbols"/>
              <a:buChar char="■"/>
            </a:pPr>
            <a:r>
              <a:rPr lang="en-US" sz="36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operating system (OS) manages the resources of a computer.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20"/>
              <a:buFont typeface="Noto Sans Symbols"/>
              <a:buChar char="■"/>
            </a:pPr>
            <a:r>
              <a:rPr lang="en-US" sz="36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Examples of computer resources are: CPU, RAM, disk memory, printers, displays, keyboard, etc</a:t>
            </a:r>
            <a:endParaRPr/>
          </a:p>
          <a:p>
            <a:pPr marL="342900" marR="0" lvl="0" indent="-182880" algn="l" rtl="0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20"/>
              <a:buFont typeface="Noto Sans Symbols"/>
              <a:buNone/>
            </a:pPr>
            <a:endParaRPr sz="36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6F9963-8980-5E61-8F0C-6285D42BB3B0}"/>
                  </a:ext>
                </a:extLst>
              </p14:cNvPr>
              <p14:cNvContentPartPr/>
              <p14:nvPr/>
            </p14:nvContentPartPr>
            <p14:xfrm>
              <a:off x="402192" y="1333080"/>
              <a:ext cx="3900600" cy="495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6F9963-8980-5E61-8F0C-6285D42BB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552" y="1315440"/>
                <a:ext cx="3936240" cy="499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x Basic Tutorial">
            <a:extLst>
              <a:ext uri="{FF2B5EF4-FFF2-40B4-BE49-F238E27FC236}">
                <a16:creationId xmlns:a16="http://schemas.microsoft.com/office/drawing/2014/main" id="{EC5EC6E6-0AE7-AC05-0E1B-CCF4567F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97" y="794522"/>
            <a:ext cx="6898957" cy="49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8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33181BB8-6CE9-48C8-8966-33CE5EC133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18871"/>
            <a:ext cx="8094617" cy="408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Directory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starting point of the file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Contains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binaries (commands) 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system operation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b="1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files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system.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home directories where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files are stored.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 used by executable files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b="1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Temporary files created by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contains all 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files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4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49B70-C99B-43E3-9464-2B3DAA7C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 err="1"/>
              <a:t>rmdir</a:t>
            </a:r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 err="1"/>
              <a:t>pwd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234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0890B-1349-4FF1-96B3-FA9F435E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Absoulte</a:t>
            </a:r>
            <a:r>
              <a:rPr lang="en-US" b="1" dirty="0">
                <a:solidFill>
                  <a:srgbClr val="00B0F0"/>
                </a:solidFill>
              </a:rPr>
              <a:t> Pathname:</a:t>
            </a:r>
          </a:p>
          <a:p>
            <a:pPr lvl="1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path starting from the root ( / 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/home/user/documents/file.txt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Relative Pathname:</a:t>
            </a:r>
          </a:p>
          <a:p>
            <a:pPr lvl="1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 relative to the current directory.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u="sng" dirty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documents/file.txt</a:t>
            </a:r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12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C74E5-BC7D-401D-9D04-CA2B8CE0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Basic File attributes </a:t>
            </a:r>
            <a:endParaRPr lang="en-IN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3F4D5-F922-47D6-8D01-57B376FF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dr</a:t>
            </a:r>
            <a:r>
              <a:rPr lang="en-US" sz="2800" dirty="0"/>
              <a:t>-</a:t>
            </a:r>
            <a:r>
              <a:rPr lang="en-US" sz="2800" dirty="0" err="1"/>
              <a:t>xr</a:t>
            </a:r>
            <a:r>
              <a:rPr lang="en-US" sz="2800" dirty="0"/>
              <a:t>-</a:t>
            </a:r>
            <a:r>
              <a:rPr lang="en-US" sz="2800" dirty="0" err="1"/>
              <a:t>xr</a:t>
            </a:r>
            <a:r>
              <a:rPr lang="en-US" sz="2800" dirty="0"/>
              <a:t>-x 2 </a:t>
            </a:r>
            <a:r>
              <a:rPr lang="en-US" sz="2800" dirty="0" err="1"/>
              <a:t>kumar</a:t>
            </a:r>
            <a:r>
              <a:rPr lang="en-US" sz="2800" dirty="0"/>
              <a:t> metal 128 </a:t>
            </a:r>
            <a:r>
              <a:rPr lang="en-US" sz="2800" dirty="0" err="1"/>
              <a:t>jun</a:t>
            </a:r>
            <a:r>
              <a:rPr lang="en-US" sz="2800" dirty="0"/>
              <a:t> 18 22:41 note</a:t>
            </a:r>
          </a:p>
          <a:p>
            <a:r>
              <a:rPr lang="en-US" sz="2800" dirty="0"/>
              <a:t>-r-</a:t>
            </a:r>
            <a:r>
              <a:rPr lang="en-US" sz="2800" dirty="0" err="1"/>
              <a:t>xr</a:t>
            </a:r>
            <a:r>
              <a:rPr lang="en-US" sz="2800" dirty="0"/>
              <a:t>-</a:t>
            </a:r>
            <a:r>
              <a:rPr lang="en-US" sz="2800" dirty="0" err="1"/>
              <a:t>xr</a:t>
            </a:r>
            <a:r>
              <a:rPr lang="en-US" sz="2800" dirty="0"/>
              <a:t>-x 2 </a:t>
            </a:r>
            <a:r>
              <a:rPr lang="en-US" sz="2800" dirty="0" err="1"/>
              <a:t>kumar</a:t>
            </a:r>
            <a:r>
              <a:rPr lang="en-US" sz="2800" dirty="0"/>
              <a:t> metal 128 </a:t>
            </a:r>
            <a:r>
              <a:rPr lang="en-US" sz="2800" dirty="0" err="1"/>
              <a:t>jun</a:t>
            </a:r>
            <a:r>
              <a:rPr lang="en-US" sz="2800" dirty="0"/>
              <a:t> 18 22:41 progs</a:t>
            </a:r>
          </a:p>
          <a:p>
            <a:pPr marL="148590" indent="0">
              <a:buNone/>
            </a:pPr>
            <a:endParaRPr lang="en-US" sz="2800" dirty="0"/>
          </a:p>
          <a:p>
            <a:pPr marL="148590" indent="0">
              <a:buNone/>
            </a:pPr>
            <a:r>
              <a:rPr lang="en-US" sz="2800" dirty="0" err="1"/>
              <a:t>Chmod</a:t>
            </a:r>
            <a:r>
              <a:rPr lang="en-US" sz="2800" dirty="0"/>
              <a:t>: changing File permissions:</a:t>
            </a:r>
          </a:p>
          <a:p>
            <a:pPr marL="148590" indent="0">
              <a:buNone/>
            </a:pPr>
            <a:r>
              <a:rPr lang="en-US" sz="2800" dirty="0"/>
              <a:t>Relative permission: </a:t>
            </a:r>
            <a:r>
              <a:rPr lang="en-US" sz="2800" dirty="0" err="1"/>
              <a:t>chmod</a:t>
            </a:r>
            <a:r>
              <a:rPr lang="en-US" sz="2800" dirty="0"/>
              <a:t> </a:t>
            </a:r>
            <a:r>
              <a:rPr lang="en-US" sz="2800" i="1" dirty="0"/>
              <a:t>category operation permission filename</a:t>
            </a:r>
          </a:p>
          <a:p>
            <a:pPr marL="148590" indent="0">
              <a:buNone/>
            </a:pPr>
            <a:r>
              <a:rPr lang="en-US" sz="2800" dirty="0"/>
              <a:t>Absolute Permission: r=4, w=2,x=1</a:t>
            </a:r>
          </a:p>
          <a:p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10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97345ED1-276F-EF66-42E2-92E3249B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297"/>
          <a:stretch/>
        </p:blipFill>
        <p:spPr>
          <a:xfrm>
            <a:off x="0" y="2290354"/>
            <a:ext cx="9144000" cy="43546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492DDA-9612-2223-E76F-4CEB3D4F57F9}"/>
              </a:ext>
            </a:extLst>
          </p:cNvPr>
          <p:cNvSpPr txBox="1"/>
          <p:nvPr/>
        </p:nvSpPr>
        <p:spPr>
          <a:xfrm>
            <a:off x="1258389" y="881743"/>
            <a:ext cx="645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/>
              <a:t>File and Directory Permissions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333613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894FF-D98F-B03D-9D09-6B03AB6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50" y="0"/>
            <a:ext cx="702669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3D0D94-037C-7054-655A-2BDC3FA15CA1}"/>
                  </a:ext>
                </a:extLst>
              </p14:cNvPr>
              <p14:cNvContentPartPr/>
              <p14:nvPr/>
            </p14:nvContentPartPr>
            <p14:xfrm>
              <a:off x="2009547" y="689950"/>
              <a:ext cx="966600" cy="1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3D0D94-037C-7054-655A-2BDC3FA15C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0907" y="680950"/>
                <a:ext cx="9842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75B2F9-77CF-4F12-F94B-7D5300439A9E}"/>
                  </a:ext>
                </a:extLst>
              </p14:cNvPr>
              <p14:cNvContentPartPr/>
              <p14:nvPr/>
            </p14:nvContentPartPr>
            <p14:xfrm>
              <a:off x="1276587" y="327790"/>
              <a:ext cx="1690920" cy="34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75B2F9-77CF-4F12-F94B-7D5300439A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587" y="318790"/>
                <a:ext cx="1708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5E2215-FA96-1034-A70F-C5626483323B}"/>
                  </a:ext>
                </a:extLst>
              </p14:cNvPr>
              <p14:cNvContentPartPr/>
              <p14:nvPr/>
            </p14:nvContentPartPr>
            <p14:xfrm>
              <a:off x="1561347" y="2061190"/>
              <a:ext cx="1030680" cy="2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5E2215-FA96-1034-A70F-C562648332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2707" y="2052190"/>
                <a:ext cx="1048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40136C-237E-1161-5D7F-968A878A1362}"/>
                  </a:ext>
                </a:extLst>
              </p14:cNvPr>
              <p14:cNvContentPartPr/>
              <p14:nvPr/>
            </p14:nvContentPartPr>
            <p14:xfrm>
              <a:off x="1595547" y="3346030"/>
              <a:ext cx="1233360" cy="6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40136C-237E-1161-5D7F-968A878A13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86907" y="3337030"/>
                <a:ext cx="1251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6616E3-9269-55A9-119C-E4C4B3454DB8}"/>
                  </a:ext>
                </a:extLst>
              </p14:cNvPr>
              <p14:cNvContentPartPr/>
              <p14:nvPr/>
            </p14:nvContentPartPr>
            <p14:xfrm>
              <a:off x="1594467" y="2905750"/>
              <a:ext cx="123840" cy="217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6616E3-9269-55A9-119C-E4C4B3454D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85467" y="2896750"/>
                <a:ext cx="141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4BB628-D285-0822-3A5F-B45A118351D2}"/>
                  </a:ext>
                </a:extLst>
              </p14:cNvPr>
              <p14:cNvContentPartPr/>
              <p14:nvPr/>
            </p14:nvContentPartPr>
            <p14:xfrm>
              <a:off x="6245307" y="3389950"/>
              <a:ext cx="379800" cy="26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4BB628-D285-0822-3A5F-B45A118351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6307" y="3380950"/>
                <a:ext cx="397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9CA898-BD24-5A03-BD3A-C9F0FAEAE802}"/>
                  </a:ext>
                </a:extLst>
              </p14:cNvPr>
              <p14:cNvContentPartPr/>
              <p14:nvPr/>
            </p14:nvContentPartPr>
            <p14:xfrm>
              <a:off x="6779907" y="3416230"/>
              <a:ext cx="37044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9CA898-BD24-5A03-BD3A-C9F0FAEAE8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71267" y="3407230"/>
                <a:ext cx="388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4BDD23-0DE2-442E-62CF-0124CC3D40DE}"/>
                  </a:ext>
                </a:extLst>
              </p14:cNvPr>
              <p14:cNvContentPartPr/>
              <p14:nvPr/>
            </p14:nvContentPartPr>
            <p14:xfrm>
              <a:off x="1508787" y="3457990"/>
              <a:ext cx="580320" cy="19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4BDD23-0DE2-442E-62CF-0124CC3D40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00147" y="3449350"/>
                <a:ext cx="5979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A2E0E0-DA7F-4CA3-7EA6-22503BBAD983}"/>
                  </a:ext>
                </a:extLst>
              </p14:cNvPr>
              <p14:cNvContentPartPr/>
              <p14:nvPr/>
            </p14:nvContentPartPr>
            <p14:xfrm>
              <a:off x="6131547" y="3086830"/>
              <a:ext cx="564480" cy="31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A2E0E0-DA7F-4CA3-7EA6-22503BBAD98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22547" y="3078190"/>
                <a:ext cx="5821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9ED0C2-6FB5-D50E-AE0B-077A4FCF0117}"/>
                  </a:ext>
                </a:extLst>
              </p14:cNvPr>
              <p14:cNvContentPartPr/>
              <p14:nvPr/>
            </p14:nvContentPartPr>
            <p14:xfrm>
              <a:off x="6666867" y="3122830"/>
              <a:ext cx="537120" cy="327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9ED0C2-6FB5-D50E-AE0B-077A4FCF011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57867" y="3113830"/>
                <a:ext cx="5547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AC8CFD-F1FE-CD27-D6E9-19A646DE6221}"/>
                  </a:ext>
                </a:extLst>
              </p14:cNvPr>
              <p14:cNvContentPartPr/>
              <p14:nvPr/>
            </p14:nvContentPartPr>
            <p14:xfrm>
              <a:off x="1458027" y="6159430"/>
              <a:ext cx="189360" cy="18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AC8CFD-F1FE-CD27-D6E9-19A646DE62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49027" y="6150430"/>
                <a:ext cx="2070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E74618A-B8D0-D261-953F-36C50DF4143B}"/>
                  </a:ext>
                </a:extLst>
              </p14:cNvPr>
              <p14:cNvContentPartPr/>
              <p14:nvPr/>
            </p14:nvContentPartPr>
            <p14:xfrm>
              <a:off x="1500507" y="6469750"/>
              <a:ext cx="277200" cy="26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E74618A-B8D0-D261-953F-36C50DF414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91867" y="6461110"/>
                <a:ext cx="294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DBE29B-B788-D95E-CB7F-7D569F07809E}"/>
                  </a:ext>
                </a:extLst>
              </p14:cNvPr>
              <p14:cNvContentPartPr/>
              <p14:nvPr/>
            </p14:nvContentPartPr>
            <p14:xfrm>
              <a:off x="1474947" y="6840550"/>
              <a:ext cx="232920" cy="33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DBE29B-B788-D95E-CB7F-7D569F0780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66307" y="6831910"/>
                <a:ext cx="25056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88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D453E-8012-C1DA-647F-6B40C955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781"/>
          <a:stretch/>
        </p:blipFill>
        <p:spPr>
          <a:xfrm>
            <a:off x="0" y="0"/>
            <a:ext cx="4782150" cy="6079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D1584-C1E3-4C56-9185-7A44DCBF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6878"/>
          <a:stretch/>
        </p:blipFill>
        <p:spPr>
          <a:xfrm>
            <a:off x="5046453" y="2542865"/>
            <a:ext cx="3131555" cy="431513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13C4447-A194-B0D3-1CC5-8AD40787944A}"/>
              </a:ext>
            </a:extLst>
          </p:cNvPr>
          <p:cNvGrpSpPr/>
          <p:nvPr/>
        </p:nvGrpSpPr>
        <p:grpSpPr>
          <a:xfrm>
            <a:off x="112347" y="334630"/>
            <a:ext cx="2994120" cy="417960"/>
            <a:chOff x="112347" y="334630"/>
            <a:chExt cx="299412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AB05E3-EDF6-CE97-E019-8F1679615763}"/>
                    </a:ext>
                  </a:extLst>
                </p14:cNvPr>
                <p14:cNvContentPartPr/>
                <p14:nvPr/>
              </p14:nvContentPartPr>
              <p14:xfrm>
                <a:off x="112347" y="335350"/>
                <a:ext cx="2095920" cy="7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AB05E3-EDF6-CE97-E019-8F16796157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347" y="326710"/>
                  <a:ext cx="2113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91D289-AD09-AEA0-4981-E19DBFFDAABF}"/>
                    </a:ext>
                  </a:extLst>
                </p14:cNvPr>
                <p14:cNvContentPartPr/>
                <p14:nvPr/>
              </p14:nvContentPartPr>
              <p14:xfrm>
                <a:off x="2611827" y="334630"/>
                <a:ext cx="494640" cy="41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91D289-AD09-AEA0-4981-E19DBFFDAA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2827" y="325990"/>
                  <a:ext cx="51228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BA8DF9-63FF-6C35-B6E2-C67174A074FA}"/>
                  </a:ext>
                </a:extLst>
              </p14:cNvPr>
              <p14:cNvContentPartPr/>
              <p14:nvPr/>
            </p14:nvContentPartPr>
            <p14:xfrm>
              <a:off x="112347" y="940150"/>
              <a:ext cx="1164240" cy="66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BA8DF9-63FF-6C35-B6E2-C67174A074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47" y="832510"/>
                <a:ext cx="12718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3CA025-5F6A-B13A-2EAE-A1743D9D8DAB}"/>
                  </a:ext>
                </a:extLst>
              </p14:cNvPr>
              <p14:cNvContentPartPr/>
              <p14:nvPr/>
            </p14:nvContentPartPr>
            <p14:xfrm>
              <a:off x="163827" y="4303990"/>
              <a:ext cx="1485360" cy="1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3CA025-5F6A-B13A-2EAE-A1743D9D8D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187" y="4195990"/>
                <a:ext cx="15930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34E8409-323F-6882-6B7B-2C864DDE11C7}"/>
                  </a:ext>
                </a:extLst>
              </p14:cNvPr>
              <p14:cNvContentPartPr/>
              <p14:nvPr/>
            </p14:nvContentPartPr>
            <p14:xfrm>
              <a:off x="1000467" y="2156230"/>
              <a:ext cx="1134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34E8409-323F-6882-6B7B-2C864DDE11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1827" y="2147590"/>
                <a:ext cx="13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EF14C7-6EC5-963C-5D64-552B12C0F13D}"/>
                  </a:ext>
                </a:extLst>
              </p14:cNvPr>
              <p14:cNvContentPartPr/>
              <p14:nvPr/>
            </p14:nvContentPartPr>
            <p14:xfrm>
              <a:off x="1000467" y="2389510"/>
              <a:ext cx="12204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EF14C7-6EC5-963C-5D64-552B12C0F1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827" y="2380510"/>
                <a:ext cx="139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585C2E-9548-1CF6-4270-D11B5465B4A0}"/>
                  </a:ext>
                </a:extLst>
              </p14:cNvPr>
              <p14:cNvContentPartPr/>
              <p14:nvPr/>
            </p14:nvContentPartPr>
            <p14:xfrm>
              <a:off x="916227" y="2587510"/>
              <a:ext cx="172080" cy="10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585C2E-9548-1CF6-4270-D11B5465B4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7227" y="2578870"/>
                <a:ext cx="18972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755D4-F8C7-9A7E-C2CB-8475CD06F3B0}"/>
              </a:ext>
            </a:extLst>
          </p:cNvPr>
          <p:cNvGrpSpPr/>
          <p:nvPr/>
        </p:nvGrpSpPr>
        <p:grpSpPr>
          <a:xfrm>
            <a:off x="1199907" y="3838150"/>
            <a:ext cx="1011240" cy="78840"/>
            <a:chOff x="1199907" y="3838150"/>
            <a:chExt cx="1011240" cy="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A84D51-5782-176E-56F3-959BBC4C1008}"/>
                    </a:ext>
                  </a:extLst>
                </p14:cNvPr>
                <p14:cNvContentPartPr/>
                <p14:nvPr/>
              </p14:nvContentPartPr>
              <p14:xfrm>
                <a:off x="1199907" y="3890350"/>
                <a:ext cx="7560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A84D51-5782-176E-56F3-959BBC4C10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1267" y="3881710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270163-50A8-40D9-97EE-6D2C41C318E0}"/>
                    </a:ext>
                  </a:extLst>
                </p14:cNvPr>
                <p14:cNvContentPartPr/>
                <p14:nvPr/>
              </p14:nvContentPartPr>
              <p14:xfrm>
                <a:off x="1528947" y="3873070"/>
                <a:ext cx="291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270163-50A8-40D9-97EE-6D2C41C318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20307" y="3864070"/>
                  <a:ext cx="46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46D11A-3404-5CDD-8A45-4B7A58CFDCB0}"/>
                    </a:ext>
                  </a:extLst>
                </p14:cNvPr>
                <p14:cNvContentPartPr/>
                <p14:nvPr/>
              </p14:nvContentPartPr>
              <p14:xfrm>
                <a:off x="1960587" y="3838150"/>
                <a:ext cx="250560" cy="7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46D11A-3404-5CDD-8A45-4B7A58CFDC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1587" y="3829150"/>
                  <a:ext cx="26820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F5F387-CF55-7EBF-B233-184D6AFD0CE2}"/>
                  </a:ext>
                </a:extLst>
              </p14:cNvPr>
              <p14:cNvContentPartPr/>
              <p14:nvPr/>
            </p14:nvContentPartPr>
            <p14:xfrm>
              <a:off x="957267" y="4951270"/>
              <a:ext cx="360" cy="845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F5F387-CF55-7EBF-B233-184D6AFD0C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8627" y="4942630"/>
                <a:ext cx="1800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205B86-8B16-4C6C-80AC-49018146BB20}"/>
                  </a:ext>
                </a:extLst>
              </p14:cNvPr>
              <p14:cNvContentPartPr/>
              <p14:nvPr/>
            </p14:nvContentPartPr>
            <p14:xfrm>
              <a:off x="1189467" y="5813470"/>
              <a:ext cx="673920" cy="353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205B86-8B16-4C6C-80AC-49018146BB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0467" y="5804830"/>
                <a:ext cx="69156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7F07CA9-5BD6-91DA-FCC8-3E83C3378F35}"/>
              </a:ext>
            </a:extLst>
          </p:cNvPr>
          <p:cNvGrpSpPr/>
          <p:nvPr/>
        </p:nvGrpSpPr>
        <p:grpSpPr>
          <a:xfrm>
            <a:off x="4951467" y="5169790"/>
            <a:ext cx="440280" cy="530280"/>
            <a:chOff x="4951467" y="5169790"/>
            <a:chExt cx="4402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F89CDB-4663-77F2-AAB5-F95677529267}"/>
                    </a:ext>
                  </a:extLst>
                </p14:cNvPr>
                <p14:cNvContentPartPr/>
                <p14:nvPr/>
              </p14:nvContentPartPr>
              <p14:xfrm>
                <a:off x="5020227" y="5169790"/>
                <a:ext cx="371520" cy="29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F89CDB-4663-77F2-AAB5-F956775292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11587" y="5161150"/>
                  <a:ext cx="389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D1E7F57-AC2A-C612-CDAB-DF4C7EC666E0}"/>
                    </a:ext>
                  </a:extLst>
                </p14:cNvPr>
                <p14:cNvContentPartPr/>
                <p14:nvPr/>
              </p14:nvContentPartPr>
              <p14:xfrm>
                <a:off x="4951467" y="5468590"/>
                <a:ext cx="344160" cy="23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D1E7F57-AC2A-C612-CDAB-DF4C7EC666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2467" y="5459590"/>
                  <a:ext cx="36180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07DBEF-CAF9-5191-44DC-13760AA057B2}"/>
                  </a:ext>
                </a:extLst>
              </p14:cNvPr>
              <p14:cNvContentPartPr/>
              <p14:nvPr/>
            </p14:nvContentPartPr>
            <p14:xfrm>
              <a:off x="5520627" y="6037750"/>
              <a:ext cx="345240" cy="19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07DBEF-CAF9-5191-44DC-13760AA057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11987" y="6028750"/>
                <a:ext cx="362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8D27E7-EA78-5D21-9DA3-46EA1CF1EC11}"/>
                  </a:ext>
                </a:extLst>
              </p14:cNvPr>
              <p14:cNvContentPartPr/>
              <p14:nvPr/>
            </p14:nvContentPartPr>
            <p14:xfrm>
              <a:off x="5486067" y="6452470"/>
              <a:ext cx="31932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8D27E7-EA78-5D21-9DA3-46EA1CF1EC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77427" y="6443470"/>
                <a:ext cx="336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2D0DDD2-58FC-1116-0BEA-DC13279DE190}"/>
                  </a:ext>
                </a:extLst>
              </p14:cNvPr>
              <p14:cNvContentPartPr/>
              <p14:nvPr/>
            </p14:nvContentPartPr>
            <p14:xfrm>
              <a:off x="5503707" y="6754150"/>
              <a:ext cx="24120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2D0DDD2-58FC-1116-0BEA-DC13279DE1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4707" y="6745510"/>
                <a:ext cx="258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87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F84B8C-0629-8E78-6F29-F7508BF0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419"/>
            <a:ext cx="9144000" cy="5377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ADD224A-FBD6-F2C4-D7A5-8D0CEDA2CE3F}"/>
                  </a:ext>
                </a:extLst>
              </p14:cNvPr>
              <p14:cNvContentPartPr/>
              <p14:nvPr/>
            </p14:nvContentPartPr>
            <p14:xfrm>
              <a:off x="267147" y="1242190"/>
              <a:ext cx="2191680" cy="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ADD224A-FBD6-F2C4-D7A5-8D0CEDA2CE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07" y="1224190"/>
                <a:ext cx="2209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E0B02B8-D6D2-94FF-A190-B41BF13BEEFE}"/>
                  </a:ext>
                </a:extLst>
              </p14:cNvPr>
              <p14:cNvContentPartPr/>
              <p14:nvPr/>
            </p14:nvContentPartPr>
            <p14:xfrm>
              <a:off x="792387" y="1301950"/>
              <a:ext cx="856080" cy="475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E0B02B8-D6D2-94FF-A190-B41BF13BE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747" y="1292950"/>
                <a:ext cx="8737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21ABF0-757E-DEA9-6154-F16C83C792A9}"/>
                  </a:ext>
                </a:extLst>
              </p14:cNvPr>
              <p14:cNvContentPartPr/>
              <p14:nvPr/>
            </p14:nvContentPartPr>
            <p14:xfrm>
              <a:off x="4286907" y="4296070"/>
              <a:ext cx="6206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21ABF0-757E-DEA9-6154-F16C83C792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8267" y="4287070"/>
                <a:ext cx="638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ADC398-FB6F-9410-D468-F9CBCA310E79}"/>
                  </a:ext>
                </a:extLst>
              </p14:cNvPr>
              <p14:cNvContentPartPr/>
              <p14:nvPr/>
            </p14:nvContentPartPr>
            <p14:xfrm>
              <a:off x="405027" y="4243150"/>
              <a:ext cx="922680" cy="61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ADC398-FB6F-9410-D468-F9CBCA310E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6387" y="4234150"/>
                <a:ext cx="94032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C76EA-5A2E-6441-C2CC-FFE2AA30B8F7}"/>
              </a:ext>
            </a:extLst>
          </p:cNvPr>
          <p:cNvGrpSpPr/>
          <p:nvPr/>
        </p:nvGrpSpPr>
        <p:grpSpPr>
          <a:xfrm>
            <a:off x="3114027" y="4278430"/>
            <a:ext cx="1031400" cy="18000"/>
            <a:chOff x="3114027" y="4278430"/>
            <a:chExt cx="1031400" cy="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32917B-062C-714C-9762-EA013613DBA8}"/>
                    </a:ext>
                  </a:extLst>
                </p14:cNvPr>
                <p14:cNvContentPartPr/>
                <p14:nvPr/>
              </p14:nvContentPartPr>
              <p14:xfrm>
                <a:off x="3114027" y="4296070"/>
                <a:ext cx="387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32917B-062C-714C-9762-EA013613DB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5387" y="4287070"/>
                  <a:ext cx="405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43D33C-7327-B7F8-EEAF-11CD5F83763F}"/>
                    </a:ext>
                  </a:extLst>
                </p14:cNvPr>
                <p14:cNvContentPartPr/>
                <p14:nvPr/>
              </p14:nvContentPartPr>
              <p14:xfrm>
                <a:off x="3726387" y="4278430"/>
                <a:ext cx="419040" cy="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43D33C-7327-B7F8-EEAF-11CD5F8376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17387" y="4269790"/>
                  <a:ext cx="4366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3587ADD-BEE4-3F71-690C-645EBB916CCB}"/>
                  </a:ext>
                </a:extLst>
              </p14:cNvPr>
              <p14:cNvContentPartPr/>
              <p14:nvPr/>
            </p14:nvContentPartPr>
            <p14:xfrm>
              <a:off x="1690587" y="4278430"/>
              <a:ext cx="311760" cy="16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3587ADD-BEE4-3F71-690C-645EBB916C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81947" y="4269790"/>
                <a:ext cx="3294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824A5D-A0D0-8F08-2FF0-8C4D58B714D4}"/>
                  </a:ext>
                </a:extLst>
              </p14:cNvPr>
              <p14:cNvContentPartPr/>
              <p14:nvPr/>
            </p14:nvContentPartPr>
            <p14:xfrm>
              <a:off x="2173707" y="4312990"/>
              <a:ext cx="37044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824A5D-A0D0-8F08-2FF0-8C4D58B714D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64707" y="4304350"/>
                <a:ext cx="388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1AA5ABD-2E5D-D2A6-60C8-9A2E337D16BD}"/>
                  </a:ext>
                </a:extLst>
              </p14:cNvPr>
              <p14:cNvContentPartPr/>
              <p14:nvPr/>
            </p14:nvContentPartPr>
            <p14:xfrm>
              <a:off x="638307" y="5529070"/>
              <a:ext cx="628920" cy="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1AA5ABD-2E5D-D2A6-60C8-9A2E337D16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9667" y="5520430"/>
                <a:ext cx="6465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842EBC-B96B-39F6-E4D3-73E9698711AA}"/>
                  </a:ext>
                </a:extLst>
              </p14:cNvPr>
              <p14:cNvContentPartPr/>
              <p14:nvPr/>
            </p14:nvContentPartPr>
            <p14:xfrm>
              <a:off x="707067" y="6010750"/>
              <a:ext cx="716040" cy="28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842EBC-B96B-39F6-E4D3-73E9698711A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8427" y="6002110"/>
                <a:ext cx="7336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608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4FBDA833-73CE-3916-94AF-308943C9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55" y="498412"/>
            <a:ext cx="8609162" cy="326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Chown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05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to change the ownership of a file or directory.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Syntax: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chown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owner filename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owner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 The </a:t>
            </a:r>
            <a:r>
              <a:rPr kumimoji="0" lang="en-US" altLang="en-US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owner of the file.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1" defTabSz="914400"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filename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 The file or directory whose ownership you want to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Example: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chown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file.txt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This changes the owner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to the user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68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381000"/>
            <a:ext cx="4343400" cy="3690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381000" y="4267200"/>
            <a:ext cx="85344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aramond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- The interface provided by the OS can either be a </a:t>
            </a:r>
            <a:r>
              <a:rPr lang="en-US" sz="4000" b="0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Graphical User Interface- GUI </a:t>
            </a:r>
            <a:r>
              <a:rPr lang="en-US" sz="4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or a </a:t>
            </a:r>
            <a:r>
              <a:rPr lang="en-US" sz="4000" b="0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Command Line Interface- CLI.</a:t>
            </a:r>
            <a:endParaRPr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83122C-F589-6922-2BA9-0E94CE762753}"/>
              </a:ext>
            </a:extLst>
          </p:cNvPr>
          <p:cNvGrpSpPr/>
          <p:nvPr/>
        </p:nvGrpSpPr>
        <p:grpSpPr>
          <a:xfrm>
            <a:off x="1636632" y="235440"/>
            <a:ext cx="989640" cy="926280"/>
            <a:chOff x="1636632" y="235440"/>
            <a:chExt cx="989640" cy="9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A3E955-B519-8A1A-8BB8-6B6B00D3D222}"/>
                    </a:ext>
                  </a:extLst>
                </p14:cNvPr>
                <p14:cNvContentPartPr/>
                <p14:nvPr/>
              </p14:nvContentPartPr>
              <p14:xfrm>
                <a:off x="1746432" y="235440"/>
                <a:ext cx="672480" cy="63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A3E955-B519-8A1A-8BB8-6B6B00D3D2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37432" y="226440"/>
                  <a:ext cx="690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025E3B-AF8F-A0A5-9790-2F6896A42F10}"/>
                    </a:ext>
                  </a:extLst>
                </p14:cNvPr>
                <p14:cNvContentPartPr/>
                <p14:nvPr/>
              </p14:nvContentPartPr>
              <p14:xfrm>
                <a:off x="1636632" y="601200"/>
                <a:ext cx="989640" cy="56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025E3B-AF8F-A0A5-9790-2F6896A42F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27632" y="592200"/>
                  <a:ext cx="1007280" cy="578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8DDD9226-9CFA-D579-910B-53BE8048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32" y="630864"/>
            <a:ext cx="8669549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Chgrp</a:t>
            </a:r>
            <a:endParaRPr kumimoji="0" lang="en-US" altLang="en-US" sz="2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to change the group ownership of a file or directory.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Syntax: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chgrp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group filename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lvl="1" defTabSz="914400"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 The </a:t>
            </a:r>
            <a:r>
              <a:rPr kumimoji="0" lang="en-US" altLang="en-US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group for the file.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1" defTabSz="914400"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filename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 The file or directory whose group ownership you want to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Example: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chgrp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developers file.txt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This changes the group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to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developers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5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sng" dirty="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The vi Editor</a:t>
            </a:r>
            <a:endParaRPr u="sng"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</a:t>
            </a:r>
            <a:r>
              <a:rPr lang="en-US" sz="3200" b="0" i="0" u="none" dirty="0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default editor 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that comes with the UNIX operating system is called vi (</a:t>
            </a:r>
            <a:r>
              <a:rPr lang="en-US" sz="3200" b="0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visual editor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). Using vi editor, we can edit an existing file or create a new file from scratch. we can also use this editor to just read a text file.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Open vi editor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vi </a:t>
            </a:r>
            <a:r>
              <a:rPr lang="en-US" sz="3200" b="0" i="1" u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file_name</a:t>
            </a:r>
            <a:endParaRPr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E0B4A2-046F-9691-C123-64645F3287D1}"/>
              </a:ext>
            </a:extLst>
          </p:cNvPr>
          <p:cNvGrpSpPr/>
          <p:nvPr/>
        </p:nvGrpSpPr>
        <p:grpSpPr>
          <a:xfrm>
            <a:off x="405027" y="4855870"/>
            <a:ext cx="449640" cy="573480"/>
            <a:chOff x="405027" y="4855870"/>
            <a:chExt cx="44964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15FB6B5-3570-E66B-59E9-28A2C013BE45}"/>
                    </a:ext>
                  </a:extLst>
                </p14:cNvPr>
                <p14:cNvContentPartPr/>
                <p14:nvPr/>
              </p14:nvContentPartPr>
              <p14:xfrm>
                <a:off x="431307" y="4855870"/>
                <a:ext cx="423360" cy="401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15FB6B5-3570-E66B-59E9-28A2C013BE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2307" y="4847230"/>
                  <a:ext cx="44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D72F3B-6E51-4C9B-D3E5-ACCA597491E3}"/>
                    </a:ext>
                  </a:extLst>
                </p14:cNvPr>
                <p14:cNvContentPartPr/>
                <p14:nvPr/>
              </p14:nvContentPartPr>
              <p14:xfrm>
                <a:off x="405027" y="5148910"/>
                <a:ext cx="411120" cy="280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D72F3B-6E51-4C9B-D3E5-ACCA597491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6387" y="5139910"/>
                  <a:ext cx="428760" cy="298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vi: Modes</a:t>
            </a:r>
            <a:endParaRPr/>
          </a:p>
        </p:txBody>
      </p:sp>
      <p:pic>
        <p:nvPicPr>
          <p:cNvPr id="213" name="Google Shape;213;p31" descr="Lightbox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505589" y="1731963"/>
            <a:ext cx="6124884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5BF4757-FBFD-5663-0C21-E4C77A2E9ACE}"/>
              </a:ext>
            </a:extLst>
          </p:cNvPr>
          <p:cNvGrpSpPr/>
          <p:nvPr/>
        </p:nvGrpSpPr>
        <p:grpSpPr>
          <a:xfrm>
            <a:off x="655587" y="685270"/>
            <a:ext cx="850320" cy="820800"/>
            <a:chOff x="655587" y="685270"/>
            <a:chExt cx="850320" cy="82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CA5B89-81DA-4532-C0EC-61DB734E4CD3}"/>
                    </a:ext>
                  </a:extLst>
                </p14:cNvPr>
                <p14:cNvContentPartPr/>
                <p14:nvPr/>
              </p14:nvContentPartPr>
              <p14:xfrm>
                <a:off x="698787" y="685270"/>
                <a:ext cx="588960" cy="605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CA5B89-81DA-4532-C0EC-61DB734E4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9787" y="676630"/>
                  <a:ext cx="6066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9E5BD51-E10A-B681-0172-CD7B6F93C1F8}"/>
                    </a:ext>
                  </a:extLst>
                </p14:cNvPr>
                <p14:cNvContentPartPr/>
                <p14:nvPr/>
              </p14:nvContentPartPr>
              <p14:xfrm>
                <a:off x="655587" y="761590"/>
                <a:ext cx="850320" cy="744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9E5BD51-E10A-B681-0172-CD7B6F93C1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6587" y="752950"/>
                  <a:ext cx="867960" cy="76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A2CA70-357F-932A-E7D0-C77FEADFB564}"/>
                  </a:ext>
                </a:extLst>
              </p14:cNvPr>
              <p14:cNvContentPartPr/>
              <p14:nvPr/>
            </p14:nvContentPartPr>
            <p14:xfrm>
              <a:off x="4183587" y="1388350"/>
              <a:ext cx="15274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A2CA70-357F-932A-E7D0-C77FEADFB5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4587" y="1379710"/>
                <a:ext cx="1545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7BBD26-E9FA-AD98-BD9A-7E988BBE1ED1}"/>
                  </a:ext>
                </a:extLst>
              </p14:cNvPr>
              <p14:cNvContentPartPr/>
              <p14:nvPr/>
            </p14:nvContentPartPr>
            <p14:xfrm>
              <a:off x="3994227" y="2173870"/>
              <a:ext cx="940320" cy="34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7BBD26-E9FA-AD98-BD9A-7E988BBE1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85227" y="2165230"/>
                <a:ext cx="9579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744B47-0B34-358B-5894-0152F4532CB2}"/>
                  </a:ext>
                </a:extLst>
              </p14:cNvPr>
              <p14:cNvContentPartPr/>
              <p14:nvPr/>
            </p14:nvContentPartPr>
            <p14:xfrm>
              <a:off x="6038307" y="4114630"/>
              <a:ext cx="551520" cy="1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744B47-0B34-358B-5894-0152F4532C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29667" y="4105630"/>
                <a:ext cx="5691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F0425B-6EC1-2C8D-8ABF-FA5E66DEAE1D}"/>
                  </a:ext>
                </a:extLst>
              </p14:cNvPr>
              <p14:cNvContentPartPr/>
              <p14:nvPr/>
            </p14:nvContentPartPr>
            <p14:xfrm>
              <a:off x="1854387" y="4140550"/>
              <a:ext cx="427320" cy="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F0425B-6EC1-2C8D-8ABF-FA5E66DEAE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45747" y="4131910"/>
                <a:ext cx="4449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B03B17-130A-A561-C07F-F98F74EC1A8F}"/>
                  </a:ext>
                </a:extLst>
              </p14:cNvPr>
              <p14:cNvContentPartPr/>
              <p14:nvPr/>
            </p14:nvContentPartPr>
            <p14:xfrm>
              <a:off x="3708387" y="2889190"/>
              <a:ext cx="381600" cy="44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B03B17-130A-A561-C07F-F98F74EC1A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9387" y="2880190"/>
                <a:ext cx="3992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556EB1-F54E-53B3-A899-5237D926786E}"/>
                  </a:ext>
                </a:extLst>
              </p14:cNvPr>
              <p14:cNvContentPartPr/>
              <p14:nvPr/>
            </p14:nvContentPartPr>
            <p14:xfrm>
              <a:off x="3319587" y="4304710"/>
              <a:ext cx="434160" cy="38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556EB1-F54E-53B3-A899-5237D92678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0947" y="4295710"/>
                <a:ext cx="451800" cy="40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55115-F8DF-4F07-B6F2-CBC60F44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Pattern Matching</a:t>
            </a:r>
            <a:endParaRPr lang="en-IN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CD138-666E-4424-BAAA-4933A8FD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>
                <a:solidFill>
                  <a:srgbClr val="00B0F0"/>
                </a:solidFill>
              </a:rPr>
              <a:t>meta characters</a:t>
            </a:r>
            <a:r>
              <a:rPr lang="en-US" dirty="0"/>
              <a:t> that are </a:t>
            </a:r>
            <a:r>
              <a:rPr lang="en-US" u="sng" dirty="0"/>
              <a:t>used to construct patterns are called </a:t>
            </a:r>
            <a:r>
              <a:rPr lang="en-US" b="1" u="sng" dirty="0">
                <a:solidFill>
                  <a:srgbClr val="FF0000"/>
                </a:solidFill>
              </a:rPr>
              <a:t>wild cards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>
                <a:solidFill>
                  <a:srgbClr val="00B050"/>
                </a:solidFill>
              </a:rPr>
              <a:t>*</a:t>
            </a:r>
            <a:r>
              <a:rPr lang="en-US" dirty="0"/>
              <a:t> : any no  of characters including none</a:t>
            </a:r>
          </a:p>
          <a:p>
            <a:r>
              <a:rPr lang="en-US" b="1" dirty="0">
                <a:solidFill>
                  <a:srgbClr val="00B050"/>
                </a:solidFill>
              </a:rPr>
              <a:t>?</a:t>
            </a:r>
            <a:r>
              <a:rPr lang="en-US" dirty="0"/>
              <a:t>: single character</a:t>
            </a:r>
          </a:p>
          <a:p>
            <a:r>
              <a:rPr lang="en-US" b="1" dirty="0">
                <a:solidFill>
                  <a:srgbClr val="00B050"/>
                </a:solidFill>
              </a:rPr>
              <a:t>??</a:t>
            </a:r>
            <a:r>
              <a:rPr lang="en-US" dirty="0"/>
              <a:t>: two characters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ijk</a:t>
            </a:r>
            <a:r>
              <a:rPr lang="en-US" dirty="0"/>
              <a:t>]: single character either </a:t>
            </a:r>
            <a:r>
              <a:rPr lang="en-US" dirty="0" err="1"/>
              <a:t>i</a:t>
            </a:r>
            <a:r>
              <a:rPr lang="en-US" dirty="0"/>
              <a:t> j or k</a:t>
            </a:r>
          </a:p>
          <a:p>
            <a:r>
              <a:rPr lang="en-US" dirty="0"/>
              <a:t>[x-z]: single character in the range x to z</a:t>
            </a:r>
          </a:p>
          <a:p>
            <a:r>
              <a:rPr lang="en-US" dirty="0"/>
              <a:t>[!x-z]:single character not in the range x to z</a:t>
            </a:r>
          </a:p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83E040-DB49-DBA7-3AD6-B42D5C8CAE4A}"/>
              </a:ext>
            </a:extLst>
          </p:cNvPr>
          <p:cNvGrpSpPr/>
          <p:nvPr/>
        </p:nvGrpSpPr>
        <p:grpSpPr>
          <a:xfrm>
            <a:off x="189747" y="1290790"/>
            <a:ext cx="1189080" cy="1190160"/>
            <a:chOff x="189747" y="1290790"/>
            <a:chExt cx="1189080" cy="11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B838D1-A525-776D-14C1-F6B1741E75FC}"/>
                    </a:ext>
                  </a:extLst>
                </p14:cNvPr>
                <p14:cNvContentPartPr/>
                <p14:nvPr/>
              </p14:nvContentPartPr>
              <p14:xfrm>
                <a:off x="232947" y="1494910"/>
                <a:ext cx="573480" cy="711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B838D1-A525-776D-14C1-F6B1741E75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3947" y="1486270"/>
                  <a:ext cx="59112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636FB6-EF6D-DEC4-742D-1E322096233E}"/>
                    </a:ext>
                  </a:extLst>
                </p14:cNvPr>
                <p14:cNvContentPartPr/>
                <p14:nvPr/>
              </p14:nvContentPartPr>
              <p14:xfrm>
                <a:off x="189747" y="1290790"/>
                <a:ext cx="1189080" cy="1190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636FB6-EF6D-DEC4-742D-1E32209623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747" y="1281790"/>
                  <a:ext cx="1206720" cy="12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A317D9-574F-78AF-2E74-37E3A30332BF}"/>
              </a:ext>
            </a:extLst>
          </p:cNvPr>
          <p:cNvGrpSpPr/>
          <p:nvPr/>
        </p:nvGrpSpPr>
        <p:grpSpPr>
          <a:xfrm>
            <a:off x="508707" y="4203190"/>
            <a:ext cx="480240" cy="821520"/>
            <a:chOff x="508707" y="4203190"/>
            <a:chExt cx="480240" cy="82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D996C4-2E49-5B75-33D0-F14C175FD029}"/>
                    </a:ext>
                  </a:extLst>
                </p14:cNvPr>
                <p14:cNvContentPartPr/>
                <p14:nvPr/>
              </p14:nvContentPartPr>
              <p14:xfrm>
                <a:off x="577827" y="4203190"/>
                <a:ext cx="411120" cy="40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D996C4-2E49-5B75-33D0-F14C175FD0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187" y="4194550"/>
                  <a:ext cx="4287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0C1B35-A8BF-FEF6-9179-F8B1B984FD3B}"/>
                    </a:ext>
                  </a:extLst>
                </p14:cNvPr>
                <p14:cNvContentPartPr/>
                <p14:nvPr/>
              </p14:nvContentPartPr>
              <p14:xfrm>
                <a:off x="508707" y="4778830"/>
                <a:ext cx="243000" cy="24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0C1B35-A8BF-FEF6-9179-F8B1B984FD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067" y="4770190"/>
                  <a:ext cx="26064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159422-940D-BC03-67B3-06FE9FABA40B}"/>
                  </a:ext>
                </a:extLst>
              </p14:cNvPr>
              <p14:cNvContentPartPr/>
              <p14:nvPr/>
            </p14:nvContentPartPr>
            <p14:xfrm>
              <a:off x="1802547" y="4994470"/>
              <a:ext cx="268200" cy="1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159422-940D-BC03-67B3-06FE9FABA4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3907" y="4985830"/>
                <a:ext cx="285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9EB5E5-5157-5FC6-73B3-B4948E21CF72}"/>
                  </a:ext>
                </a:extLst>
              </p14:cNvPr>
              <p14:cNvContentPartPr/>
              <p14:nvPr/>
            </p14:nvContentPartPr>
            <p14:xfrm>
              <a:off x="741987" y="5036230"/>
              <a:ext cx="439560" cy="424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9EB5E5-5157-5FC6-73B3-B4948E21CF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2987" y="5027230"/>
                <a:ext cx="4572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0CC3C5-E17E-64EB-D8FE-6AC591A5E498}"/>
                  </a:ext>
                </a:extLst>
              </p14:cNvPr>
              <p14:cNvContentPartPr/>
              <p14:nvPr/>
            </p14:nvContentPartPr>
            <p14:xfrm>
              <a:off x="3570867" y="5425390"/>
              <a:ext cx="2198520" cy="78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0CC3C5-E17E-64EB-D8FE-6AC591A5E4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2227" y="5416390"/>
                <a:ext cx="2216160" cy="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418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sng" dirty="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Shell scripts</a:t>
            </a:r>
            <a:endParaRPr u="sng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idx="1"/>
          </p:nvPr>
        </p:nvSpPr>
        <p:spPr>
          <a:xfrm>
            <a:off x="685345" y="1732450"/>
            <a:ext cx="7897937" cy="471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 shell script contains a list of commands which have to be executed regularly.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Shell script is also known as </a:t>
            </a:r>
            <a:r>
              <a:rPr lang="en-US" sz="3200" b="1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shell program.</a:t>
            </a:r>
            <a:endParaRPr b="1" dirty="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user can execute the shell script itself to execute commands in it.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extension is 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-- </a:t>
            </a:r>
            <a:r>
              <a:rPr lang="en-US" sz="3200" b="0" i="0" u="none" dirty="0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r>
              <a:rPr lang="en-US" sz="3200" b="0" i="0" u="none" dirty="0" err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sh</a:t>
            </a:r>
            <a:endParaRPr dirty="0">
              <a:solidFill>
                <a:srgbClr val="00B0F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To execute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use the command: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 err="1">
                <a:solidFill>
                  <a:srgbClr val="FFC000"/>
                </a:solidFill>
                <a:latin typeface="Garamond"/>
                <a:ea typeface="Garamond"/>
                <a:cs typeface="Garamond"/>
                <a:sym typeface="Garamond"/>
              </a:rPr>
              <a:t>sh</a:t>
            </a:r>
            <a:r>
              <a:rPr lang="en-US" sz="3200" b="0" i="0" u="none" dirty="0">
                <a:solidFill>
                  <a:srgbClr val="FFC000"/>
                </a:solidFill>
                <a:latin typeface="Garamond"/>
                <a:ea typeface="Garamond"/>
                <a:cs typeface="Garamond"/>
                <a:sym typeface="Garamond"/>
              </a:rPr>
              <a:t> filename.sh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0323C3-E098-7D9C-0DF5-66516AA5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" y="702494"/>
            <a:ext cx="777683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Before you add anything else to your script, you need to alert the system that a shell script is being started. This is done using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shebang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construct.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#!/bin/sh 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This tells the system that the commands that follow are to be executed by the </a:t>
            </a:r>
            <a:r>
              <a:rPr kumimoji="0" lang="en-US" altLang="en-US" sz="1600" b="0" i="0" u="sng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Bourne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shell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It's called a shebang because the 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effectLst/>
                <a:latin typeface="inherit"/>
              </a:rPr>
              <a:t>#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symbol is called a hash, and the ! symbol is called a bang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74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Sample scripts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#! /bin/</a:t>
            </a:r>
            <a:r>
              <a:rPr lang="en-US" sz="32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sh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echo “Welcome to Shell Programming”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echo “Today’s date : `date`”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echo “My Shell :$SHELL”</a:t>
            </a:r>
            <a:endParaRPr dirty="0"/>
          </a:p>
          <a:p>
            <a:pPr marL="342900" marR="0" lvl="0" indent="-2006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51D4C4-F4E4-AEFF-2A74-103A541D5B65}"/>
                  </a:ext>
                </a:extLst>
              </p14:cNvPr>
              <p14:cNvContentPartPr/>
              <p14:nvPr/>
            </p14:nvContentPartPr>
            <p14:xfrm>
              <a:off x="638307" y="2803510"/>
              <a:ext cx="827640" cy="6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51D4C4-F4E4-AEFF-2A74-103A541D5B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667" y="2794870"/>
                <a:ext cx="8452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9B1B51-16AE-B531-042C-36417D81A017}"/>
                  </a:ext>
                </a:extLst>
              </p14:cNvPr>
              <p14:cNvContentPartPr/>
              <p14:nvPr/>
            </p14:nvContentPartPr>
            <p14:xfrm>
              <a:off x="500067" y="1607590"/>
              <a:ext cx="390960" cy="55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9B1B51-16AE-B531-042C-36417D81A0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427" y="1598950"/>
                <a:ext cx="4086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C98D0F-68EC-B108-DB32-5063A9BD5ACA}"/>
                  </a:ext>
                </a:extLst>
              </p14:cNvPr>
              <p14:cNvContentPartPr/>
              <p14:nvPr/>
            </p14:nvContentPartPr>
            <p14:xfrm>
              <a:off x="4054347" y="3380950"/>
              <a:ext cx="980640" cy="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C98D0F-68EC-B108-DB32-5063A9BD5A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5707" y="3371950"/>
                <a:ext cx="9982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EF6722-421B-00C9-D954-602098534556}"/>
                  </a:ext>
                </a:extLst>
              </p14:cNvPr>
              <p14:cNvContentPartPr/>
              <p14:nvPr/>
            </p14:nvContentPartPr>
            <p14:xfrm>
              <a:off x="3985227" y="2915470"/>
              <a:ext cx="5940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EF6722-421B-00C9-D954-6020985345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6227" y="2906830"/>
                <a:ext cx="77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658C84-995D-5B88-A212-AEF314EE2D0B}"/>
                  </a:ext>
                </a:extLst>
              </p14:cNvPr>
              <p14:cNvContentPartPr/>
              <p14:nvPr/>
            </p14:nvContentPartPr>
            <p14:xfrm>
              <a:off x="4813227" y="2941390"/>
              <a:ext cx="1288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658C84-995D-5B88-A212-AEF314EE2D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04227" y="2932390"/>
                <a:ext cx="146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98E34D-567C-04A3-5FF5-B505C03F1FAB}"/>
                  </a:ext>
                </a:extLst>
              </p14:cNvPr>
              <p14:cNvContentPartPr/>
              <p14:nvPr/>
            </p14:nvContentPartPr>
            <p14:xfrm>
              <a:off x="3295827" y="3994030"/>
              <a:ext cx="1578960" cy="3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98E34D-567C-04A3-5FF5-B505C03F1FA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7187" y="3985030"/>
                <a:ext cx="1596600" cy="5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idx="1"/>
          </p:nvPr>
        </p:nvSpPr>
        <p:spPr>
          <a:xfrm>
            <a:off x="457200" y="189781"/>
            <a:ext cx="8229600" cy="566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Shell script to add 2 numbers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Prompt the user for the first number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the first number: "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num1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Prompt the user for the second number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the second number: "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num2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Perform the addition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sum=$((num1 + num2))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Display the result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"The sum of $num1 and $num2 is: $sum“</a:t>
            </a:r>
          </a:p>
          <a:p>
            <a:pPr marL="0" lvl="0" indent="0">
              <a:spcBef>
                <a:spcPts val="0"/>
              </a:spcBef>
              <a:buSzPts val="2240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2000" b="0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Shell script to display the current working directory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2000" b="0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Shell script to change the password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3D2B4B-2B50-4AF7-FC19-D120C8C49F06}"/>
                  </a:ext>
                </a:extLst>
              </p14:cNvPr>
              <p14:cNvContentPartPr/>
              <p14:nvPr/>
            </p14:nvContentPartPr>
            <p14:xfrm>
              <a:off x="448227" y="2388070"/>
              <a:ext cx="1510200" cy="7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3D2B4B-2B50-4AF7-FC19-D120C8C49F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587" y="2379430"/>
                <a:ext cx="15278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585693-DD99-82EE-2F0B-B0844ACCBC70}"/>
                  </a:ext>
                </a:extLst>
              </p14:cNvPr>
              <p14:cNvContentPartPr/>
              <p14:nvPr/>
            </p14:nvContentPartPr>
            <p14:xfrm>
              <a:off x="595107" y="3752470"/>
              <a:ext cx="1165320" cy="2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585693-DD99-82EE-2F0B-B0844ACCBC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467" y="3743470"/>
                <a:ext cx="11829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E092B8-BF88-02C8-7AF7-3AD773FB554A}"/>
                  </a:ext>
                </a:extLst>
              </p14:cNvPr>
              <p14:cNvContentPartPr/>
              <p14:nvPr/>
            </p14:nvContentPartPr>
            <p14:xfrm>
              <a:off x="344907" y="4213990"/>
              <a:ext cx="364680" cy="38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E092B8-BF88-02C8-7AF7-3AD773FB55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907" y="4204990"/>
                <a:ext cx="382320" cy="39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B688010-EF4F-0052-2E1F-C2F695FFDE0C}"/>
              </a:ext>
            </a:extLst>
          </p:cNvPr>
          <p:cNvGrpSpPr/>
          <p:nvPr/>
        </p:nvGrpSpPr>
        <p:grpSpPr>
          <a:xfrm>
            <a:off x="1414827" y="4675510"/>
            <a:ext cx="199080" cy="8640"/>
            <a:chOff x="1414827" y="4675510"/>
            <a:chExt cx="199080" cy="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3F7902F-6C46-9552-6C64-DC05229A3B9F}"/>
                    </a:ext>
                  </a:extLst>
                </p14:cNvPr>
                <p14:cNvContentPartPr/>
                <p14:nvPr/>
              </p14:nvContentPartPr>
              <p14:xfrm>
                <a:off x="1414827" y="4683790"/>
                <a:ext cx="6768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3F7902F-6C46-9552-6C64-DC05229A3B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05827" y="4675150"/>
                  <a:ext cx="8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95B449-ACF7-E6FF-13D9-B79FF4BA9846}"/>
                    </a:ext>
                  </a:extLst>
                </p14:cNvPr>
                <p14:cNvContentPartPr/>
                <p14:nvPr/>
              </p14:nvContentPartPr>
              <p14:xfrm>
                <a:off x="1586907" y="4675510"/>
                <a:ext cx="27000" cy="5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95B449-ACF7-E6FF-13D9-B79FF4BA98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78267" y="4666510"/>
                  <a:ext cx="4464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DA670D-F640-96D2-91F9-55E71AFCA7A3}"/>
                  </a:ext>
                </a:extLst>
              </p14:cNvPr>
              <p14:cNvContentPartPr/>
              <p14:nvPr/>
            </p14:nvContentPartPr>
            <p14:xfrm>
              <a:off x="3009627" y="4076830"/>
              <a:ext cx="804600" cy="70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DA670D-F640-96D2-91F9-55E71AFCA7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00627" y="4068190"/>
                <a:ext cx="82224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0A65AC-A57E-84A7-2384-9D667106420F}"/>
                  </a:ext>
                </a:extLst>
              </p14:cNvPr>
              <p14:cNvContentPartPr/>
              <p14:nvPr/>
            </p14:nvContentPartPr>
            <p14:xfrm>
              <a:off x="5339907" y="5520790"/>
              <a:ext cx="889920" cy="4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0A65AC-A57E-84A7-2384-9D667106420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30907" y="5511790"/>
                <a:ext cx="907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FE27A5-6011-1D0D-73A8-6ACE6122D260}"/>
                  </a:ext>
                </a:extLst>
              </p14:cNvPr>
              <p14:cNvContentPartPr/>
              <p14:nvPr/>
            </p14:nvContentPartPr>
            <p14:xfrm>
              <a:off x="586467" y="6003910"/>
              <a:ext cx="90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FE27A5-6011-1D0D-73A8-6ACE6122D2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7827" y="5995270"/>
                <a:ext cx="266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97652A1-9B19-44FE-199C-2C1BE56C1FAD}"/>
              </a:ext>
            </a:extLst>
          </p:cNvPr>
          <p:cNvGrpSpPr/>
          <p:nvPr/>
        </p:nvGrpSpPr>
        <p:grpSpPr>
          <a:xfrm>
            <a:off x="436347" y="5969350"/>
            <a:ext cx="350280" cy="786960"/>
            <a:chOff x="436347" y="5969350"/>
            <a:chExt cx="35028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9D1A4C-A2D6-778B-3811-9063AA73372B}"/>
                    </a:ext>
                  </a:extLst>
                </p14:cNvPr>
                <p14:cNvContentPartPr/>
                <p14:nvPr/>
              </p14:nvContentPartPr>
              <p14:xfrm>
                <a:off x="436347" y="5969350"/>
                <a:ext cx="308880" cy="39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9D1A4C-A2D6-778B-3811-9063AA7337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7707" y="5960710"/>
                  <a:ext cx="3265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2E459D-0F56-D527-C680-F80BF28CBA3B}"/>
                    </a:ext>
                  </a:extLst>
                </p14:cNvPr>
                <p14:cNvContentPartPr/>
                <p14:nvPr/>
              </p14:nvContentPartPr>
              <p14:xfrm>
                <a:off x="482787" y="6460750"/>
                <a:ext cx="303840" cy="29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2E459D-0F56-D527-C680-F80BF28CBA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4147" y="6452110"/>
                  <a:ext cx="321480" cy="313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Unix OS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idx="1"/>
          </p:nvPr>
        </p:nvSpPr>
        <p:spPr>
          <a:xfrm>
            <a:off x="455612" y="1219200"/>
            <a:ext cx="8612187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Unix was originally developed in </a:t>
            </a:r>
            <a:r>
              <a:rPr lang="en-US" sz="3200" b="1" i="0" u="sng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1969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by a group of AT&amp;T employees Ken Thompson, Dennis Ritchie, Douglas McIlroy, and Joe </a:t>
            </a:r>
            <a:r>
              <a:rPr lang="en-US" sz="32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Ossanna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at Bell Labs.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There are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various Unix variants 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available in the market.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sng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Solaris Unix, AIX, HP Unix and BSD are a few examples.</a:t>
            </a:r>
            <a:endParaRPr u="sng" dirty="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1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Linux is also a flavor of Unix which is freely available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Unix Architecture</a:t>
            </a:r>
            <a:endParaRPr/>
          </a:p>
        </p:txBody>
      </p:sp>
      <p:pic>
        <p:nvPicPr>
          <p:cNvPr id="139" name="Google Shape;139;p1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647646" y="1768414"/>
            <a:ext cx="6260246" cy="483305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829486-FF49-DCAB-9B04-FE5EBCDFEA73}"/>
                  </a:ext>
                </a:extLst>
              </p14:cNvPr>
              <p14:cNvContentPartPr/>
              <p14:nvPr/>
            </p14:nvContentPartPr>
            <p14:xfrm>
              <a:off x="4588947" y="4114630"/>
              <a:ext cx="24948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829486-FF49-DCAB-9B04-FE5EBCDFE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0307" y="4105630"/>
                <a:ext cx="267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D08D4E-F1A7-E231-F65F-3A99B6FDCAC9}"/>
                  </a:ext>
                </a:extLst>
              </p14:cNvPr>
              <p14:cNvContentPartPr/>
              <p14:nvPr/>
            </p14:nvContentPartPr>
            <p14:xfrm>
              <a:off x="4459707" y="3588310"/>
              <a:ext cx="310320" cy="6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D08D4E-F1A7-E231-F65F-3A99B6FDCA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1067" y="3579670"/>
                <a:ext cx="3279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2F8050-51A3-BEC3-6407-C7942B51E349}"/>
                  </a:ext>
                </a:extLst>
              </p14:cNvPr>
              <p14:cNvContentPartPr/>
              <p14:nvPr/>
            </p14:nvContentPartPr>
            <p14:xfrm>
              <a:off x="4288347" y="3155590"/>
              <a:ext cx="356400" cy="5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2F8050-51A3-BEC3-6407-C7942B51E3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9347" y="3146950"/>
                <a:ext cx="3740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D41085-B401-FEF0-B5A7-EE53E9DA1094}"/>
                  </a:ext>
                </a:extLst>
              </p14:cNvPr>
              <p14:cNvContentPartPr/>
              <p14:nvPr/>
            </p14:nvContentPartPr>
            <p14:xfrm>
              <a:off x="2067147" y="5291830"/>
              <a:ext cx="290880" cy="21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D41085-B401-FEF0-B5A7-EE53E9DA10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8147" y="5283190"/>
                <a:ext cx="3085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A8D3BF-211D-8612-3B84-243833645A7B}"/>
                  </a:ext>
                </a:extLst>
              </p14:cNvPr>
              <p14:cNvContentPartPr/>
              <p14:nvPr/>
            </p14:nvContentPartPr>
            <p14:xfrm>
              <a:off x="2613627" y="2136070"/>
              <a:ext cx="256320" cy="17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A8D3BF-211D-8612-3B84-243833645A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4987" y="2127070"/>
                <a:ext cx="2739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0BF99F-434F-32A6-375A-324AB5BC4BF4}"/>
                  </a:ext>
                </a:extLst>
              </p14:cNvPr>
              <p14:cNvContentPartPr/>
              <p14:nvPr/>
            </p14:nvContentPartPr>
            <p14:xfrm>
              <a:off x="6046947" y="6461470"/>
              <a:ext cx="319680" cy="18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0BF99F-434F-32A6-375A-324AB5BC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37947" y="6452830"/>
                <a:ext cx="3373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6783C3-5F1F-D282-4C18-4A5BF51D7AA9}"/>
                  </a:ext>
                </a:extLst>
              </p14:cNvPr>
              <p14:cNvContentPartPr/>
              <p14:nvPr/>
            </p14:nvContentPartPr>
            <p14:xfrm>
              <a:off x="3105027" y="3379510"/>
              <a:ext cx="312480" cy="105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6783C3-5F1F-D282-4C18-4A5BF51D7A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6387" y="3370870"/>
                <a:ext cx="3301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79580E-72BF-FBDE-34A0-F007AC05280A}"/>
                  </a:ext>
                </a:extLst>
              </p14:cNvPr>
              <p14:cNvContentPartPr/>
              <p14:nvPr/>
            </p14:nvContentPartPr>
            <p14:xfrm>
              <a:off x="4002507" y="2501470"/>
              <a:ext cx="218520" cy="9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79580E-72BF-FBDE-34A0-F007AC0528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93867" y="2492830"/>
                <a:ext cx="2361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F19CE1-6341-26FC-4234-ADAE7D95718F}"/>
                  </a:ext>
                </a:extLst>
              </p14:cNvPr>
              <p14:cNvContentPartPr/>
              <p14:nvPr/>
            </p14:nvContentPartPr>
            <p14:xfrm>
              <a:off x="4965867" y="2232550"/>
              <a:ext cx="599760" cy="47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F19CE1-6341-26FC-4234-ADAE7D9571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56867" y="2223550"/>
                <a:ext cx="6174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49F105-B661-4B5B-6253-F6CC68EBB6F0}"/>
                  </a:ext>
                </a:extLst>
              </p14:cNvPr>
              <p14:cNvContentPartPr/>
              <p14:nvPr/>
            </p14:nvContentPartPr>
            <p14:xfrm>
              <a:off x="6185187" y="3519550"/>
              <a:ext cx="16380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49F105-B661-4B5B-6253-F6CC68EBB6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6187" y="3510910"/>
                <a:ext cx="181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AD19379-66D7-8AB4-07FA-DCE57AF2D2A7}"/>
                  </a:ext>
                </a:extLst>
              </p14:cNvPr>
              <p14:cNvContentPartPr/>
              <p14:nvPr/>
            </p14:nvContentPartPr>
            <p14:xfrm>
              <a:off x="4856427" y="588295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AD19379-66D7-8AB4-07FA-DCE57AF2D2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7427" y="5874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9C483C7-B2A0-ADB9-1360-38D4C7516CB2}"/>
                  </a:ext>
                </a:extLst>
              </p14:cNvPr>
              <p14:cNvContentPartPr/>
              <p14:nvPr/>
            </p14:nvContentPartPr>
            <p14:xfrm>
              <a:off x="3467547" y="604675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9C483C7-B2A0-ADB9-1360-38D4C7516C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58547" y="60381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2476E9-3E5D-0FC5-4E1A-7B2A2D3FCAA5}"/>
                  </a:ext>
                </a:extLst>
              </p14:cNvPr>
              <p14:cNvContentPartPr/>
              <p14:nvPr/>
            </p14:nvContentPartPr>
            <p14:xfrm>
              <a:off x="3329667" y="490807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42476E9-3E5D-0FC5-4E1A-7B2A2D3FCA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1027" y="48994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B77C36-52AF-B678-1CD0-2C6713F958A0}"/>
                  </a:ext>
                </a:extLst>
              </p14:cNvPr>
              <p14:cNvContentPartPr/>
              <p14:nvPr/>
            </p14:nvContentPartPr>
            <p14:xfrm>
              <a:off x="405027" y="388207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B77C36-52AF-B678-1CD0-2C6713F95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6387" y="3873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7A18C1-313D-460E-CA99-5BFB6689F190}"/>
                  </a:ext>
                </a:extLst>
              </p14:cNvPr>
              <p14:cNvContentPartPr/>
              <p14:nvPr/>
            </p14:nvContentPartPr>
            <p14:xfrm>
              <a:off x="483147" y="1044910"/>
              <a:ext cx="716040" cy="1022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7A18C1-313D-460E-CA99-5BFB6689F19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4147" y="1036270"/>
                <a:ext cx="73368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DE250C-05A7-1561-D58A-1430BB9C6C63}"/>
                  </a:ext>
                </a:extLst>
              </p14:cNvPr>
              <p14:cNvContentPartPr/>
              <p14:nvPr/>
            </p14:nvContentPartPr>
            <p14:xfrm>
              <a:off x="413667" y="669430"/>
              <a:ext cx="1422360" cy="1825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DE250C-05A7-1561-D58A-1430BB9C6C6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027" y="660430"/>
                <a:ext cx="1440000" cy="184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idx="1"/>
          </p:nvPr>
        </p:nvSpPr>
        <p:spPr>
          <a:xfrm>
            <a:off x="152400" y="228600"/>
            <a:ext cx="89154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Unix follows a </a:t>
            </a:r>
            <a:r>
              <a:rPr lang="en-US" sz="3200" b="0" i="0" u="sng" dirty="0">
                <a:solidFill>
                  <a:srgbClr val="92D050"/>
                </a:solidFill>
                <a:latin typeface="Garamond"/>
                <a:ea typeface="Garamond"/>
                <a:cs typeface="Garamond"/>
                <a:sym typeface="Garamond"/>
              </a:rPr>
              <a:t>modular architecture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in which, the functionalities are divided between the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two modules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lang="en-US" sz="3200" b="0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Kernel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lang="en-US" sz="3200" b="0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Shell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. This is division of </a:t>
            </a:r>
            <a:r>
              <a:rPr lang="en-US" sz="32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labour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kernel interacts with the machine hardware and the shell interacts with the user.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Kernel: 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It is a collection of functions written in C language. It is loaded into the memory when the system is booted.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It performs memory management, process management and file management.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09B51B-75AC-B357-D61F-AFFBDA17D105}"/>
                  </a:ext>
                </a:extLst>
              </p14:cNvPr>
              <p14:cNvContentPartPr/>
              <p14:nvPr/>
            </p14:nvContentPartPr>
            <p14:xfrm>
              <a:off x="146547" y="437950"/>
              <a:ext cx="536040" cy="52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09B51B-75AC-B357-D61F-AFFBDA17D1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547" y="428950"/>
                <a:ext cx="55368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029883-05E4-7FD4-651F-FA0289934577}"/>
                  </a:ext>
                </a:extLst>
              </p14:cNvPr>
              <p14:cNvContentPartPr/>
              <p14:nvPr/>
            </p14:nvContentPartPr>
            <p14:xfrm>
              <a:off x="146547" y="1972630"/>
              <a:ext cx="489600" cy="43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029883-05E4-7FD4-651F-FA02899345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547" y="1963630"/>
                <a:ext cx="5072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06B151-4DC0-20FF-F2CD-231C47FD35AF}"/>
                  </a:ext>
                </a:extLst>
              </p14:cNvPr>
              <p14:cNvContentPartPr/>
              <p14:nvPr/>
            </p14:nvContentPartPr>
            <p14:xfrm>
              <a:off x="267507" y="3060910"/>
              <a:ext cx="325080" cy="3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06B151-4DC0-20FF-F2CD-231C47FD35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507" y="3052270"/>
                <a:ext cx="3427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BF6F04-F313-BE51-7CAE-0F1E08AF677B}"/>
                  </a:ext>
                </a:extLst>
              </p14:cNvPr>
              <p14:cNvContentPartPr/>
              <p14:nvPr/>
            </p14:nvContentPartPr>
            <p14:xfrm>
              <a:off x="6926787" y="3285550"/>
              <a:ext cx="1768320" cy="6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BF6F04-F313-BE51-7CAE-0F1E08AF67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17787" y="3276910"/>
                <a:ext cx="17859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F23FB6-13D8-CCB8-6268-48438321B1B1}"/>
                  </a:ext>
                </a:extLst>
              </p14:cNvPr>
              <p14:cNvContentPartPr/>
              <p14:nvPr/>
            </p14:nvContentPartPr>
            <p14:xfrm>
              <a:off x="3570867" y="4726990"/>
              <a:ext cx="966240" cy="6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F23FB6-13D8-CCB8-6268-48438321B1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62227" y="4717990"/>
                <a:ext cx="9838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A762CC-EF61-9A0D-DF72-7A847411D5FD}"/>
                  </a:ext>
                </a:extLst>
              </p14:cNvPr>
              <p14:cNvContentPartPr/>
              <p14:nvPr/>
            </p14:nvContentPartPr>
            <p14:xfrm>
              <a:off x="6417747" y="4709350"/>
              <a:ext cx="914400" cy="130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A762CC-EF61-9A0D-DF72-7A847411D5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08747" y="4700350"/>
                <a:ext cx="9320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C136CA-7B68-2930-0371-E6744B828A80}"/>
                  </a:ext>
                </a:extLst>
              </p14:cNvPr>
              <p14:cNvContentPartPr/>
              <p14:nvPr/>
            </p14:nvContentPartPr>
            <p14:xfrm>
              <a:off x="2061387" y="5122990"/>
              <a:ext cx="923760" cy="19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C136CA-7B68-2930-0371-E6744B828A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52747" y="5114350"/>
                <a:ext cx="941400" cy="20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idx="1"/>
          </p:nvPr>
        </p:nvSpPr>
        <p:spPr>
          <a:xfrm>
            <a:off x="228600" y="228600"/>
            <a:ext cx="8686800" cy="589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Shell: 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shell is the </a:t>
            </a:r>
            <a:r>
              <a:rPr lang="en-US" sz="3200" b="0" i="0" u="none" dirty="0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command interpreter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0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It takes the commands given by the user, interprets them and directs them to the kernel for further processing.</a:t>
            </a:r>
            <a:endParaRPr u="sng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There are different </a:t>
            </a:r>
            <a:r>
              <a:rPr lang="en-US" sz="3200" b="1" i="0" u="sng" dirty="0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types</a:t>
            </a: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of shell- </a:t>
            </a:r>
          </a:p>
          <a:p>
            <a:pPr marL="891450" lvl="1" indent="-51435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+mj-lt"/>
              <a:buAutoNum type="arabicPeriod"/>
            </a:pPr>
            <a:r>
              <a:rPr lang="en-US" sz="3000" b="1" i="0" u="none" dirty="0" err="1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Bourne</a:t>
            </a:r>
            <a:r>
              <a:rPr lang="en-US" sz="30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shell (</a:t>
            </a:r>
            <a:r>
              <a:rPr lang="en-US" sz="3000" b="1" i="0" u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sh</a:t>
            </a:r>
            <a:r>
              <a:rPr lang="en-US" sz="30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),</a:t>
            </a:r>
          </a:p>
          <a:p>
            <a:pPr marL="891450" lvl="1" indent="-51435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+mj-lt"/>
              <a:buAutoNum type="arabicPeriod"/>
            </a:pPr>
            <a:r>
              <a:rPr lang="en-US" sz="30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C shell (</a:t>
            </a:r>
            <a:r>
              <a:rPr lang="en-US" sz="3000" b="1" i="0" u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csh</a:t>
            </a:r>
            <a:r>
              <a:rPr lang="en-US" sz="30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),</a:t>
            </a:r>
          </a:p>
          <a:p>
            <a:pPr marL="891450" lvl="1" indent="-51435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+mj-lt"/>
              <a:buAutoNum type="arabicPeriod"/>
            </a:pPr>
            <a:r>
              <a:rPr lang="en-US" sz="30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Korn shell (</a:t>
            </a:r>
            <a:r>
              <a:rPr lang="en-US" sz="3000" b="1" i="0" u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ksh</a:t>
            </a:r>
            <a:r>
              <a:rPr lang="en-US" sz="30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),</a:t>
            </a:r>
          </a:p>
          <a:p>
            <a:pPr marL="891450" lvl="1" indent="-51435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+mj-lt"/>
              <a:buAutoNum type="arabicPeriod"/>
            </a:pPr>
            <a:r>
              <a:rPr lang="en-US" sz="3000" b="1" i="0" u="none" dirty="0" err="1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Bourne</a:t>
            </a:r>
            <a:r>
              <a:rPr lang="en-US" sz="30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Again Shell (</a:t>
            </a:r>
            <a:r>
              <a:rPr lang="en-US" sz="3000" b="1" i="0" u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bash</a:t>
            </a:r>
            <a:r>
              <a:rPr lang="en-US" sz="30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244752-3630-0BC9-F450-33038E580E0D}"/>
              </a:ext>
            </a:extLst>
          </p:cNvPr>
          <p:cNvGrpSpPr/>
          <p:nvPr/>
        </p:nvGrpSpPr>
        <p:grpSpPr>
          <a:xfrm>
            <a:off x="129267" y="2094310"/>
            <a:ext cx="571320" cy="1023480"/>
            <a:chOff x="129267" y="2094310"/>
            <a:chExt cx="571320" cy="10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D2F8284-9A83-73FD-7CF5-C5FB95F88FDA}"/>
                    </a:ext>
                  </a:extLst>
                </p14:cNvPr>
                <p14:cNvContentPartPr/>
                <p14:nvPr/>
              </p14:nvContentPartPr>
              <p14:xfrm>
                <a:off x="189747" y="2094310"/>
                <a:ext cx="510840" cy="734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D2F8284-9A83-73FD-7CF5-C5FB95F88F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0747" y="2085310"/>
                  <a:ext cx="52848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8E8A17-D6DF-92E0-7D39-77DE33AFAD57}"/>
                    </a:ext>
                  </a:extLst>
                </p14:cNvPr>
                <p14:cNvContentPartPr/>
                <p14:nvPr/>
              </p14:nvContentPartPr>
              <p14:xfrm>
                <a:off x="129267" y="2556190"/>
                <a:ext cx="401400" cy="561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8E8A17-D6DF-92E0-7D39-77DE33AFAD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0627" y="2547190"/>
                  <a:ext cx="419040" cy="579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583DDA1-75D2-B42C-10DC-EF63C7F9A1C0}"/>
              </a:ext>
            </a:extLst>
          </p:cNvPr>
          <p:cNvSpPr txBox="1"/>
          <p:nvPr/>
        </p:nvSpPr>
        <p:spPr>
          <a:xfrm>
            <a:off x="583475" y="193323"/>
            <a:ext cx="8560525" cy="6776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3200" b="1" i="0" u="sng" dirty="0">
                <a:effectLst/>
                <a:latin typeface="var(--ff-lato)"/>
              </a:rPr>
              <a:t>Shell Types:</a:t>
            </a:r>
          </a:p>
          <a:p>
            <a:pPr algn="l">
              <a:lnSpc>
                <a:spcPts val="2250"/>
              </a:lnSpc>
            </a:pPr>
            <a:r>
              <a:rPr lang="en-US" b="0" i="0" dirty="0">
                <a:effectLst/>
                <a:latin typeface="Verdana" panose="020B0604030504040204" pitchFamily="34" charset="0"/>
              </a:rPr>
              <a:t>In Unix, there are </a:t>
            </a:r>
            <a:r>
              <a:rPr lang="en-US" b="0" i="0" u="sng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two major types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of shells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u="sng" dirty="0" err="1">
                <a:solidFill>
                  <a:srgbClr val="FF0000"/>
                </a:solidFill>
                <a:effectLst/>
                <a:latin typeface="inherit"/>
              </a:rPr>
              <a:t>Bourne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inherit"/>
              </a:rPr>
              <a:t> shell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effectLst/>
                <a:latin typeface="Verdana" panose="020B0604030504040204" pitchFamily="34" charset="0"/>
              </a:rPr>
              <a:t>− the </a:t>
            </a:r>
            <a:r>
              <a:rPr lang="en-US" b="1" i="0" dirty="0">
                <a:solidFill>
                  <a:srgbClr val="00B0F0"/>
                </a:solidFill>
                <a:effectLst/>
                <a:latin typeface="inherit"/>
              </a:rPr>
              <a:t>$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character is the default prompt.\</a:t>
            </a:r>
          </a:p>
          <a:p>
            <a:pPr lvl="4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usually installed as </a:t>
            </a:r>
            <a:r>
              <a:rPr lang="en-US" b="1" i="0" dirty="0">
                <a:effectLst/>
                <a:latin typeface="inherit"/>
              </a:rPr>
              <a:t>/bin/</a:t>
            </a:r>
            <a:r>
              <a:rPr lang="en-US" b="1" i="0" dirty="0" err="1">
                <a:effectLst/>
                <a:latin typeface="inherit"/>
              </a:rPr>
              <a:t>sh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</a:t>
            </a:r>
            <a:endParaRPr lang="en-US" dirty="0">
              <a:latin typeface="Verdana" panose="020B0604030504040204" pitchFamily="34" charset="0"/>
            </a:endParaRPr>
          </a:p>
          <a:p>
            <a:pPr lvl="4" algn="just"/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FF0000"/>
                </a:solidFill>
                <a:effectLst/>
                <a:latin typeface="inherit"/>
              </a:rPr>
              <a:t>C shell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effectLst/>
                <a:latin typeface="Verdana" panose="020B0604030504040204" pitchFamily="34" charset="0"/>
              </a:rPr>
              <a:t>− the </a:t>
            </a:r>
            <a:r>
              <a:rPr lang="en-US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%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character is the default prompt.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The </a:t>
            </a:r>
            <a:r>
              <a:rPr lang="en-US" b="0" i="0" u="sng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Bourne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Shell </a:t>
            </a:r>
            <a:r>
              <a:rPr lang="en-US" b="0" i="0" u="sng" dirty="0">
                <a:effectLst/>
                <a:latin typeface="Verdana" panose="020B0604030504040204" pitchFamily="34" charset="0"/>
              </a:rPr>
              <a:t>has the following subcategories −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Verdana" panose="020B0604030504040204" pitchFamily="34" charset="0"/>
              </a:rPr>
              <a:t>Bourne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shell (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sh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Korn shell (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ksh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Verdana" panose="020B0604030504040204" pitchFamily="34" charset="0"/>
              </a:rPr>
              <a:t>Bourne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Again shell (bash)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POSIX shell (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sh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)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The different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C-type shells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follow −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C shell (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csh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TENEX/TOPS C shell (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tcsh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)</a:t>
            </a:r>
          </a:p>
          <a:p>
            <a:pPr lvl="1" algn="just"/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</a:rPr>
              <a:t>The original Unix shell was written in the mid-1970s by Stephen R. 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Bourne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 while he was at the AT&amp;T Bell Labs in New Jersey.</a:t>
            </a:r>
          </a:p>
          <a:p>
            <a:pPr algn="l"/>
            <a:r>
              <a:rPr lang="en-US" sz="1600" b="0" i="0" dirty="0" err="1">
                <a:effectLst/>
                <a:latin typeface="Verdana" panose="020B0604030504040204" pitchFamily="34" charset="0"/>
              </a:rPr>
              <a:t>Bourne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 shell was the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first shell 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to appear on Unix systems, thus it is referred to as 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 shell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".</a:t>
            </a:r>
          </a:p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</a:rPr>
              <a:t>In this chapter, we are going to cover most of the Shell concepts that are based on the Borne Shell.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CF30C4-B8C4-C90C-2F9F-5F58794BE7CD}"/>
                  </a:ext>
                </a:extLst>
              </p14:cNvPr>
              <p14:cNvContentPartPr/>
              <p14:nvPr/>
            </p14:nvContentPartPr>
            <p14:xfrm>
              <a:off x="301707" y="89694"/>
              <a:ext cx="486360" cy="61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CF30C4-B8C4-C90C-2F9F-5F58794BE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707" y="80694"/>
                <a:ext cx="50400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3A3051-FA79-E381-242F-E470CCF4C3AE}"/>
                  </a:ext>
                </a:extLst>
              </p14:cNvPr>
              <p14:cNvContentPartPr/>
              <p14:nvPr/>
            </p14:nvContentPartPr>
            <p14:xfrm>
              <a:off x="336267" y="195534"/>
              <a:ext cx="461160" cy="642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3A3051-FA79-E381-242F-E470CCF4C3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627" y="186894"/>
                <a:ext cx="47880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5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sng" dirty="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Features of Unix</a:t>
            </a:r>
            <a:endParaRPr u="sng"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idx="1"/>
          </p:nvPr>
        </p:nvSpPr>
        <p:spPr>
          <a:xfrm>
            <a:off x="228600" y="838200"/>
            <a:ext cx="88392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1)	Multiuser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- Multiple users can access the system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by connecting to points known as terminals.</a:t>
            </a:r>
            <a:endParaRPr u="sng" dirty="0"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- Several users can run multiple programs </a:t>
            </a:r>
            <a:r>
              <a:rPr lang="en-US" sz="3200" b="0" i="0" u="sng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simultaneously</a:t>
            </a: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on one system.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1" i="0" u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2)	Multitasking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The kernel is designed to handle a user's multiple needs.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In a multitasking environment, a user sees one job running in the foreground; the rest run in the background.</a:t>
            </a:r>
            <a:endParaRPr dirty="0"/>
          </a:p>
          <a:p>
            <a:pPr marL="342900" marR="0" lvl="0" indent="-2006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834</TotalTime>
  <Words>1818</Words>
  <Application>Microsoft Office PowerPoint</Application>
  <PresentationFormat>On-screen Show (4:3)</PresentationFormat>
  <Paragraphs>242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var(--ff-lato)</vt:lpstr>
      <vt:lpstr>Courier New</vt:lpstr>
      <vt:lpstr>Arial</vt:lpstr>
      <vt:lpstr>inherit</vt:lpstr>
      <vt:lpstr>Calisto MT</vt:lpstr>
      <vt:lpstr>Wingdings 2</vt:lpstr>
      <vt:lpstr>Noto Sans Symbols</vt:lpstr>
      <vt:lpstr>Aptos</vt:lpstr>
      <vt:lpstr>Garamond</vt:lpstr>
      <vt:lpstr>Times New Roman</vt:lpstr>
      <vt:lpstr>Arial Unicode MS</vt:lpstr>
      <vt:lpstr>Verdana</vt:lpstr>
      <vt:lpstr>Slate</vt:lpstr>
      <vt:lpstr>Unix Shell Programming</vt:lpstr>
      <vt:lpstr>Introduction</vt:lpstr>
      <vt:lpstr>PowerPoint Presentation</vt:lpstr>
      <vt:lpstr>Unix OS</vt:lpstr>
      <vt:lpstr>Unix Architecture</vt:lpstr>
      <vt:lpstr>PowerPoint Presentation</vt:lpstr>
      <vt:lpstr>PowerPoint Presentation</vt:lpstr>
      <vt:lpstr>PowerPoint Presentation</vt:lpstr>
      <vt:lpstr>Features of Unix</vt:lpstr>
      <vt:lpstr>PowerPoint Presentation</vt:lpstr>
      <vt:lpstr>PowerPoint Presentation</vt:lpstr>
      <vt:lpstr>PowerPoint Presentation</vt:lpstr>
      <vt:lpstr>PowerPoint Presentation</vt:lpstr>
      <vt:lpstr>Command Structure</vt:lpstr>
      <vt:lpstr>General Purpose Utilities</vt:lpstr>
      <vt:lpstr>Internal and External Commands</vt:lpstr>
      <vt:lpstr>Important Environment Variables</vt:lpstr>
      <vt:lpstr>The File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File attributes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vi Editor</vt:lpstr>
      <vt:lpstr>vi: Modes</vt:lpstr>
      <vt:lpstr>Pattern Matching</vt:lpstr>
      <vt:lpstr>Shell scripts</vt:lpstr>
      <vt:lpstr>PowerPoint Presentation</vt:lpstr>
      <vt:lpstr>Sample scripts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 Programming</dc:title>
  <cp:lastModifiedBy>Raj Sah</cp:lastModifiedBy>
  <cp:revision>11</cp:revision>
  <dcterms:modified xsi:type="dcterms:W3CDTF">2025-01-01T10:58:26Z</dcterms:modified>
</cp:coreProperties>
</file>