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1E0C5-5418-4FA0-9E79-95F6BFE1208E}">
  <a:tblStyle styleId="{8531E0C5-5418-4FA0-9E79-95F6BFE120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bash-case-stat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ash-scripting-case-statement/" TargetMode="External"/><Relationship Id="rId5" Type="http://schemas.openxmlformats.org/officeDocument/2006/relationships/hyperlink" Target="https://www.tutorialspoint.com/unix/case-esac-statement.htm" TargetMode="External"/><Relationship Id="rId4" Type="http://schemas.openxmlformats.org/officeDocument/2006/relationships/hyperlink" Target="https://www.agileconnection.com/article/overview-linux-exit-cod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5275" y="1585425"/>
            <a:ext cx="537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case CONDITIONAL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methods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●"/>
            </a:pPr>
            <a:r>
              <a:rPr lang="en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status of the commands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540650"/>
            <a:ext cx="8520600" cy="4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Execute Shell Script Using File Name</a:t>
            </a:r>
            <a:endParaRPr sz="23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the shell script file name to execute it either by using it’s relative path or absolute path as shown below.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cd /home/unix</a:t>
            </a: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./scriptfile</a:t>
            </a: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(or)</a:t>
            </a: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/home/unix/scriptfile</a:t>
            </a:r>
            <a:endParaRPr sz="21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219175"/>
            <a:ext cx="85206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Execute Shell SCript by Specifying the Interpreter</a:t>
            </a:r>
            <a:endParaRPr sz="22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687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using sh interpreter</a:t>
            </a:r>
            <a:endParaRPr sz="22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sh scriptfile</a:t>
            </a:r>
            <a:endParaRPr sz="22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687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using bash interpreter</a:t>
            </a:r>
            <a:endParaRPr sz="22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 bash scriptfile</a:t>
            </a:r>
            <a:endParaRPr sz="2200">
              <a:solidFill>
                <a:srgbClr val="111111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284950"/>
            <a:ext cx="8520600" cy="4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3.Execute Shell Script Using .  ./ (dot space dot slash)</a:t>
            </a:r>
            <a:endParaRPr sz="24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11111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will execute the script in the current shell without forking a sub shell.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$ . ./scriptfile</a:t>
            </a:r>
            <a:endParaRPr sz="22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Execute Shell Script Using Source Command</a:t>
            </a:r>
            <a:endParaRPr sz="24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EEEEEE"/>
                </a:highlight>
                <a:latin typeface="Verdana"/>
                <a:ea typeface="Verdana"/>
                <a:cs typeface="Verdana"/>
                <a:sym typeface="Verdana"/>
              </a:rPr>
              <a:t>$ source ~/.bashrc</a:t>
            </a:r>
            <a:endParaRPr sz="2200">
              <a:solidFill>
                <a:srgbClr val="111111"/>
              </a:solidFill>
              <a:highlight>
                <a:srgbClr val="EEEE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800"/>
              <a:buNone/>
            </a:pP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Exit status of the command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Syntax: exit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0- successful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non-zero -unsuccessful</a:t>
            </a:r>
            <a:endParaRPr sz="2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exit code, also known as an exit status, in Linux is a numerical value returned by a command or program to indicate its execution result. </a:t>
            </a:r>
            <a:endParaRPr sz="20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code provides information on whether the command completed successfully or encountered errors.</a:t>
            </a:r>
            <a:endParaRPr sz="3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343375"/>
            <a:ext cx="8520600" cy="4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Linux, the exit codes range from 0 to 255, </a:t>
            </a:r>
            <a:endParaRPr sz="19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0 representing success</a:t>
            </a:r>
            <a:endParaRPr sz="19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1-255 indicating various failure conditions</a:t>
            </a:r>
            <a:endParaRPr sz="19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 b="1" i="1">
                <a:solidFill>
                  <a:srgbClr val="252525"/>
                </a:solidFill>
                <a:highlight>
                  <a:srgbClr val="EEEEE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Are Exit Codes Important?</a:t>
            </a:r>
            <a:endParaRPr sz="2000" b="1" i="1">
              <a:solidFill>
                <a:srgbClr val="252525"/>
              </a:solidFill>
              <a:highlight>
                <a:srgbClr val="EEEEE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  <a:endParaRPr sz="22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 Flow</a:t>
            </a:r>
            <a:endParaRPr sz="22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 sz="22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 sz="22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Debugging</a:t>
            </a:r>
            <a:endParaRPr sz="22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62825" y="7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25252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of Key Exit Codes in Linux</a:t>
            </a:r>
            <a:endParaRPr sz="2000" b="1">
              <a:solidFill>
                <a:srgbClr val="25252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graphicFrame>
        <p:nvGraphicFramePr>
          <p:cNvPr id="143" name="Google Shape;143;p28"/>
          <p:cNvGraphicFramePr/>
          <p:nvPr/>
        </p:nvGraphicFramePr>
        <p:xfrm>
          <a:off x="652950" y="666950"/>
          <a:ext cx="7239000" cy="3809730"/>
        </p:xfrm>
        <a:graphic>
          <a:graphicData uri="http://schemas.openxmlformats.org/drawingml/2006/table">
            <a:tbl>
              <a:tblPr>
                <a:noFill/>
                <a:tableStyleId>{8531E0C5-5418-4FA0-9E79-95F6BFE1208E}</a:tableStyleId>
              </a:tblPr>
              <a:tblGrid>
                <a:gridCol w="8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  <a:endParaRPr sz="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 Error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—A catch-all exit code for a variety of general errors. Often used when the command or program encounters an error, but no specific exit code is available for the situation.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Misuse of shell built-ins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—Indicates incorrect usage of shell built-in commands or misuse of shell syntax.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126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cannot execute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—The command was found, but it could not be executed, possibly due to insufficient permissions or other issues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127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not found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—The command was not found in the system's PATH, indicating that either the command does not exist or the PATH variable is incorrectly set.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128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Invalid exit argument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—Returned when a script exits with an invalid argument. This usually indicates an error in the script itself.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128+N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Fatal error signal N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—Indicates that the command or program was terminated by a fatal error signal. For example, an exit code of 137 (128 + 9) means that the command was terminated by a SIGKILL signal.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130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Script terminated by Control-C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—Indicates that the command or script was terminated by the user using Control-C (SIGINT signal).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255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 status out of range</a:t>
                      </a:r>
                      <a:r>
                        <a:rPr lang="en" sz="900" u="none" strike="noStrike" cap="none">
                          <a:solidFill>
                            <a:srgbClr val="252525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—Returned when the exit status is outside the valid range (0 to 254).</a:t>
                      </a:r>
                      <a:endParaRPr sz="900" u="none" strike="noStrike" cap="none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75" y="79325"/>
            <a:ext cx="6890700" cy="31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291225" y="3243900"/>
            <a:ext cx="6276000" cy="1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21400" y="4119225"/>
            <a:ext cx="627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0" y="0"/>
            <a:ext cx="65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before creating file.txt in the current directory</a:t>
            </a:r>
            <a:endParaRPr sz="1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00" y="687512"/>
            <a:ext cx="52006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131500" y="1519675"/>
            <a:ext cx="53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after creating file.txt in the current directory</a:t>
            </a:r>
            <a:endParaRPr sz="1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000" y="2132725"/>
            <a:ext cx="4779225" cy="7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/>
          <p:nvPr/>
        </p:nvSpPr>
        <p:spPr>
          <a:xfrm>
            <a:off x="3623825" y="2450825"/>
            <a:ext cx="1731600" cy="138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5552650" y="2272050"/>
            <a:ext cx="26886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 of file.txt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504125" y="2922450"/>
            <a:ext cx="168000" cy="299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41100" y="3302350"/>
            <a:ext cx="26520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 status is success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Bash case Statement Syntax and Examples (phoenixnap.com)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An Overview of Linux Exit Codes | AgileConnection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Bash case Statement Syntax and Examples (phoenixnap.com)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Unix / Linux Shell - The case...esac Statement (tutorialspoint.com)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Bash Scripting - Case Statement - GeeksforGeeks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62575" y="328775"/>
            <a:ext cx="7065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case CONDITIONAL</a:t>
            </a:r>
            <a:endParaRPr sz="3100" b="0" i="0" u="none" strike="noStrike" cap="none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25" y="1081275"/>
            <a:ext cx="2587450" cy="3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" name="Google Shape;61;p14"/>
          <p:cNvSpPr txBox="1"/>
          <p:nvPr/>
        </p:nvSpPr>
        <p:spPr>
          <a:xfrm>
            <a:off x="3119700" y="1081275"/>
            <a:ext cx="5823000" cy="365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keyword ,followed by  </a:t>
            </a:r>
            <a:r>
              <a:rPr lang="en" sz="1800" b="1" i="0" u="none" strike="noStrike" cap="none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</a:t>
            </a:r>
            <a:endParaRPr sz="1800" b="1" i="0" u="none" strike="noStrike" cap="none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</a:t>
            </a:r>
            <a:r>
              <a:rPr lang="en" sz="1300" b="0" i="1" u="sng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 or value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is evaluated against different patterns (cases) to find a match.</a:t>
            </a:r>
            <a:endParaRPr sz="13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Pattern_Case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represents a specific value or pattern to be compared with the </a:t>
            </a:r>
            <a:r>
              <a:rPr lang="en" sz="11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 b="0" i="0" u="none" strike="noStrike" cap="none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;; 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-end of each case block</a:t>
            </a:r>
            <a:endParaRPr sz="13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6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*) 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similar to </a:t>
            </a:r>
            <a:r>
              <a:rPr lang="en" sz="1300" b="0" i="1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 sz="1300" b="0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switch case in c language</a:t>
            </a:r>
            <a:endParaRPr sz="13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esac </a:t>
            </a:r>
            <a:r>
              <a:rPr lang="en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keyword,represents the end of each case statement</a:t>
            </a:r>
            <a:endParaRPr sz="13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b="1" i="0" u="none" strike="noStrike" cap="none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Exit status</a:t>
            </a:r>
            <a:r>
              <a:rPr lang="en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-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if no pattern matches -0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Otherwise -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 b="0" i="0" u="none" strike="noStrike" cap="none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executed body of the matched pattern case.</a:t>
            </a:r>
            <a:endParaRPr sz="18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98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4425" y="7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25" y="645125"/>
            <a:ext cx="8753475" cy="31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82650" y="3967225"/>
            <a:ext cx="12639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5925" y="4405600"/>
            <a:ext cx="48482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7900" y="107700"/>
            <a:ext cx="85206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00">
                <a:solidFill>
                  <a:srgbClr val="212D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multiple case statement</a:t>
            </a:r>
            <a:endParaRPr sz="10200">
              <a:solidFill>
                <a:srgbClr val="212D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75" y="674379"/>
            <a:ext cx="8066949" cy="37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525" y="786800"/>
            <a:ext cx="6678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Nested case statement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65347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4085150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625" y="948088"/>
            <a:ext cx="4601650" cy="32473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038" y="605375"/>
            <a:ext cx="7781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methods</a:t>
            </a:r>
            <a:endParaRPr sz="1700"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7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Shell Script Using File Name</a:t>
            </a:r>
            <a:endParaRPr sz="21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Execute Shell SCript by Specifying the Interpreter</a:t>
            </a:r>
            <a:endParaRPr sz="21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Execute Shell Script Using .  ./ (dot space dot slash)</a:t>
            </a:r>
            <a:endParaRPr sz="21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Execute Shell Script Using Source Command</a:t>
            </a:r>
            <a:endParaRPr sz="2100" b="1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Verdana</vt:lpstr>
      <vt:lpstr>Nunito</vt:lpstr>
      <vt:lpstr>Arial</vt:lpstr>
      <vt:lpstr>Times New Roman</vt:lpstr>
      <vt:lpstr>Georgia</vt:lpstr>
      <vt:lpstr>Calibri</vt:lpstr>
      <vt:lpstr>Simple Light</vt:lpstr>
      <vt:lpstr>PowerPoint Presentation</vt:lpstr>
      <vt:lpstr>PowerPoint Presentation</vt:lpstr>
      <vt:lpstr>Example:</vt:lpstr>
      <vt:lpstr> </vt:lpstr>
      <vt:lpstr>PowerPoint Presentation</vt:lpstr>
      <vt:lpstr>Nested case statement</vt:lpstr>
      <vt:lpstr>PowerPoint Presentation</vt:lpstr>
      <vt:lpstr>PowerPoint Presentation</vt:lpstr>
      <vt:lpstr>Execution methods </vt:lpstr>
      <vt:lpstr>PowerPoint Presentation</vt:lpstr>
      <vt:lpstr>PowerPoint Presentation</vt:lpstr>
      <vt:lpstr>PowerPoint Presentation</vt:lpstr>
      <vt:lpstr>Exit status of the command</vt:lpstr>
      <vt:lpstr>PowerPoint Presentation</vt:lpstr>
      <vt:lpstr>List of Key Exit Codes in Linux 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2024-11-06T10:42:10Z</dcterms:modified>
</cp:coreProperties>
</file>