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B7C1F2-4F92-46E6-8468-D485962B0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04" y="129371"/>
            <a:ext cx="7467600" cy="34605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rial Rounded MT Bold" pitchFamily="34" charset="0"/>
              </a:rPr>
              <a:t>Jurisdiction of Pune Customs</a:t>
            </a:r>
            <a:endParaRPr lang="en-US" b="1" dirty="0">
              <a:latin typeface="Arial Rounded MT Bold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87805294-4A0D-4C74-B601-47F6F607A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41498" r="49713" b="3642"/>
          <a:stretch/>
        </p:blipFill>
        <p:spPr>
          <a:xfrm>
            <a:off x="1671464" y="717636"/>
            <a:ext cx="5801072" cy="6066793"/>
          </a:xfrm>
        </p:spPr>
      </p:pic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5464F5DA-BE0B-66F8-BC22-B9E1408F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7C1-41E6-41DE-BC27-D17EDC5BF340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F7BEF0-B923-4EFE-A42E-EE8E8A21232C}"/>
              </a:ext>
            </a:extLst>
          </p:cNvPr>
          <p:cNvSpPr txBox="1"/>
          <p:nvPr/>
        </p:nvSpPr>
        <p:spPr>
          <a:xfrm>
            <a:off x="138076" y="1546340"/>
            <a:ext cx="926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Mumbai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E7D54E8-883A-48D7-A8D7-9246458FCB23}"/>
              </a:ext>
            </a:extLst>
          </p:cNvPr>
          <p:cNvSpPr txBox="1"/>
          <p:nvPr/>
        </p:nvSpPr>
        <p:spPr>
          <a:xfrm>
            <a:off x="148942" y="898847"/>
            <a:ext cx="123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Mumbai - Suburban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BCF923A-BC9F-43ED-972D-22ED13DB8713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064332" y="1316183"/>
            <a:ext cx="847600" cy="3840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B57B62A-96A8-43A5-9956-B1CAFA289D0F}"/>
              </a:ext>
            </a:extLst>
          </p:cNvPr>
          <p:cNvCxnSpPr>
            <a:cxnSpLocks/>
          </p:cNvCxnSpPr>
          <p:nvPr/>
        </p:nvCxnSpPr>
        <p:spPr>
          <a:xfrm flipV="1">
            <a:off x="1219202" y="990601"/>
            <a:ext cx="771388" cy="1698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1101F7F6-5B92-4EBA-88AF-F73600669C9D}"/>
              </a:ext>
            </a:extLst>
          </p:cNvPr>
          <p:cNvCxnSpPr>
            <a:cxnSpLocks/>
          </p:cNvCxnSpPr>
          <p:nvPr/>
        </p:nvCxnSpPr>
        <p:spPr>
          <a:xfrm>
            <a:off x="3059832" y="5517232"/>
            <a:ext cx="720080" cy="9361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DF8A5C2E-3D57-4BB9-B0BC-4FC5CA2C372F}"/>
              </a:ext>
            </a:extLst>
          </p:cNvPr>
          <p:cNvCxnSpPr>
            <a:cxnSpLocks/>
          </p:cNvCxnSpPr>
          <p:nvPr/>
        </p:nvCxnSpPr>
        <p:spPr>
          <a:xfrm>
            <a:off x="4032947" y="5373216"/>
            <a:ext cx="50405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B32429E-D434-46F4-A177-9A7C3109EDAE}"/>
              </a:ext>
            </a:extLst>
          </p:cNvPr>
          <p:cNvSpPr/>
          <p:nvPr/>
        </p:nvSpPr>
        <p:spPr>
          <a:xfrm>
            <a:off x="2267749" y="2887614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A9A8ACF2-3D65-4F1E-9533-C94DB393BDF3}"/>
              </a:ext>
            </a:extLst>
          </p:cNvPr>
          <p:cNvSpPr/>
          <p:nvPr/>
        </p:nvSpPr>
        <p:spPr>
          <a:xfrm>
            <a:off x="2222030" y="2839346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62F3866D-0B79-4B5E-966D-A5893E25A232}"/>
              </a:ext>
            </a:extLst>
          </p:cNvPr>
          <p:cNvSpPr/>
          <p:nvPr/>
        </p:nvSpPr>
        <p:spPr>
          <a:xfrm>
            <a:off x="2590981" y="4420826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4ECC5D21-13E3-43DB-8B30-F87710487D90}"/>
              </a:ext>
            </a:extLst>
          </p:cNvPr>
          <p:cNvSpPr/>
          <p:nvPr/>
        </p:nvSpPr>
        <p:spPr>
          <a:xfrm>
            <a:off x="2541861" y="3893453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C86F6702-991E-421A-BDE1-413707A25C60}"/>
              </a:ext>
            </a:extLst>
          </p:cNvPr>
          <p:cNvSpPr/>
          <p:nvPr/>
        </p:nvSpPr>
        <p:spPr>
          <a:xfrm>
            <a:off x="3397017" y="1326517"/>
            <a:ext cx="45719" cy="45719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32622C96-3CBF-4484-BD51-92A378409959}"/>
              </a:ext>
            </a:extLst>
          </p:cNvPr>
          <p:cNvSpPr/>
          <p:nvPr/>
        </p:nvSpPr>
        <p:spPr>
          <a:xfrm>
            <a:off x="3550454" y="1546342"/>
            <a:ext cx="45719" cy="45719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8D35EFCB-0EA0-49C5-A18A-D59E0D20CFF6}"/>
              </a:ext>
            </a:extLst>
          </p:cNvPr>
          <p:cNvSpPr/>
          <p:nvPr/>
        </p:nvSpPr>
        <p:spPr>
          <a:xfrm>
            <a:off x="3458149" y="1526003"/>
            <a:ext cx="45719" cy="45719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69A6673F-8F3F-465D-92BF-44B2F0B082FE}"/>
              </a:ext>
            </a:extLst>
          </p:cNvPr>
          <p:cNvSpPr/>
          <p:nvPr/>
        </p:nvSpPr>
        <p:spPr>
          <a:xfrm>
            <a:off x="3232998" y="1376353"/>
            <a:ext cx="45719" cy="45719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23993405-CC22-485F-A240-0AEE0DA648A7}"/>
              </a:ext>
            </a:extLst>
          </p:cNvPr>
          <p:cNvSpPr/>
          <p:nvPr/>
        </p:nvSpPr>
        <p:spPr>
          <a:xfrm>
            <a:off x="3596651" y="1910740"/>
            <a:ext cx="105540" cy="94296"/>
          </a:xfrm>
          <a:prstGeom prst="ellipse">
            <a:avLst/>
          </a:prstGeom>
          <a:solidFill>
            <a:srgbClr val="D55701"/>
          </a:solidFill>
          <a:ln>
            <a:solidFill>
              <a:srgbClr val="D55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5FFA84BD-6F95-4E53-B082-55B1B2AF9F16}"/>
              </a:ext>
            </a:extLst>
          </p:cNvPr>
          <p:cNvSpPr/>
          <p:nvPr/>
        </p:nvSpPr>
        <p:spPr>
          <a:xfrm>
            <a:off x="3732414" y="1592061"/>
            <a:ext cx="45719" cy="45719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162C34E9-0D4D-40E7-A32E-02BAF7C4D51D}"/>
              </a:ext>
            </a:extLst>
          </p:cNvPr>
          <p:cNvSpPr/>
          <p:nvPr/>
        </p:nvSpPr>
        <p:spPr>
          <a:xfrm>
            <a:off x="3070822" y="5985289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ADB0D96B-E16F-40C1-A624-57229F4F564A}"/>
              </a:ext>
            </a:extLst>
          </p:cNvPr>
          <p:cNvSpPr/>
          <p:nvPr/>
        </p:nvSpPr>
        <p:spPr>
          <a:xfrm>
            <a:off x="2371055" y="3374473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359FD327-7A10-4B8B-AA8D-BA073EDF249D}"/>
              </a:ext>
            </a:extLst>
          </p:cNvPr>
          <p:cNvSpPr/>
          <p:nvPr/>
        </p:nvSpPr>
        <p:spPr>
          <a:xfrm>
            <a:off x="501186" y="3405301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="" xmlns:a16="http://schemas.microsoft.com/office/drawing/2014/main" id="{50DCBFFC-5850-4BD6-B8C3-8AB293159604}"/>
              </a:ext>
            </a:extLst>
          </p:cNvPr>
          <p:cNvSpPr/>
          <p:nvPr/>
        </p:nvSpPr>
        <p:spPr>
          <a:xfrm>
            <a:off x="3913873" y="4692721"/>
            <a:ext cx="45719" cy="4571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2B62B929-7A89-42F6-A0A8-9CE60D9255A6}"/>
              </a:ext>
            </a:extLst>
          </p:cNvPr>
          <p:cNvSpPr/>
          <p:nvPr/>
        </p:nvSpPr>
        <p:spPr>
          <a:xfrm>
            <a:off x="2699797" y="5172350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C05D816-90E4-4891-95B8-E2AEBC583A22}"/>
              </a:ext>
            </a:extLst>
          </p:cNvPr>
          <p:cNvSpPr txBox="1"/>
          <p:nvPr/>
        </p:nvSpPr>
        <p:spPr>
          <a:xfrm>
            <a:off x="1671467" y="2779910"/>
            <a:ext cx="555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 err="1"/>
              <a:t>Bankot</a:t>
            </a:r>
            <a:endParaRPr lang="en-US" sz="700" b="1" dirty="0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CD49421-568A-4E7C-8F6F-00504E4ABB62}"/>
              </a:ext>
            </a:extLst>
          </p:cNvPr>
          <p:cNvSpPr txBox="1"/>
          <p:nvPr/>
        </p:nvSpPr>
        <p:spPr>
          <a:xfrm>
            <a:off x="1745135" y="2934346"/>
            <a:ext cx="504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 err="1"/>
              <a:t>Kelshi</a:t>
            </a:r>
            <a:endParaRPr lang="en-US" sz="700" b="1" dirty="0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AD84C018-BA36-48E2-BF03-355C98692D14}"/>
              </a:ext>
            </a:extLst>
          </p:cNvPr>
          <p:cNvSpPr txBox="1"/>
          <p:nvPr/>
        </p:nvSpPr>
        <p:spPr>
          <a:xfrm>
            <a:off x="1982095" y="5100941"/>
            <a:ext cx="8236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 err="1"/>
              <a:t>Vijaydurg</a:t>
            </a:r>
            <a:endParaRPr lang="en-IN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2EC6F5F7-268B-47D3-A2DE-E824B975C369}"/>
              </a:ext>
            </a:extLst>
          </p:cNvPr>
          <p:cNvSpPr txBox="1"/>
          <p:nvPr/>
        </p:nvSpPr>
        <p:spPr>
          <a:xfrm>
            <a:off x="2636697" y="5940319"/>
            <a:ext cx="504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/>
              <a:t>Redi</a:t>
            </a:r>
            <a:endParaRPr lang="en-US" sz="700" b="1" dirty="0"/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7FC50048-8C7D-4176-A8C9-259C6B1C5C1C}"/>
              </a:ext>
            </a:extLst>
          </p:cNvPr>
          <p:cNvSpPr txBox="1"/>
          <p:nvPr/>
        </p:nvSpPr>
        <p:spPr>
          <a:xfrm>
            <a:off x="1960815" y="3811558"/>
            <a:ext cx="504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 err="1"/>
              <a:t>Jaigad</a:t>
            </a:r>
            <a:endParaRPr lang="en-US" sz="700" b="1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E0324174-8E14-494A-9086-6B477EE7BAFD}"/>
              </a:ext>
            </a:extLst>
          </p:cNvPr>
          <p:cNvSpPr txBox="1"/>
          <p:nvPr/>
        </p:nvSpPr>
        <p:spPr>
          <a:xfrm>
            <a:off x="1990593" y="4351328"/>
            <a:ext cx="5741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 err="1"/>
              <a:t>Ranpar</a:t>
            </a:r>
            <a:endParaRPr lang="en-US" sz="700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0DA2A34-5813-4C4E-BE5F-1252368386AD}"/>
              </a:ext>
            </a:extLst>
          </p:cNvPr>
          <p:cNvSpPr txBox="1"/>
          <p:nvPr/>
        </p:nvSpPr>
        <p:spPr>
          <a:xfrm>
            <a:off x="1747146" y="3250964"/>
            <a:ext cx="5929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 err="1"/>
              <a:t>Dabhol</a:t>
            </a:r>
            <a:endParaRPr lang="en-US" sz="700" b="1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AFCABA0C-8BA9-49B7-B3D9-1941B22D6599}"/>
              </a:ext>
            </a:extLst>
          </p:cNvPr>
          <p:cNvSpPr txBox="1"/>
          <p:nvPr/>
        </p:nvSpPr>
        <p:spPr>
          <a:xfrm>
            <a:off x="3144835" y="1081204"/>
            <a:ext cx="6792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b="1" dirty="0" err="1"/>
              <a:t>Bhamboli</a:t>
            </a:r>
            <a:endParaRPr lang="en-US" sz="700" b="1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A0E7B51-1377-484C-AB1E-8B520456429B}"/>
              </a:ext>
            </a:extLst>
          </p:cNvPr>
          <p:cNvSpPr txBox="1"/>
          <p:nvPr/>
        </p:nvSpPr>
        <p:spPr>
          <a:xfrm>
            <a:off x="2685277" y="1195486"/>
            <a:ext cx="6615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b="1" dirty="0"/>
              <a:t>Talegaon</a:t>
            </a:r>
            <a:endParaRPr lang="en-US" sz="700" b="1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DBCB33F1-52D8-4A65-B848-EDBBB5466DAF}"/>
              </a:ext>
            </a:extLst>
          </p:cNvPr>
          <p:cNvSpPr txBox="1"/>
          <p:nvPr/>
        </p:nvSpPr>
        <p:spPr>
          <a:xfrm>
            <a:off x="3661449" y="1454069"/>
            <a:ext cx="5048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b="1" dirty="0"/>
              <a:t>Dighi</a:t>
            </a:r>
            <a:endParaRPr lang="en-US" sz="700" b="1" dirty="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768B1F73-43BC-4E90-B85C-32DD12A0383E}"/>
              </a:ext>
            </a:extLst>
          </p:cNvPr>
          <p:cNvSpPr txBox="1"/>
          <p:nvPr/>
        </p:nvSpPr>
        <p:spPr>
          <a:xfrm>
            <a:off x="3298081" y="1395149"/>
            <a:ext cx="6615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b="1" dirty="0"/>
              <a:t>Pimpri</a:t>
            </a:r>
            <a:endParaRPr lang="en-US" sz="700" b="1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5038F4A-F3D0-4176-B777-FDF2B3017450}"/>
              </a:ext>
            </a:extLst>
          </p:cNvPr>
          <p:cNvSpPr txBox="1"/>
          <p:nvPr/>
        </p:nvSpPr>
        <p:spPr>
          <a:xfrm>
            <a:off x="2775034" y="1442210"/>
            <a:ext cx="73959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b="1" dirty="0"/>
              <a:t>Chinchwad</a:t>
            </a:r>
            <a:endParaRPr lang="en-US" sz="700" b="1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AE65B552-0B6E-4A1C-91A7-E226AA60A5C4}"/>
              </a:ext>
            </a:extLst>
          </p:cNvPr>
          <p:cNvSpPr txBox="1"/>
          <p:nvPr/>
        </p:nvSpPr>
        <p:spPr>
          <a:xfrm>
            <a:off x="3768401" y="1520496"/>
            <a:ext cx="55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Wingdings" panose="05000000000000000000" pitchFamily="2" charset="2"/>
              </a:rPr>
              <a:t>Q</a:t>
            </a:r>
            <a:endParaRPr lang="en-US" dirty="0">
              <a:latin typeface="MS Shell Dlg 2" panose="020B060403050404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369311D1-FBD2-4B8C-99C8-8B1B57B438D7}"/>
              </a:ext>
            </a:extLst>
          </p:cNvPr>
          <p:cNvSpPr txBox="1"/>
          <p:nvPr/>
        </p:nvSpPr>
        <p:spPr>
          <a:xfrm>
            <a:off x="2323649" y="2869715"/>
            <a:ext cx="6615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b="1" dirty="0" err="1"/>
              <a:t>Dapoli</a:t>
            </a:r>
            <a:r>
              <a:rPr lang="en-IN" sz="700" b="1" dirty="0"/>
              <a:t> Division HQ, CFD</a:t>
            </a:r>
            <a:endParaRPr lang="en-US" sz="700" b="1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F3C36255-00BE-4AB5-A539-2E2ADFB187FC}"/>
              </a:ext>
            </a:extLst>
          </p:cNvPr>
          <p:cNvSpPr txBox="1"/>
          <p:nvPr/>
        </p:nvSpPr>
        <p:spPr>
          <a:xfrm>
            <a:off x="2560179" y="4131528"/>
            <a:ext cx="7561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700" b="1" dirty="0"/>
              <a:t>Ratnagiri </a:t>
            </a:r>
            <a:r>
              <a:rPr lang="en-IN" sz="700" b="1" dirty="0" err="1"/>
              <a:t>Divn</a:t>
            </a:r>
            <a:r>
              <a:rPr lang="en-IN" sz="700" b="1" dirty="0"/>
              <a:t> HQ + CFD</a:t>
            </a:r>
            <a:endParaRPr lang="en-US" sz="700" b="1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F05404C-B602-45FF-8DD8-9F25B34D1417}"/>
              </a:ext>
            </a:extLst>
          </p:cNvPr>
          <p:cNvSpPr txBox="1"/>
          <p:nvPr/>
        </p:nvSpPr>
        <p:spPr>
          <a:xfrm>
            <a:off x="2838417" y="5041315"/>
            <a:ext cx="8039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b="1" dirty="0"/>
              <a:t>Sindhudurg </a:t>
            </a:r>
            <a:r>
              <a:rPr lang="en-IN" sz="700" b="1" dirty="0" err="1"/>
              <a:t>Divn</a:t>
            </a:r>
            <a:r>
              <a:rPr lang="en-IN" sz="700" b="1" dirty="0"/>
              <a:t> HQ  </a:t>
            </a:r>
          </a:p>
          <a:p>
            <a:pPr algn="ctr"/>
            <a:r>
              <a:rPr lang="en-IN" sz="700" b="1" dirty="0"/>
              <a:t>+ CFR</a:t>
            </a:r>
            <a:endParaRPr lang="en-US" sz="700" b="1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ABDED0B-1BF8-44F1-8A6B-D907F91BEFD8}"/>
              </a:ext>
            </a:extLst>
          </p:cNvPr>
          <p:cNvSpPr txBox="1"/>
          <p:nvPr/>
        </p:nvSpPr>
        <p:spPr>
          <a:xfrm>
            <a:off x="3038129" y="1909744"/>
            <a:ext cx="661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b="1" dirty="0"/>
              <a:t>Pune HQ,</a:t>
            </a:r>
          </a:p>
          <a:p>
            <a:pPr algn="ctr"/>
            <a:r>
              <a:rPr lang="en-IN" sz="700" b="1" dirty="0"/>
              <a:t>Pune CFD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41A8F78F-BBCC-424A-8C28-08325ED7EE9F}"/>
              </a:ext>
            </a:extLst>
          </p:cNvPr>
          <p:cNvSpPr/>
          <p:nvPr/>
        </p:nvSpPr>
        <p:spPr>
          <a:xfrm>
            <a:off x="2407533" y="3036145"/>
            <a:ext cx="45719" cy="45719"/>
          </a:xfrm>
          <a:prstGeom prst="ellipse">
            <a:avLst/>
          </a:prstGeom>
          <a:solidFill>
            <a:srgbClr val="D55701"/>
          </a:solidFill>
          <a:ln>
            <a:solidFill>
              <a:srgbClr val="D55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A9F228A6-3362-4E71-8548-DC89AEF021A5}"/>
              </a:ext>
            </a:extLst>
          </p:cNvPr>
          <p:cNvSpPr/>
          <p:nvPr/>
        </p:nvSpPr>
        <p:spPr>
          <a:xfrm>
            <a:off x="3194047" y="5417354"/>
            <a:ext cx="45719" cy="45719"/>
          </a:xfrm>
          <a:prstGeom prst="ellipse">
            <a:avLst/>
          </a:prstGeom>
          <a:solidFill>
            <a:srgbClr val="D55701"/>
          </a:solidFill>
          <a:ln>
            <a:solidFill>
              <a:srgbClr val="D55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19D818EB-2A92-4817-B15F-EB5C3147D95B}"/>
              </a:ext>
            </a:extLst>
          </p:cNvPr>
          <p:cNvSpPr/>
          <p:nvPr/>
        </p:nvSpPr>
        <p:spPr>
          <a:xfrm>
            <a:off x="2639558" y="4303405"/>
            <a:ext cx="45719" cy="45719"/>
          </a:xfrm>
          <a:prstGeom prst="ellipse">
            <a:avLst/>
          </a:prstGeom>
          <a:solidFill>
            <a:srgbClr val="D55701"/>
          </a:solidFill>
          <a:ln>
            <a:solidFill>
              <a:srgbClr val="D55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CC7D219E-DFB1-4F54-89CC-118FABA34B11}"/>
              </a:ext>
            </a:extLst>
          </p:cNvPr>
          <p:cNvSpPr/>
          <p:nvPr/>
        </p:nvSpPr>
        <p:spPr>
          <a:xfrm>
            <a:off x="4572005" y="4443685"/>
            <a:ext cx="45719" cy="4571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297B525F-3AAD-43D8-B6FD-767372D2CA43}"/>
              </a:ext>
            </a:extLst>
          </p:cNvPr>
          <p:cNvSpPr/>
          <p:nvPr/>
        </p:nvSpPr>
        <p:spPr>
          <a:xfrm>
            <a:off x="3337167" y="2918857"/>
            <a:ext cx="45719" cy="4571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FB0F7701-66DF-41BE-8147-6FAF6A53757D}"/>
              </a:ext>
            </a:extLst>
          </p:cNvPr>
          <p:cNvSpPr/>
          <p:nvPr/>
        </p:nvSpPr>
        <p:spPr>
          <a:xfrm>
            <a:off x="499681" y="3620046"/>
            <a:ext cx="45719" cy="45719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5BABF14-603E-430E-8287-73CCBDB31E5A}"/>
              </a:ext>
            </a:extLst>
          </p:cNvPr>
          <p:cNvSpPr txBox="1"/>
          <p:nvPr/>
        </p:nvSpPr>
        <p:spPr>
          <a:xfrm>
            <a:off x="547562" y="3002363"/>
            <a:ext cx="10765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/>
              <a:t>Commissionerate HQ</a:t>
            </a:r>
          </a:p>
          <a:p>
            <a:endParaRPr lang="en-IN" sz="700" b="1" dirty="0"/>
          </a:p>
          <a:p>
            <a:r>
              <a:rPr lang="en-IN" sz="700" b="1" dirty="0"/>
              <a:t>Port</a:t>
            </a:r>
          </a:p>
          <a:p>
            <a:endParaRPr lang="en-IN" sz="700" b="1" dirty="0"/>
          </a:p>
          <a:p>
            <a:r>
              <a:rPr lang="en-IN" sz="700" b="1" dirty="0"/>
              <a:t>ICD</a:t>
            </a:r>
          </a:p>
          <a:p>
            <a:endParaRPr lang="en-IN" sz="700" b="1" dirty="0"/>
          </a:p>
          <a:p>
            <a:r>
              <a:rPr lang="en-IN" sz="700" b="1" dirty="0"/>
              <a:t>Airport &amp; Air Cargo</a:t>
            </a:r>
          </a:p>
          <a:p>
            <a:endParaRPr lang="en-IN" sz="700" b="1" dirty="0"/>
          </a:p>
          <a:p>
            <a:r>
              <a:rPr lang="en-IN" sz="700" b="1" dirty="0"/>
              <a:t>Customs Division HQ (Preventive &amp; CFD)</a:t>
            </a:r>
          </a:p>
          <a:p>
            <a:endParaRPr lang="en-IN" sz="700" b="1" dirty="0"/>
          </a:p>
          <a:p>
            <a:endParaRPr lang="en-IN" sz="700" b="1" dirty="0"/>
          </a:p>
          <a:p>
            <a:r>
              <a:rPr lang="en-IN" sz="700" b="1" dirty="0"/>
              <a:t>Customs Facilitation Range</a:t>
            </a:r>
            <a:endParaRPr lang="en-US" sz="700" b="1" dirty="0"/>
          </a:p>
        </p:txBody>
      </p:sp>
      <p:sp>
        <p:nvSpPr>
          <p:cNvPr id="64" name="Oval 63">
            <a:extLst>
              <a:ext uri="{FF2B5EF4-FFF2-40B4-BE49-F238E27FC236}">
                <a16:creationId xmlns="" xmlns:a16="http://schemas.microsoft.com/office/drawing/2014/main" id="{B0F58FF0-D65D-4091-9F47-1607EF464464}"/>
              </a:ext>
            </a:extLst>
          </p:cNvPr>
          <p:cNvSpPr/>
          <p:nvPr/>
        </p:nvSpPr>
        <p:spPr>
          <a:xfrm>
            <a:off x="464042" y="3075472"/>
            <a:ext cx="105540" cy="94296"/>
          </a:xfrm>
          <a:prstGeom prst="ellipse">
            <a:avLst/>
          </a:prstGeom>
          <a:solidFill>
            <a:srgbClr val="D55701"/>
          </a:solidFill>
          <a:ln>
            <a:solidFill>
              <a:srgbClr val="D55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FA95F26A-220C-47C2-9A70-DD587B2AFEAA}"/>
              </a:ext>
            </a:extLst>
          </p:cNvPr>
          <p:cNvSpPr/>
          <p:nvPr/>
        </p:nvSpPr>
        <p:spPr>
          <a:xfrm>
            <a:off x="493955" y="4676277"/>
            <a:ext cx="45719" cy="4571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91A0936A-25F2-4304-A136-FEB47037A8B5}"/>
              </a:ext>
            </a:extLst>
          </p:cNvPr>
          <p:cNvSpPr/>
          <p:nvPr/>
        </p:nvSpPr>
        <p:spPr>
          <a:xfrm>
            <a:off x="507331" y="4169714"/>
            <a:ext cx="45719" cy="45719"/>
          </a:xfrm>
          <a:prstGeom prst="ellipse">
            <a:avLst/>
          </a:prstGeom>
          <a:solidFill>
            <a:srgbClr val="D55701"/>
          </a:solidFill>
          <a:ln>
            <a:solidFill>
              <a:srgbClr val="D557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43F43008-BBE0-4C6D-A13D-B54CDBE06B83}"/>
              </a:ext>
            </a:extLst>
          </p:cNvPr>
          <p:cNvSpPr/>
          <p:nvPr/>
        </p:nvSpPr>
        <p:spPr>
          <a:xfrm>
            <a:off x="6300197" y="3262357"/>
            <a:ext cx="45719" cy="4571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58738270-5AEC-4FBB-BECF-7BA0FE38949A}"/>
              </a:ext>
            </a:extLst>
          </p:cNvPr>
          <p:cNvSpPr/>
          <p:nvPr/>
        </p:nvSpPr>
        <p:spPr>
          <a:xfrm>
            <a:off x="2815557" y="3523517"/>
            <a:ext cx="45719" cy="4571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20FBDDE6-BB26-4AC7-B310-6563C8CEEE10}"/>
              </a:ext>
            </a:extLst>
          </p:cNvPr>
          <p:cNvSpPr txBox="1"/>
          <p:nvPr/>
        </p:nvSpPr>
        <p:spPr>
          <a:xfrm>
            <a:off x="3834165" y="1746530"/>
            <a:ext cx="555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/>
              <a:t>Airport &amp; ACC</a:t>
            </a:r>
            <a:endParaRPr lang="en-US" sz="700" b="1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EFF933F3-4A1E-429E-A598-4E9C97500FFE}"/>
              </a:ext>
            </a:extLst>
          </p:cNvPr>
          <p:cNvSpPr txBox="1"/>
          <p:nvPr/>
        </p:nvSpPr>
        <p:spPr>
          <a:xfrm>
            <a:off x="4185153" y="4310799"/>
            <a:ext cx="555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 err="1"/>
              <a:t>Sangli</a:t>
            </a:r>
            <a:endParaRPr lang="en-US" sz="700" b="1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C3BDAA60-E73E-46F7-8B81-106622F676D5}"/>
              </a:ext>
            </a:extLst>
          </p:cNvPr>
          <p:cNvSpPr txBox="1"/>
          <p:nvPr/>
        </p:nvSpPr>
        <p:spPr>
          <a:xfrm>
            <a:off x="3458147" y="4524579"/>
            <a:ext cx="8282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/>
              <a:t>Kolhapur</a:t>
            </a:r>
            <a:endParaRPr lang="en-US" sz="700" b="1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4AB6F3C-2982-4F5D-93BD-A97D92F9E6ED}"/>
              </a:ext>
            </a:extLst>
          </p:cNvPr>
          <p:cNvSpPr txBox="1"/>
          <p:nvPr/>
        </p:nvSpPr>
        <p:spPr>
          <a:xfrm>
            <a:off x="6068089" y="3341310"/>
            <a:ext cx="555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/>
              <a:t>Solapur</a:t>
            </a:r>
            <a:endParaRPr lang="en-US" sz="700" b="1" dirty="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E0809B22-17E9-44EA-AC89-FCBACEA76C8F}"/>
              </a:ext>
            </a:extLst>
          </p:cNvPr>
          <p:cNvSpPr txBox="1"/>
          <p:nvPr/>
        </p:nvSpPr>
        <p:spPr>
          <a:xfrm>
            <a:off x="2810733" y="3430255"/>
            <a:ext cx="7272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/>
              <a:t>Chiplun</a:t>
            </a:r>
            <a:endParaRPr lang="en-US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9E242112-1746-4E33-A5F7-83044699C90D}"/>
              </a:ext>
            </a:extLst>
          </p:cNvPr>
          <p:cNvSpPr txBox="1"/>
          <p:nvPr/>
        </p:nvSpPr>
        <p:spPr>
          <a:xfrm>
            <a:off x="329115" y="36965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Wingdings" panose="05000000000000000000" pitchFamily="2" charset="2"/>
              </a:rPr>
              <a:t>Q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2C12A37C-05BF-46CA-9BB0-9D288962026C}"/>
              </a:ext>
            </a:extLst>
          </p:cNvPr>
          <p:cNvSpPr txBox="1"/>
          <p:nvPr/>
        </p:nvSpPr>
        <p:spPr>
          <a:xfrm>
            <a:off x="3314465" y="2848550"/>
            <a:ext cx="5556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 err="1"/>
              <a:t>Satara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288093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Jurisdiction of Pune Customs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Jurisdiction of Pune Customs</dc:title>
  <dc:creator>S &amp; I Pune Customs</dc:creator>
  <cp:lastModifiedBy>Tech-I PC</cp:lastModifiedBy>
  <cp:revision>1</cp:revision>
  <dcterms:created xsi:type="dcterms:W3CDTF">2006-08-16T00:00:00Z</dcterms:created>
  <dcterms:modified xsi:type="dcterms:W3CDTF">2025-10-13T12:02:16Z</dcterms:modified>
</cp:coreProperties>
</file>