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29" r:id="rId1"/>
  </p:sldMasterIdLst>
  <p:sldIdLst>
    <p:sldId id="256" r:id="rId2"/>
    <p:sldId id="264" r:id="rId3"/>
    <p:sldId id="257" r:id="rId4"/>
    <p:sldId id="263" r:id="rId5"/>
    <p:sldId id="265" r:id="rId6"/>
    <p:sldId id="266" r:id="rId7"/>
    <p:sldId id="260" r:id="rId8"/>
    <p:sldId id="278" r:id="rId9"/>
    <p:sldId id="277" r:id="rId10"/>
    <p:sldId id="279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sherdo Noel" initials="mN" lastIdx="2" clrIdx="0">
    <p:extLst>
      <p:ext uri="{19B8F6BF-5375-455C-9EA6-DF929625EA0E}">
        <p15:presenceInfo xmlns:p15="http://schemas.microsoft.com/office/powerpoint/2012/main" userId="2ac25b14d9f33b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>
        <p:scale>
          <a:sx n="68" d="100"/>
          <a:sy n="68" d="100"/>
        </p:scale>
        <p:origin x="9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5T16:33:29.724" idx="2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423BF71-38B7-8642-BFCE-EDAE9BD0CBAF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17589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637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4158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513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5BA285-9698-1B45-8319-D90A8C63F150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54000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55671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21460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54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50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CD8A92E-5FF9-8143-81B3-CCB531513398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629850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CD8A92E-5FF9-8143-81B3-CCB531513398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43625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401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D21332B-FE15-41A6-8919-8563A89EA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8B0C0-B8EC-410B-8A40-726F491D3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901" y="3741641"/>
            <a:ext cx="10134198" cy="1857901"/>
          </a:xfrm>
        </p:spPr>
        <p:txBody>
          <a:bodyPr anchor="t"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Does population density affect the measure of a country’s happiness?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547D8-6985-44E4-8E91-2844C1F97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2" y="4756202"/>
            <a:ext cx="8045373" cy="1857901"/>
          </a:xfrm>
          <a:gradFill>
            <a:gsLst>
              <a:gs pos="53946">
                <a:srgbClr val="FDE5B4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Team Name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Backrow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90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285750" indent="-28575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Alexandra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SOlAno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Claudia Palmer </a:t>
            </a:r>
          </a:p>
          <a:p>
            <a:pPr marL="285750" indent="-28575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Donatienne Noel </a:t>
            </a:r>
          </a:p>
          <a:p>
            <a:pPr marL="285750" indent="-28575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John 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cHAPEK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439F6CA3-780D-4C3A-A889-C705E7E7D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5" name="Picture 24" descr="A picture containing drawing, skiing&#10;&#10;Description automatically generated">
            <a:extLst>
              <a:ext uri="{FF2B5EF4-FFF2-40B4-BE49-F238E27FC236}">
                <a16:creationId xmlns:a16="http://schemas.microsoft.com/office/drawing/2014/main" id="{2A31898C-FF14-478F-85DD-B6B630694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184" y="941544"/>
            <a:ext cx="4389631" cy="248745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6335BA4-3C40-424B-A885-29B1007B8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1747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757F7C-9DAF-499A-8B1A-78F94B4EB0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1"/>
          <a:stretch/>
        </p:blipFill>
        <p:spPr>
          <a:xfrm>
            <a:off x="0" y="0"/>
            <a:ext cx="12191980" cy="675860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51AADE-3190-40C1-806A-ED3744263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613" y="0"/>
            <a:ext cx="11482387" cy="6858000"/>
          </a:xfrm>
          <a:custGeom>
            <a:avLst/>
            <a:gdLst>
              <a:gd name="connsiteX0" fmla="*/ 0 w 11482387"/>
              <a:gd name="connsiteY0" fmla="*/ 0 h 6858000"/>
              <a:gd name="connsiteX1" fmla="*/ 11482387 w 11482387"/>
              <a:gd name="connsiteY1" fmla="*/ 0 h 6858000"/>
              <a:gd name="connsiteX2" fmla="*/ 11482387 w 11482387"/>
              <a:gd name="connsiteY2" fmla="*/ 6858000 h 6858000"/>
              <a:gd name="connsiteX3" fmla="*/ 0 w 11482387"/>
              <a:gd name="connsiteY3" fmla="*/ 6858000 h 6858000"/>
              <a:gd name="connsiteX4" fmla="*/ 1587 w 11482387"/>
              <a:gd name="connsiteY4" fmla="*/ 6789738 h 6858000"/>
              <a:gd name="connsiteX5" fmla="*/ 9525 w 11482387"/>
              <a:gd name="connsiteY5" fmla="*/ 6729413 h 6858000"/>
              <a:gd name="connsiteX6" fmla="*/ 20637 w 11482387"/>
              <a:gd name="connsiteY6" fmla="*/ 6677025 h 6858000"/>
              <a:gd name="connsiteX7" fmla="*/ 34925 w 11482387"/>
              <a:gd name="connsiteY7" fmla="*/ 6630988 h 6858000"/>
              <a:gd name="connsiteX8" fmla="*/ 50800 w 11482387"/>
              <a:gd name="connsiteY8" fmla="*/ 6589713 h 6858000"/>
              <a:gd name="connsiteX9" fmla="*/ 69850 w 11482387"/>
              <a:gd name="connsiteY9" fmla="*/ 6553200 h 6858000"/>
              <a:gd name="connsiteX10" fmla="*/ 88900 w 11482387"/>
              <a:gd name="connsiteY10" fmla="*/ 6515100 h 6858000"/>
              <a:gd name="connsiteX11" fmla="*/ 107950 w 11482387"/>
              <a:gd name="connsiteY11" fmla="*/ 6477000 h 6858000"/>
              <a:gd name="connsiteX12" fmla="*/ 123825 w 11482387"/>
              <a:gd name="connsiteY12" fmla="*/ 6440488 h 6858000"/>
              <a:gd name="connsiteX13" fmla="*/ 139700 w 11482387"/>
              <a:gd name="connsiteY13" fmla="*/ 6399213 h 6858000"/>
              <a:gd name="connsiteX14" fmla="*/ 155575 w 11482387"/>
              <a:gd name="connsiteY14" fmla="*/ 6353175 h 6858000"/>
              <a:gd name="connsiteX15" fmla="*/ 166687 w 11482387"/>
              <a:gd name="connsiteY15" fmla="*/ 6300788 h 6858000"/>
              <a:gd name="connsiteX16" fmla="*/ 173037 w 11482387"/>
              <a:gd name="connsiteY16" fmla="*/ 6240463 h 6858000"/>
              <a:gd name="connsiteX17" fmla="*/ 176212 w 11482387"/>
              <a:gd name="connsiteY17" fmla="*/ 6172200 h 6858000"/>
              <a:gd name="connsiteX18" fmla="*/ 173037 w 11482387"/>
              <a:gd name="connsiteY18" fmla="*/ 6103938 h 6858000"/>
              <a:gd name="connsiteX19" fmla="*/ 166687 w 11482387"/>
              <a:gd name="connsiteY19" fmla="*/ 6043613 h 6858000"/>
              <a:gd name="connsiteX20" fmla="*/ 155575 w 11482387"/>
              <a:gd name="connsiteY20" fmla="*/ 5991225 h 6858000"/>
              <a:gd name="connsiteX21" fmla="*/ 139700 w 11482387"/>
              <a:gd name="connsiteY21" fmla="*/ 5945188 h 6858000"/>
              <a:gd name="connsiteX22" fmla="*/ 123825 w 11482387"/>
              <a:gd name="connsiteY22" fmla="*/ 5903913 h 6858000"/>
              <a:gd name="connsiteX23" fmla="*/ 107950 w 11482387"/>
              <a:gd name="connsiteY23" fmla="*/ 5867400 h 6858000"/>
              <a:gd name="connsiteX24" fmla="*/ 88900 w 11482387"/>
              <a:gd name="connsiteY24" fmla="*/ 5829300 h 6858000"/>
              <a:gd name="connsiteX25" fmla="*/ 69850 w 11482387"/>
              <a:gd name="connsiteY25" fmla="*/ 5791200 h 6858000"/>
              <a:gd name="connsiteX26" fmla="*/ 50800 w 11482387"/>
              <a:gd name="connsiteY26" fmla="*/ 5754688 h 6858000"/>
              <a:gd name="connsiteX27" fmla="*/ 34925 w 11482387"/>
              <a:gd name="connsiteY27" fmla="*/ 5713413 h 6858000"/>
              <a:gd name="connsiteX28" fmla="*/ 20637 w 11482387"/>
              <a:gd name="connsiteY28" fmla="*/ 5667375 h 6858000"/>
              <a:gd name="connsiteX29" fmla="*/ 9525 w 11482387"/>
              <a:gd name="connsiteY29" fmla="*/ 5614988 h 6858000"/>
              <a:gd name="connsiteX30" fmla="*/ 1587 w 11482387"/>
              <a:gd name="connsiteY30" fmla="*/ 5554663 h 6858000"/>
              <a:gd name="connsiteX31" fmla="*/ 0 w 11482387"/>
              <a:gd name="connsiteY31" fmla="*/ 5486400 h 6858000"/>
              <a:gd name="connsiteX32" fmla="*/ 1587 w 11482387"/>
              <a:gd name="connsiteY32" fmla="*/ 5418138 h 6858000"/>
              <a:gd name="connsiteX33" fmla="*/ 9525 w 11482387"/>
              <a:gd name="connsiteY33" fmla="*/ 5357813 h 6858000"/>
              <a:gd name="connsiteX34" fmla="*/ 20637 w 11482387"/>
              <a:gd name="connsiteY34" fmla="*/ 5305425 h 6858000"/>
              <a:gd name="connsiteX35" fmla="*/ 34925 w 11482387"/>
              <a:gd name="connsiteY35" fmla="*/ 5259388 h 6858000"/>
              <a:gd name="connsiteX36" fmla="*/ 50800 w 11482387"/>
              <a:gd name="connsiteY36" fmla="*/ 5218113 h 6858000"/>
              <a:gd name="connsiteX37" fmla="*/ 69850 w 11482387"/>
              <a:gd name="connsiteY37" fmla="*/ 5181600 h 6858000"/>
              <a:gd name="connsiteX38" fmla="*/ 88900 w 11482387"/>
              <a:gd name="connsiteY38" fmla="*/ 5143500 h 6858000"/>
              <a:gd name="connsiteX39" fmla="*/ 107950 w 11482387"/>
              <a:gd name="connsiteY39" fmla="*/ 5105400 h 6858000"/>
              <a:gd name="connsiteX40" fmla="*/ 123825 w 11482387"/>
              <a:gd name="connsiteY40" fmla="*/ 5068888 h 6858000"/>
              <a:gd name="connsiteX41" fmla="*/ 139700 w 11482387"/>
              <a:gd name="connsiteY41" fmla="*/ 5027613 h 6858000"/>
              <a:gd name="connsiteX42" fmla="*/ 155575 w 11482387"/>
              <a:gd name="connsiteY42" fmla="*/ 4981575 h 6858000"/>
              <a:gd name="connsiteX43" fmla="*/ 166687 w 11482387"/>
              <a:gd name="connsiteY43" fmla="*/ 4929188 h 6858000"/>
              <a:gd name="connsiteX44" fmla="*/ 173037 w 11482387"/>
              <a:gd name="connsiteY44" fmla="*/ 4868863 h 6858000"/>
              <a:gd name="connsiteX45" fmla="*/ 176212 w 11482387"/>
              <a:gd name="connsiteY45" fmla="*/ 4800600 h 6858000"/>
              <a:gd name="connsiteX46" fmla="*/ 173037 w 11482387"/>
              <a:gd name="connsiteY46" fmla="*/ 4732338 h 6858000"/>
              <a:gd name="connsiteX47" fmla="*/ 166687 w 11482387"/>
              <a:gd name="connsiteY47" fmla="*/ 4672013 h 6858000"/>
              <a:gd name="connsiteX48" fmla="*/ 155575 w 11482387"/>
              <a:gd name="connsiteY48" fmla="*/ 4619625 h 6858000"/>
              <a:gd name="connsiteX49" fmla="*/ 139700 w 11482387"/>
              <a:gd name="connsiteY49" fmla="*/ 4573588 h 6858000"/>
              <a:gd name="connsiteX50" fmla="*/ 123825 w 11482387"/>
              <a:gd name="connsiteY50" fmla="*/ 4532313 h 6858000"/>
              <a:gd name="connsiteX51" fmla="*/ 107950 w 11482387"/>
              <a:gd name="connsiteY51" fmla="*/ 4495800 h 6858000"/>
              <a:gd name="connsiteX52" fmla="*/ 69850 w 11482387"/>
              <a:gd name="connsiteY52" fmla="*/ 4419600 h 6858000"/>
              <a:gd name="connsiteX53" fmla="*/ 50800 w 11482387"/>
              <a:gd name="connsiteY53" fmla="*/ 4383088 h 6858000"/>
              <a:gd name="connsiteX54" fmla="*/ 34925 w 11482387"/>
              <a:gd name="connsiteY54" fmla="*/ 4341813 h 6858000"/>
              <a:gd name="connsiteX55" fmla="*/ 20637 w 11482387"/>
              <a:gd name="connsiteY55" fmla="*/ 4295775 h 6858000"/>
              <a:gd name="connsiteX56" fmla="*/ 9525 w 11482387"/>
              <a:gd name="connsiteY56" fmla="*/ 4243388 h 6858000"/>
              <a:gd name="connsiteX57" fmla="*/ 1587 w 11482387"/>
              <a:gd name="connsiteY57" fmla="*/ 4183063 h 6858000"/>
              <a:gd name="connsiteX58" fmla="*/ 0 w 11482387"/>
              <a:gd name="connsiteY58" fmla="*/ 4114800 h 6858000"/>
              <a:gd name="connsiteX59" fmla="*/ 1587 w 11482387"/>
              <a:gd name="connsiteY59" fmla="*/ 4046538 h 6858000"/>
              <a:gd name="connsiteX60" fmla="*/ 9525 w 11482387"/>
              <a:gd name="connsiteY60" fmla="*/ 3986213 h 6858000"/>
              <a:gd name="connsiteX61" fmla="*/ 20637 w 11482387"/>
              <a:gd name="connsiteY61" fmla="*/ 3933825 h 6858000"/>
              <a:gd name="connsiteX62" fmla="*/ 34925 w 11482387"/>
              <a:gd name="connsiteY62" fmla="*/ 3887788 h 6858000"/>
              <a:gd name="connsiteX63" fmla="*/ 50800 w 11482387"/>
              <a:gd name="connsiteY63" fmla="*/ 3846513 h 6858000"/>
              <a:gd name="connsiteX64" fmla="*/ 69850 w 11482387"/>
              <a:gd name="connsiteY64" fmla="*/ 3810000 h 6858000"/>
              <a:gd name="connsiteX65" fmla="*/ 88900 w 11482387"/>
              <a:gd name="connsiteY65" fmla="*/ 3771900 h 6858000"/>
              <a:gd name="connsiteX66" fmla="*/ 107950 w 11482387"/>
              <a:gd name="connsiteY66" fmla="*/ 3733800 h 6858000"/>
              <a:gd name="connsiteX67" fmla="*/ 123825 w 11482387"/>
              <a:gd name="connsiteY67" fmla="*/ 3697288 h 6858000"/>
              <a:gd name="connsiteX68" fmla="*/ 139700 w 11482387"/>
              <a:gd name="connsiteY68" fmla="*/ 3656013 h 6858000"/>
              <a:gd name="connsiteX69" fmla="*/ 155575 w 11482387"/>
              <a:gd name="connsiteY69" fmla="*/ 3609975 h 6858000"/>
              <a:gd name="connsiteX70" fmla="*/ 166687 w 11482387"/>
              <a:gd name="connsiteY70" fmla="*/ 3557588 h 6858000"/>
              <a:gd name="connsiteX71" fmla="*/ 173037 w 11482387"/>
              <a:gd name="connsiteY71" fmla="*/ 3497263 h 6858000"/>
              <a:gd name="connsiteX72" fmla="*/ 176212 w 11482387"/>
              <a:gd name="connsiteY72" fmla="*/ 3427413 h 6858000"/>
              <a:gd name="connsiteX73" fmla="*/ 173037 w 11482387"/>
              <a:gd name="connsiteY73" fmla="*/ 3360738 h 6858000"/>
              <a:gd name="connsiteX74" fmla="*/ 166687 w 11482387"/>
              <a:gd name="connsiteY74" fmla="*/ 3300413 h 6858000"/>
              <a:gd name="connsiteX75" fmla="*/ 155575 w 11482387"/>
              <a:gd name="connsiteY75" fmla="*/ 3248025 h 6858000"/>
              <a:gd name="connsiteX76" fmla="*/ 139700 w 11482387"/>
              <a:gd name="connsiteY76" fmla="*/ 3201988 h 6858000"/>
              <a:gd name="connsiteX77" fmla="*/ 123825 w 11482387"/>
              <a:gd name="connsiteY77" fmla="*/ 3160713 h 6858000"/>
              <a:gd name="connsiteX78" fmla="*/ 107950 w 11482387"/>
              <a:gd name="connsiteY78" fmla="*/ 3124200 h 6858000"/>
              <a:gd name="connsiteX79" fmla="*/ 88900 w 11482387"/>
              <a:gd name="connsiteY79" fmla="*/ 3086100 h 6858000"/>
              <a:gd name="connsiteX80" fmla="*/ 69850 w 11482387"/>
              <a:gd name="connsiteY80" fmla="*/ 3048000 h 6858000"/>
              <a:gd name="connsiteX81" fmla="*/ 50800 w 11482387"/>
              <a:gd name="connsiteY81" fmla="*/ 3011488 h 6858000"/>
              <a:gd name="connsiteX82" fmla="*/ 34925 w 11482387"/>
              <a:gd name="connsiteY82" fmla="*/ 2970213 h 6858000"/>
              <a:gd name="connsiteX83" fmla="*/ 20637 w 11482387"/>
              <a:gd name="connsiteY83" fmla="*/ 2924175 h 6858000"/>
              <a:gd name="connsiteX84" fmla="*/ 9525 w 11482387"/>
              <a:gd name="connsiteY84" fmla="*/ 2871788 h 6858000"/>
              <a:gd name="connsiteX85" fmla="*/ 1587 w 11482387"/>
              <a:gd name="connsiteY85" fmla="*/ 2811463 h 6858000"/>
              <a:gd name="connsiteX86" fmla="*/ 0 w 11482387"/>
              <a:gd name="connsiteY86" fmla="*/ 2743200 h 6858000"/>
              <a:gd name="connsiteX87" fmla="*/ 1587 w 11482387"/>
              <a:gd name="connsiteY87" fmla="*/ 2674938 h 6858000"/>
              <a:gd name="connsiteX88" fmla="*/ 9525 w 11482387"/>
              <a:gd name="connsiteY88" fmla="*/ 2614613 h 6858000"/>
              <a:gd name="connsiteX89" fmla="*/ 20637 w 11482387"/>
              <a:gd name="connsiteY89" fmla="*/ 2562225 h 6858000"/>
              <a:gd name="connsiteX90" fmla="*/ 34925 w 11482387"/>
              <a:gd name="connsiteY90" fmla="*/ 2516188 h 6858000"/>
              <a:gd name="connsiteX91" fmla="*/ 50800 w 11482387"/>
              <a:gd name="connsiteY91" fmla="*/ 2474913 h 6858000"/>
              <a:gd name="connsiteX92" fmla="*/ 69850 w 11482387"/>
              <a:gd name="connsiteY92" fmla="*/ 2438400 h 6858000"/>
              <a:gd name="connsiteX93" fmla="*/ 88900 w 11482387"/>
              <a:gd name="connsiteY93" fmla="*/ 2400300 h 6858000"/>
              <a:gd name="connsiteX94" fmla="*/ 107950 w 11482387"/>
              <a:gd name="connsiteY94" fmla="*/ 2362200 h 6858000"/>
              <a:gd name="connsiteX95" fmla="*/ 123825 w 11482387"/>
              <a:gd name="connsiteY95" fmla="*/ 2325688 h 6858000"/>
              <a:gd name="connsiteX96" fmla="*/ 139700 w 11482387"/>
              <a:gd name="connsiteY96" fmla="*/ 2284413 h 6858000"/>
              <a:gd name="connsiteX97" fmla="*/ 155575 w 11482387"/>
              <a:gd name="connsiteY97" fmla="*/ 2238375 h 6858000"/>
              <a:gd name="connsiteX98" fmla="*/ 166687 w 11482387"/>
              <a:gd name="connsiteY98" fmla="*/ 2185988 h 6858000"/>
              <a:gd name="connsiteX99" fmla="*/ 173037 w 11482387"/>
              <a:gd name="connsiteY99" fmla="*/ 2125663 h 6858000"/>
              <a:gd name="connsiteX100" fmla="*/ 176212 w 11482387"/>
              <a:gd name="connsiteY100" fmla="*/ 2057400 h 6858000"/>
              <a:gd name="connsiteX101" fmla="*/ 173037 w 11482387"/>
              <a:gd name="connsiteY101" fmla="*/ 1989138 h 6858000"/>
              <a:gd name="connsiteX102" fmla="*/ 166687 w 11482387"/>
              <a:gd name="connsiteY102" fmla="*/ 1928813 h 6858000"/>
              <a:gd name="connsiteX103" fmla="*/ 155575 w 11482387"/>
              <a:gd name="connsiteY103" fmla="*/ 1876425 h 6858000"/>
              <a:gd name="connsiteX104" fmla="*/ 139700 w 11482387"/>
              <a:gd name="connsiteY104" fmla="*/ 1830388 h 6858000"/>
              <a:gd name="connsiteX105" fmla="*/ 123825 w 11482387"/>
              <a:gd name="connsiteY105" fmla="*/ 1789113 h 6858000"/>
              <a:gd name="connsiteX106" fmla="*/ 107950 w 11482387"/>
              <a:gd name="connsiteY106" fmla="*/ 1752600 h 6858000"/>
              <a:gd name="connsiteX107" fmla="*/ 88900 w 11482387"/>
              <a:gd name="connsiteY107" fmla="*/ 1714500 h 6858000"/>
              <a:gd name="connsiteX108" fmla="*/ 69850 w 11482387"/>
              <a:gd name="connsiteY108" fmla="*/ 1676400 h 6858000"/>
              <a:gd name="connsiteX109" fmla="*/ 50800 w 11482387"/>
              <a:gd name="connsiteY109" fmla="*/ 1639888 h 6858000"/>
              <a:gd name="connsiteX110" fmla="*/ 34925 w 11482387"/>
              <a:gd name="connsiteY110" fmla="*/ 1598613 h 6858000"/>
              <a:gd name="connsiteX111" fmla="*/ 20637 w 11482387"/>
              <a:gd name="connsiteY111" fmla="*/ 1552575 h 6858000"/>
              <a:gd name="connsiteX112" fmla="*/ 9525 w 11482387"/>
              <a:gd name="connsiteY112" fmla="*/ 1500188 h 6858000"/>
              <a:gd name="connsiteX113" fmla="*/ 1587 w 11482387"/>
              <a:gd name="connsiteY113" fmla="*/ 1439863 h 6858000"/>
              <a:gd name="connsiteX114" fmla="*/ 0 w 11482387"/>
              <a:gd name="connsiteY114" fmla="*/ 1371600 h 6858000"/>
              <a:gd name="connsiteX115" fmla="*/ 1587 w 11482387"/>
              <a:gd name="connsiteY115" fmla="*/ 1303338 h 6858000"/>
              <a:gd name="connsiteX116" fmla="*/ 9525 w 11482387"/>
              <a:gd name="connsiteY116" fmla="*/ 1243013 h 6858000"/>
              <a:gd name="connsiteX117" fmla="*/ 20637 w 11482387"/>
              <a:gd name="connsiteY117" fmla="*/ 1190625 h 6858000"/>
              <a:gd name="connsiteX118" fmla="*/ 34925 w 11482387"/>
              <a:gd name="connsiteY118" fmla="*/ 1144588 h 6858000"/>
              <a:gd name="connsiteX119" fmla="*/ 50800 w 11482387"/>
              <a:gd name="connsiteY119" fmla="*/ 1103313 h 6858000"/>
              <a:gd name="connsiteX120" fmla="*/ 69850 w 11482387"/>
              <a:gd name="connsiteY120" fmla="*/ 1066800 h 6858000"/>
              <a:gd name="connsiteX121" fmla="*/ 88900 w 11482387"/>
              <a:gd name="connsiteY121" fmla="*/ 1028700 h 6858000"/>
              <a:gd name="connsiteX122" fmla="*/ 107950 w 11482387"/>
              <a:gd name="connsiteY122" fmla="*/ 990600 h 6858000"/>
              <a:gd name="connsiteX123" fmla="*/ 123825 w 11482387"/>
              <a:gd name="connsiteY123" fmla="*/ 954088 h 6858000"/>
              <a:gd name="connsiteX124" fmla="*/ 139700 w 11482387"/>
              <a:gd name="connsiteY124" fmla="*/ 912813 h 6858000"/>
              <a:gd name="connsiteX125" fmla="*/ 155575 w 11482387"/>
              <a:gd name="connsiteY125" fmla="*/ 866775 h 6858000"/>
              <a:gd name="connsiteX126" fmla="*/ 166687 w 11482387"/>
              <a:gd name="connsiteY126" fmla="*/ 814388 h 6858000"/>
              <a:gd name="connsiteX127" fmla="*/ 173037 w 11482387"/>
              <a:gd name="connsiteY127" fmla="*/ 754063 h 6858000"/>
              <a:gd name="connsiteX128" fmla="*/ 176212 w 11482387"/>
              <a:gd name="connsiteY128" fmla="*/ 685800 h 6858000"/>
              <a:gd name="connsiteX129" fmla="*/ 173037 w 11482387"/>
              <a:gd name="connsiteY129" fmla="*/ 617538 h 6858000"/>
              <a:gd name="connsiteX130" fmla="*/ 166687 w 11482387"/>
              <a:gd name="connsiteY130" fmla="*/ 557213 h 6858000"/>
              <a:gd name="connsiteX131" fmla="*/ 155575 w 11482387"/>
              <a:gd name="connsiteY131" fmla="*/ 504825 h 6858000"/>
              <a:gd name="connsiteX132" fmla="*/ 139700 w 11482387"/>
              <a:gd name="connsiteY132" fmla="*/ 458788 h 6858000"/>
              <a:gd name="connsiteX133" fmla="*/ 123825 w 11482387"/>
              <a:gd name="connsiteY133" fmla="*/ 417513 h 6858000"/>
              <a:gd name="connsiteX134" fmla="*/ 107950 w 11482387"/>
              <a:gd name="connsiteY134" fmla="*/ 381000 h 6858000"/>
              <a:gd name="connsiteX135" fmla="*/ 88900 w 11482387"/>
              <a:gd name="connsiteY135" fmla="*/ 342900 h 6858000"/>
              <a:gd name="connsiteX136" fmla="*/ 69850 w 11482387"/>
              <a:gd name="connsiteY136" fmla="*/ 304800 h 6858000"/>
              <a:gd name="connsiteX137" fmla="*/ 50800 w 11482387"/>
              <a:gd name="connsiteY137" fmla="*/ 268288 h 6858000"/>
              <a:gd name="connsiteX138" fmla="*/ 34925 w 11482387"/>
              <a:gd name="connsiteY138" fmla="*/ 227013 h 6858000"/>
              <a:gd name="connsiteX139" fmla="*/ 20637 w 11482387"/>
              <a:gd name="connsiteY139" fmla="*/ 180975 h 6858000"/>
              <a:gd name="connsiteX140" fmla="*/ 9525 w 11482387"/>
              <a:gd name="connsiteY140" fmla="*/ 128588 h 6858000"/>
              <a:gd name="connsiteX141" fmla="*/ 1587 w 11482387"/>
              <a:gd name="connsiteY141" fmla="*/ 682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1482387" h="6858000">
                <a:moveTo>
                  <a:pt x="0" y="0"/>
                </a:moveTo>
                <a:lnTo>
                  <a:pt x="11482387" y="0"/>
                </a:lnTo>
                <a:lnTo>
                  <a:pt x="11482387" y="6858000"/>
                </a:lnTo>
                <a:lnTo>
                  <a:pt x="0" y="6858000"/>
                </a:lnTo>
                <a:lnTo>
                  <a:pt x="1587" y="6789738"/>
                </a:lnTo>
                <a:lnTo>
                  <a:pt x="9525" y="6729413"/>
                </a:lnTo>
                <a:lnTo>
                  <a:pt x="20637" y="6677025"/>
                </a:lnTo>
                <a:lnTo>
                  <a:pt x="34925" y="6630988"/>
                </a:lnTo>
                <a:lnTo>
                  <a:pt x="50800" y="6589713"/>
                </a:lnTo>
                <a:lnTo>
                  <a:pt x="69850" y="6553200"/>
                </a:lnTo>
                <a:lnTo>
                  <a:pt x="88900" y="6515100"/>
                </a:lnTo>
                <a:lnTo>
                  <a:pt x="107950" y="6477000"/>
                </a:lnTo>
                <a:lnTo>
                  <a:pt x="123825" y="6440488"/>
                </a:lnTo>
                <a:lnTo>
                  <a:pt x="139700" y="6399213"/>
                </a:lnTo>
                <a:lnTo>
                  <a:pt x="155575" y="6353175"/>
                </a:lnTo>
                <a:lnTo>
                  <a:pt x="166687" y="6300788"/>
                </a:lnTo>
                <a:lnTo>
                  <a:pt x="173037" y="6240463"/>
                </a:lnTo>
                <a:lnTo>
                  <a:pt x="176212" y="6172200"/>
                </a:lnTo>
                <a:lnTo>
                  <a:pt x="173037" y="6103938"/>
                </a:lnTo>
                <a:lnTo>
                  <a:pt x="166687" y="6043613"/>
                </a:lnTo>
                <a:lnTo>
                  <a:pt x="155575" y="5991225"/>
                </a:lnTo>
                <a:lnTo>
                  <a:pt x="139700" y="5945188"/>
                </a:lnTo>
                <a:lnTo>
                  <a:pt x="123825" y="5903913"/>
                </a:lnTo>
                <a:lnTo>
                  <a:pt x="107950" y="5867400"/>
                </a:lnTo>
                <a:lnTo>
                  <a:pt x="88900" y="5829300"/>
                </a:lnTo>
                <a:lnTo>
                  <a:pt x="69850" y="5791200"/>
                </a:lnTo>
                <a:lnTo>
                  <a:pt x="50800" y="5754688"/>
                </a:lnTo>
                <a:lnTo>
                  <a:pt x="34925" y="5713413"/>
                </a:lnTo>
                <a:lnTo>
                  <a:pt x="20637" y="5667375"/>
                </a:lnTo>
                <a:lnTo>
                  <a:pt x="9525" y="5614988"/>
                </a:lnTo>
                <a:lnTo>
                  <a:pt x="1587" y="5554663"/>
                </a:lnTo>
                <a:lnTo>
                  <a:pt x="0" y="5486400"/>
                </a:lnTo>
                <a:lnTo>
                  <a:pt x="1587" y="5418138"/>
                </a:lnTo>
                <a:lnTo>
                  <a:pt x="9525" y="5357813"/>
                </a:lnTo>
                <a:lnTo>
                  <a:pt x="20637" y="5305425"/>
                </a:lnTo>
                <a:lnTo>
                  <a:pt x="34925" y="5259388"/>
                </a:lnTo>
                <a:lnTo>
                  <a:pt x="50800" y="5218113"/>
                </a:lnTo>
                <a:lnTo>
                  <a:pt x="69850" y="5181600"/>
                </a:lnTo>
                <a:lnTo>
                  <a:pt x="88900" y="5143500"/>
                </a:lnTo>
                <a:lnTo>
                  <a:pt x="107950" y="5105400"/>
                </a:lnTo>
                <a:lnTo>
                  <a:pt x="123825" y="5068888"/>
                </a:lnTo>
                <a:lnTo>
                  <a:pt x="139700" y="5027613"/>
                </a:lnTo>
                <a:lnTo>
                  <a:pt x="155575" y="4981575"/>
                </a:lnTo>
                <a:lnTo>
                  <a:pt x="166687" y="4929188"/>
                </a:lnTo>
                <a:lnTo>
                  <a:pt x="173037" y="4868863"/>
                </a:lnTo>
                <a:lnTo>
                  <a:pt x="176212" y="4800600"/>
                </a:lnTo>
                <a:lnTo>
                  <a:pt x="173037" y="4732338"/>
                </a:lnTo>
                <a:lnTo>
                  <a:pt x="166687" y="4672013"/>
                </a:lnTo>
                <a:lnTo>
                  <a:pt x="155575" y="4619625"/>
                </a:lnTo>
                <a:lnTo>
                  <a:pt x="139700" y="4573588"/>
                </a:lnTo>
                <a:lnTo>
                  <a:pt x="123825" y="4532313"/>
                </a:lnTo>
                <a:lnTo>
                  <a:pt x="107950" y="4495800"/>
                </a:lnTo>
                <a:lnTo>
                  <a:pt x="69850" y="4419600"/>
                </a:lnTo>
                <a:lnTo>
                  <a:pt x="50800" y="4383088"/>
                </a:lnTo>
                <a:lnTo>
                  <a:pt x="34925" y="4341813"/>
                </a:lnTo>
                <a:lnTo>
                  <a:pt x="20637" y="4295775"/>
                </a:lnTo>
                <a:lnTo>
                  <a:pt x="9525" y="4243388"/>
                </a:lnTo>
                <a:lnTo>
                  <a:pt x="1587" y="4183063"/>
                </a:lnTo>
                <a:lnTo>
                  <a:pt x="0" y="4114800"/>
                </a:lnTo>
                <a:lnTo>
                  <a:pt x="1587" y="4046538"/>
                </a:lnTo>
                <a:lnTo>
                  <a:pt x="9525" y="3986213"/>
                </a:lnTo>
                <a:lnTo>
                  <a:pt x="20637" y="3933825"/>
                </a:lnTo>
                <a:lnTo>
                  <a:pt x="34925" y="3887788"/>
                </a:lnTo>
                <a:lnTo>
                  <a:pt x="50800" y="3846513"/>
                </a:lnTo>
                <a:lnTo>
                  <a:pt x="69850" y="3810000"/>
                </a:lnTo>
                <a:lnTo>
                  <a:pt x="88900" y="3771900"/>
                </a:lnTo>
                <a:lnTo>
                  <a:pt x="107950" y="3733800"/>
                </a:lnTo>
                <a:lnTo>
                  <a:pt x="123825" y="3697288"/>
                </a:lnTo>
                <a:lnTo>
                  <a:pt x="139700" y="3656013"/>
                </a:lnTo>
                <a:lnTo>
                  <a:pt x="155575" y="3609975"/>
                </a:lnTo>
                <a:lnTo>
                  <a:pt x="166687" y="3557588"/>
                </a:lnTo>
                <a:lnTo>
                  <a:pt x="173037" y="3497263"/>
                </a:lnTo>
                <a:lnTo>
                  <a:pt x="176212" y="3427413"/>
                </a:lnTo>
                <a:lnTo>
                  <a:pt x="173037" y="3360738"/>
                </a:lnTo>
                <a:lnTo>
                  <a:pt x="166687" y="3300413"/>
                </a:lnTo>
                <a:lnTo>
                  <a:pt x="155575" y="3248025"/>
                </a:lnTo>
                <a:lnTo>
                  <a:pt x="139700" y="3201988"/>
                </a:lnTo>
                <a:lnTo>
                  <a:pt x="123825" y="3160713"/>
                </a:lnTo>
                <a:lnTo>
                  <a:pt x="107950" y="3124200"/>
                </a:lnTo>
                <a:lnTo>
                  <a:pt x="88900" y="3086100"/>
                </a:lnTo>
                <a:lnTo>
                  <a:pt x="69850" y="3048000"/>
                </a:lnTo>
                <a:lnTo>
                  <a:pt x="50800" y="3011488"/>
                </a:lnTo>
                <a:lnTo>
                  <a:pt x="34925" y="2970213"/>
                </a:lnTo>
                <a:lnTo>
                  <a:pt x="20637" y="2924175"/>
                </a:lnTo>
                <a:lnTo>
                  <a:pt x="9525" y="2871788"/>
                </a:lnTo>
                <a:lnTo>
                  <a:pt x="1587" y="2811463"/>
                </a:lnTo>
                <a:lnTo>
                  <a:pt x="0" y="2743200"/>
                </a:lnTo>
                <a:lnTo>
                  <a:pt x="1587" y="2674938"/>
                </a:lnTo>
                <a:lnTo>
                  <a:pt x="9525" y="2614613"/>
                </a:lnTo>
                <a:lnTo>
                  <a:pt x="20637" y="2562225"/>
                </a:lnTo>
                <a:lnTo>
                  <a:pt x="34925" y="2516188"/>
                </a:lnTo>
                <a:lnTo>
                  <a:pt x="50800" y="2474913"/>
                </a:lnTo>
                <a:lnTo>
                  <a:pt x="69850" y="2438400"/>
                </a:lnTo>
                <a:lnTo>
                  <a:pt x="88900" y="2400300"/>
                </a:lnTo>
                <a:lnTo>
                  <a:pt x="107950" y="2362200"/>
                </a:lnTo>
                <a:lnTo>
                  <a:pt x="123825" y="2325688"/>
                </a:lnTo>
                <a:lnTo>
                  <a:pt x="139700" y="2284413"/>
                </a:lnTo>
                <a:lnTo>
                  <a:pt x="155575" y="2238375"/>
                </a:lnTo>
                <a:lnTo>
                  <a:pt x="166687" y="2185988"/>
                </a:lnTo>
                <a:lnTo>
                  <a:pt x="173037" y="2125663"/>
                </a:lnTo>
                <a:lnTo>
                  <a:pt x="176212" y="2057400"/>
                </a:lnTo>
                <a:lnTo>
                  <a:pt x="173037" y="1989138"/>
                </a:lnTo>
                <a:lnTo>
                  <a:pt x="166687" y="1928813"/>
                </a:lnTo>
                <a:lnTo>
                  <a:pt x="155575" y="1876425"/>
                </a:lnTo>
                <a:lnTo>
                  <a:pt x="139700" y="1830388"/>
                </a:lnTo>
                <a:lnTo>
                  <a:pt x="123825" y="1789113"/>
                </a:lnTo>
                <a:lnTo>
                  <a:pt x="107950" y="1752600"/>
                </a:lnTo>
                <a:lnTo>
                  <a:pt x="88900" y="1714500"/>
                </a:lnTo>
                <a:lnTo>
                  <a:pt x="69850" y="1676400"/>
                </a:lnTo>
                <a:lnTo>
                  <a:pt x="50800" y="1639888"/>
                </a:lnTo>
                <a:lnTo>
                  <a:pt x="34925" y="1598613"/>
                </a:lnTo>
                <a:lnTo>
                  <a:pt x="20637" y="1552575"/>
                </a:lnTo>
                <a:lnTo>
                  <a:pt x="9525" y="1500188"/>
                </a:lnTo>
                <a:lnTo>
                  <a:pt x="1587" y="1439863"/>
                </a:lnTo>
                <a:lnTo>
                  <a:pt x="0" y="1371600"/>
                </a:lnTo>
                <a:lnTo>
                  <a:pt x="1587" y="1303338"/>
                </a:lnTo>
                <a:lnTo>
                  <a:pt x="9525" y="1243013"/>
                </a:lnTo>
                <a:lnTo>
                  <a:pt x="20637" y="1190625"/>
                </a:lnTo>
                <a:lnTo>
                  <a:pt x="34925" y="1144588"/>
                </a:lnTo>
                <a:lnTo>
                  <a:pt x="50800" y="1103313"/>
                </a:lnTo>
                <a:lnTo>
                  <a:pt x="69850" y="1066800"/>
                </a:lnTo>
                <a:lnTo>
                  <a:pt x="88900" y="1028700"/>
                </a:lnTo>
                <a:lnTo>
                  <a:pt x="107950" y="990600"/>
                </a:lnTo>
                <a:lnTo>
                  <a:pt x="123825" y="954088"/>
                </a:lnTo>
                <a:lnTo>
                  <a:pt x="139700" y="912813"/>
                </a:lnTo>
                <a:lnTo>
                  <a:pt x="155575" y="866775"/>
                </a:lnTo>
                <a:lnTo>
                  <a:pt x="166687" y="814388"/>
                </a:lnTo>
                <a:lnTo>
                  <a:pt x="173037" y="754063"/>
                </a:lnTo>
                <a:lnTo>
                  <a:pt x="176212" y="685800"/>
                </a:lnTo>
                <a:lnTo>
                  <a:pt x="173037" y="617538"/>
                </a:lnTo>
                <a:lnTo>
                  <a:pt x="166687" y="557213"/>
                </a:lnTo>
                <a:lnTo>
                  <a:pt x="155575" y="504825"/>
                </a:lnTo>
                <a:lnTo>
                  <a:pt x="139700" y="458788"/>
                </a:lnTo>
                <a:lnTo>
                  <a:pt x="123825" y="417513"/>
                </a:lnTo>
                <a:lnTo>
                  <a:pt x="107950" y="381000"/>
                </a:lnTo>
                <a:lnTo>
                  <a:pt x="88900" y="342900"/>
                </a:lnTo>
                <a:lnTo>
                  <a:pt x="69850" y="304800"/>
                </a:lnTo>
                <a:lnTo>
                  <a:pt x="50800" y="268288"/>
                </a:lnTo>
                <a:lnTo>
                  <a:pt x="34925" y="227013"/>
                </a:lnTo>
                <a:lnTo>
                  <a:pt x="20637" y="180975"/>
                </a:lnTo>
                <a:lnTo>
                  <a:pt x="9525" y="128588"/>
                </a:lnTo>
                <a:lnTo>
                  <a:pt x="1587" y="68263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5D740-CA21-4890-8A92-2C62A3F1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025922" cy="59602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Solution to the challenge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91D00-B4F7-4EA6-9548-718128A31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09082"/>
            <a:ext cx="10853531" cy="549721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43AD9D-C9AF-4AE0-829B-66FDE8DA113D}"/>
              </a:ext>
            </a:extLst>
          </p:cNvPr>
          <p:cNvSpPr txBox="1"/>
          <p:nvPr/>
        </p:nvSpPr>
        <p:spPr>
          <a:xfrm>
            <a:off x="914400" y="692197"/>
            <a:ext cx="10174688" cy="5652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of Regression Analysis framework to estimate the strength of the relationship between the variables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of the following libraries -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Scipy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calculate the R square and </a:t>
            </a:r>
            <a:r>
              <a:rPr lang="en-US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get the linear regression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find a strong correlation between the variables, we conducted a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each variables and we  paired them with an independent variable -  the ladder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paired variables we described them with the following equation: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m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representing the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variables 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representing the 	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variables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intercept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solution gave us more emerging scatter plots in which the relationship appears to be linear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811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757F7C-9DAF-499A-8B1A-78F94B4EB0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1"/>
          <a:stretch/>
        </p:blipFill>
        <p:spPr>
          <a:xfrm>
            <a:off x="20" y="-154734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51AADE-3190-40C1-806A-ED3744263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613" y="0"/>
            <a:ext cx="11482387" cy="6858000"/>
          </a:xfrm>
          <a:custGeom>
            <a:avLst/>
            <a:gdLst>
              <a:gd name="connsiteX0" fmla="*/ 0 w 11482387"/>
              <a:gd name="connsiteY0" fmla="*/ 0 h 6858000"/>
              <a:gd name="connsiteX1" fmla="*/ 11482387 w 11482387"/>
              <a:gd name="connsiteY1" fmla="*/ 0 h 6858000"/>
              <a:gd name="connsiteX2" fmla="*/ 11482387 w 11482387"/>
              <a:gd name="connsiteY2" fmla="*/ 6858000 h 6858000"/>
              <a:gd name="connsiteX3" fmla="*/ 0 w 11482387"/>
              <a:gd name="connsiteY3" fmla="*/ 6858000 h 6858000"/>
              <a:gd name="connsiteX4" fmla="*/ 1587 w 11482387"/>
              <a:gd name="connsiteY4" fmla="*/ 6789738 h 6858000"/>
              <a:gd name="connsiteX5" fmla="*/ 9525 w 11482387"/>
              <a:gd name="connsiteY5" fmla="*/ 6729413 h 6858000"/>
              <a:gd name="connsiteX6" fmla="*/ 20637 w 11482387"/>
              <a:gd name="connsiteY6" fmla="*/ 6677025 h 6858000"/>
              <a:gd name="connsiteX7" fmla="*/ 34925 w 11482387"/>
              <a:gd name="connsiteY7" fmla="*/ 6630988 h 6858000"/>
              <a:gd name="connsiteX8" fmla="*/ 50800 w 11482387"/>
              <a:gd name="connsiteY8" fmla="*/ 6589713 h 6858000"/>
              <a:gd name="connsiteX9" fmla="*/ 69850 w 11482387"/>
              <a:gd name="connsiteY9" fmla="*/ 6553200 h 6858000"/>
              <a:gd name="connsiteX10" fmla="*/ 88900 w 11482387"/>
              <a:gd name="connsiteY10" fmla="*/ 6515100 h 6858000"/>
              <a:gd name="connsiteX11" fmla="*/ 107950 w 11482387"/>
              <a:gd name="connsiteY11" fmla="*/ 6477000 h 6858000"/>
              <a:gd name="connsiteX12" fmla="*/ 123825 w 11482387"/>
              <a:gd name="connsiteY12" fmla="*/ 6440488 h 6858000"/>
              <a:gd name="connsiteX13" fmla="*/ 139700 w 11482387"/>
              <a:gd name="connsiteY13" fmla="*/ 6399213 h 6858000"/>
              <a:gd name="connsiteX14" fmla="*/ 155575 w 11482387"/>
              <a:gd name="connsiteY14" fmla="*/ 6353175 h 6858000"/>
              <a:gd name="connsiteX15" fmla="*/ 166687 w 11482387"/>
              <a:gd name="connsiteY15" fmla="*/ 6300788 h 6858000"/>
              <a:gd name="connsiteX16" fmla="*/ 173037 w 11482387"/>
              <a:gd name="connsiteY16" fmla="*/ 6240463 h 6858000"/>
              <a:gd name="connsiteX17" fmla="*/ 176212 w 11482387"/>
              <a:gd name="connsiteY17" fmla="*/ 6172200 h 6858000"/>
              <a:gd name="connsiteX18" fmla="*/ 173037 w 11482387"/>
              <a:gd name="connsiteY18" fmla="*/ 6103938 h 6858000"/>
              <a:gd name="connsiteX19" fmla="*/ 166687 w 11482387"/>
              <a:gd name="connsiteY19" fmla="*/ 6043613 h 6858000"/>
              <a:gd name="connsiteX20" fmla="*/ 155575 w 11482387"/>
              <a:gd name="connsiteY20" fmla="*/ 5991225 h 6858000"/>
              <a:gd name="connsiteX21" fmla="*/ 139700 w 11482387"/>
              <a:gd name="connsiteY21" fmla="*/ 5945188 h 6858000"/>
              <a:gd name="connsiteX22" fmla="*/ 123825 w 11482387"/>
              <a:gd name="connsiteY22" fmla="*/ 5903913 h 6858000"/>
              <a:gd name="connsiteX23" fmla="*/ 107950 w 11482387"/>
              <a:gd name="connsiteY23" fmla="*/ 5867400 h 6858000"/>
              <a:gd name="connsiteX24" fmla="*/ 88900 w 11482387"/>
              <a:gd name="connsiteY24" fmla="*/ 5829300 h 6858000"/>
              <a:gd name="connsiteX25" fmla="*/ 69850 w 11482387"/>
              <a:gd name="connsiteY25" fmla="*/ 5791200 h 6858000"/>
              <a:gd name="connsiteX26" fmla="*/ 50800 w 11482387"/>
              <a:gd name="connsiteY26" fmla="*/ 5754688 h 6858000"/>
              <a:gd name="connsiteX27" fmla="*/ 34925 w 11482387"/>
              <a:gd name="connsiteY27" fmla="*/ 5713413 h 6858000"/>
              <a:gd name="connsiteX28" fmla="*/ 20637 w 11482387"/>
              <a:gd name="connsiteY28" fmla="*/ 5667375 h 6858000"/>
              <a:gd name="connsiteX29" fmla="*/ 9525 w 11482387"/>
              <a:gd name="connsiteY29" fmla="*/ 5614988 h 6858000"/>
              <a:gd name="connsiteX30" fmla="*/ 1587 w 11482387"/>
              <a:gd name="connsiteY30" fmla="*/ 5554663 h 6858000"/>
              <a:gd name="connsiteX31" fmla="*/ 0 w 11482387"/>
              <a:gd name="connsiteY31" fmla="*/ 5486400 h 6858000"/>
              <a:gd name="connsiteX32" fmla="*/ 1587 w 11482387"/>
              <a:gd name="connsiteY32" fmla="*/ 5418138 h 6858000"/>
              <a:gd name="connsiteX33" fmla="*/ 9525 w 11482387"/>
              <a:gd name="connsiteY33" fmla="*/ 5357813 h 6858000"/>
              <a:gd name="connsiteX34" fmla="*/ 20637 w 11482387"/>
              <a:gd name="connsiteY34" fmla="*/ 5305425 h 6858000"/>
              <a:gd name="connsiteX35" fmla="*/ 34925 w 11482387"/>
              <a:gd name="connsiteY35" fmla="*/ 5259388 h 6858000"/>
              <a:gd name="connsiteX36" fmla="*/ 50800 w 11482387"/>
              <a:gd name="connsiteY36" fmla="*/ 5218113 h 6858000"/>
              <a:gd name="connsiteX37" fmla="*/ 69850 w 11482387"/>
              <a:gd name="connsiteY37" fmla="*/ 5181600 h 6858000"/>
              <a:gd name="connsiteX38" fmla="*/ 88900 w 11482387"/>
              <a:gd name="connsiteY38" fmla="*/ 5143500 h 6858000"/>
              <a:gd name="connsiteX39" fmla="*/ 107950 w 11482387"/>
              <a:gd name="connsiteY39" fmla="*/ 5105400 h 6858000"/>
              <a:gd name="connsiteX40" fmla="*/ 123825 w 11482387"/>
              <a:gd name="connsiteY40" fmla="*/ 5068888 h 6858000"/>
              <a:gd name="connsiteX41" fmla="*/ 139700 w 11482387"/>
              <a:gd name="connsiteY41" fmla="*/ 5027613 h 6858000"/>
              <a:gd name="connsiteX42" fmla="*/ 155575 w 11482387"/>
              <a:gd name="connsiteY42" fmla="*/ 4981575 h 6858000"/>
              <a:gd name="connsiteX43" fmla="*/ 166687 w 11482387"/>
              <a:gd name="connsiteY43" fmla="*/ 4929188 h 6858000"/>
              <a:gd name="connsiteX44" fmla="*/ 173037 w 11482387"/>
              <a:gd name="connsiteY44" fmla="*/ 4868863 h 6858000"/>
              <a:gd name="connsiteX45" fmla="*/ 176212 w 11482387"/>
              <a:gd name="connsiteY45" fmla="*/ 4800600 h 6858000"/>
              <a:gd name="connsiteX46" fmla="*/ 173037 w 11482387"/>
              <a:gd name="connsiteY46" fmla="*/ 4732338 h 6858000"/>
              <a:gd name="connsiteX47" fmla="*/ 166687 w 11482387"/>
              <a:gd name="connsiteY47" fmla="*/ 4672013 h 6858000"/>
              <a:gd name="connsiteX48" fmla="*/ 155575 w 11482387"/>
              <a:gd name="connsiteY48" fmla="*/ 4619625 h 6858000"/>
              <a:gd name="connsiteX49" fmla="*/ 139700 w 11482387"/>
              <a:gd name="connsiteY49" fmla="*/ 4573588 h 6858000"/>
              <a:gd name="connsiteX50" fmla="*/ 123825 w 11482387"/>
              <a:gd name="connsiteY50" fmla="*/ 4532313 h 6858000"/>
              <a:gd name="connsiteX51" fmla="*/ 107950 w 11482387"/>
              <a:gd name="connsiteY51" fmla="*/ 4495800 h 6858000"/>
              <a:gd name="connsiteX52" fmla="*/ 69850 w 11482387"/>
              <a:gd name="connsiteY52" fmla="*/ 4419600 h 6858000"/>
              <a:gd name="connsiteX53" fmla="*/ 50800 w 11482387"/>
              <a:gd name="connsiteY53" fmla="*/ 4383088 h 6858000"/>
              <a:gd name="connsiteX54" fmla="*/ 34925 w 11482387"/>
              <a:gd name="connsiteY54" fmla="*/ 4341813 h 6858000"/>
              <a:gd name="connsiteX55" fmla="*/ 20637 w 11482387"/>
              <a:gd name="connsiteY55" fmla="*/ 4295775 h 6858000"/>
              <a:gd name="connsiteX56" fmla="*/ 9525 w 11482387"/>
              <a:gd name="connsiteY56" fmla="*/ 4243388 h 6858000"/>
              <a:gd name="connsiteX57" fmla="*/ 1587 w 11482387"/>
              <a:gd name="connsiteY57" fmla="*/ 4183063 h 6858000"/>
              <a:gd name="connsiteX58" fmla="*/ 0 w 11482387"/>
              <a:gd name="connsiteY58" fmla="*/ 4114800 h 6858000"/>
              <a:gd name="connsiteX59" fmla="*/ 1587 w 11482387"/>
              <a:gd name="connsiteY59" fmla="*/ 4046538 h 6858000"/>
              <a:gd name="connsiteX60" fmla="*/ 9525 w 11482387"/>
              <a:gd name="connsiteY60" fmla="*/ 3986213 h 6858000"/>
              <a:gd name="connsiteX61" fmla="*/ 20637 w 11482387"/>
              <a:gd name="connsiteY61" fmla="*/ 3933825 h 6858000"/>
              <a:gd name="connsiteX62" fmla="*/ 34925 w 11482387"/>
              <a:gd name="connsiteY62" fmla="*/ 3887788 h 6858000"/>
              <a:gd name="connsiteX63" fmla="*/ 50800 w 11482387"/>
              <a:gd name="connsiteY63" fmla="*/ 3846513 h 6858000"/>
              <a:gd name="connsiteX64" fmla="*/ 69850 w 11482387"/>
              <a:gd name="connsiteY64" fmla="*/ 3810000 h 6858000"/>
              <a:gd name="connsiteX65" fmla="*/ 88900 w 11482387"/>
              <a:gd name="connsiteY65" fmla="*/ 3771900 h 6858000"/>
              <a:gd name="connsiteX66" fmla="*/ 107950 w 11482387"/>
              <a:gd name="connsiteY66" fmla="*/ 3733800 h 6858000"/>
              <a:gd name="connsiteX67" fmla="*/ 123825 w 11482387"/>
              <a:gd name="connsiteY67" fmla="*/ 3697288 h 6858000"/>
              <a:gd name="connsiteX68" fmla="*/ 139700 w 11482387"/>
              <a:gd name="connsiteY68" fmla="*/ 3656013 h 6858000"/>
              <a:gd name="connsiteX69" fmla="*/ 155575 w 11482387"/>
              <a:gd name="connsiteY69" fmla="*/ 3609975 h 6858000"/>
              <a:gd name="connsiteX70" fmla="*/ 166687 w 11482387"/>
              <a:gd name="connsiteY70" fmla="*/ 3557588 h 6858000"/>
              <a:gd name="connsiteX71" fmla="*/ 173037 w 11482387"/>
              <a:gd name="connsiteY71" fmla="*/ 3497263 h 6858000"/>
              <a:gd name="connsiteX72" fmla="*/ 176212 w 11482387"/>
              <a:gd name="connsiteY72" fmla="*/ 3427413 h 6858000"/>
              <a:gd name="connsiteX73" fmla="*/ 173037 w 11482387"/>
              <a:gd name="connsiteY73" fmla="*/ 3360738 h 6858000"/>
              <a:gd name="connsiteX74" fmla="*/ 166687 w 11482387"/>
              <a:gd name="connsiteY74" fmla="*/ 3300413 h 6858000"/>
              <a:gd name="connsiteX75" fmla="*/ 155575 w 11482387"/>
              <a:gd name="connsiteY75" fmla="*/ 3248025 h 6858000"/>
              <a:gd name="connsiteX76" fmla="*/ 139700 w 11482387"/>
              <a:gd name="connsiteY76" fmla="*/ 3201988 h 6858000"/>
              <a:gd name="connsiteX77" fmla="*/ 123825 w 11482387"/>
              <a:gd name="connsiteY77" fmla="*/ 3160713 h 6858000"/>
              <a:gd name="connsiteX78" fmla="*/ 107950 w 11482387"/>
              <a:gd name="connsiteY78" fmla="*/ 3124200 h 6858000"/>
              <a:gd name="connsiteX79" fmla="*/ 88900 w 11482387"/>
              <a:gd name="connsiteY79" fmla="*/ 3086100 h 6858000"/>
              <a:gd name="connsiteX80" fmla="*/ 69850 w 11482387"/>
              <a:gd name="connsiteY80" fmla="*/ 3048000 h 6858000"/>
              <a:gd name="connsiteX81" fmla="*/ 50800 w 11482387"/>
              <a:gd name="connsiteY81" fmla="*/ 3011488 h 6858000"/>
              <a:gd name="connsiteX82" fmla="*/ 34925 w 11482387"/>
              <a:gd name="connsiteY82" fmla="*/ 2970213 h 6858000"/>
              <a:gd name="connsiteX83" fmla="*/ 20637 w 11482387"/>
              <a:gd name="connsiteY83" fmla="*/ 2924175 h 6858000"/>
              <a:gd name="connsiteX84" fmla="*/ 9525 w 11482387"/>
              <a:gd name="connsiteY84" fmla="*/ 2871788 h 6858000"/>
              <a:gd name="connsiteX85" fmla="*/ 1587 w 11482387"/>
              <a:gd name="connsiteY85" fmla="*/ 2811463 h 6858000"/>
              <a:gd name="connsiteX86" fmla="*/ 0 w 11482387"/>
              <a:gd name="connsiteY86" fmla="*/ 2743200 h 6858000"/>
              <a:gd name="connsiteX87" fmla="*/ 1587 w 11482387"/>
              <a:gd name="connsiteY87" fmla="*/ 2674938 h 6858000"/>
              <a:gd name="connsiteX88" fmla="*/ 9525 w 11482387"/>
              <a:gd name="connsiteY88" fmla="*/ 2614613 h 6858000"/>
              <a:gd name="connsiteX89" fmla="*/ 20637 w 11482387"/>
              <a:gd name="connsiteY89" fmla="*/ 2562225 h 6858000"/>
              <a:gd name="connsiteX90" fmla="*/ 34925 w 11482387"/>
              <a:gd name="connsiteY90" fmla="*/ 2516188 h 6858000"/>
              <a:gd name="connsiteX91" fmla="*/ 50800 w 11482387"/>
              <a:gd name="connsiteY91" fmla="*/ 2474913 h 6858000"/>
              <a:gd name="connsiteX92" fmla="*/ 69850 w 11482387"/>
              <a:gd name="connsiteY92" fmla="*/ 2438400 h 6858000"/>
              <a:gd name="connsiteX93" fmla="*/ 88900 w 11482387"/>
              <a:gd name="connsiteY93" fmla="*/ 2400300 h 6858000"/>
              <a:gd name="connsiteX94" fmla="*/ 107950 w 11482387"/>
              <a:gd name="connsiteY94" fmla="*/ 2362200 h 6858000"/>
              <a:gd name="connsiteX95" fmla="*/ 123825 w 11482387"/>
              <a:gd name="connsiteY95" fmla="*/ 2325688 h 6858000"/>
              <a:gd name="connsiteX96" fmla="*/ 139700 w 11482387"/>
              <a:gd name="connsiteY96" fmla="*/ 2284413 h 6858000"/>
              <a:gd name="connsiteX97" fmla="*/ 155575 w 11482387"/>
              <a:gd name="connsiteY97" fmla="*/ 2238375 h 6858000"/>
              <a:gd name="connsiteX98" fmla="*/ 166687 w 11482387"/>
              <a:gd name="connsiteY98" fmla="*/ 2185988 h 6858000"/>
              <a:gd name="connsiteX99" fmla="*/ 173037 w 11482387"/>
              <a:gd name="connsiteY99" fmla="*/ 2125663 h 6858000"/>
              <a:gd name="connsiteX100" fmla="*/ 176212 w 11482387"/>
              <a:gd name="connsiteY100" fmla="*/ 2057400 h 6858000"/>
              <a:gd name="connsiteX101" fmla="*/ 173037 w 11482387"/>
              <a:gd name="connsiteY101" fmla="*/ 1989138 h 6858000"/>
              <a:gd name="connsiteX102" fmla="*/ 166687 w 11482387"/>
              <a:gd name="connsiteY102" fmla="*/ 1928813 h 6858000"/>
              <a:gd name="connsiteX103" fmla="*/ 155575 w 11482387"/>
              <a:gd name="connsiteY103" fmla="*/ 1876425 h 6858000"/>
              <a:gd name="connsiteX104" fmla="*/ 139700 w 11482387"/>
              <a:gd name="connsiteY104" fmla="*/ 1830388 h 6858000"/>
              <a:gd name="connsiteX105" fmla="*/ 123825 w 11482387"/>
              <a:gd name="connsiteY105" fmla="*/ 1789113 h 6858000"/>
              <a:gd name="connsiteX106" fmla="*/ 107950 w 11482387"/>
              <a:gd name="connsiteY106" fmla="*/ 1752600 h 6858000"/>
              <a:gd name="connsiteX107" fmla="*/ 88900 w 11482387"/>
              <a:gd name="connsiteY107" fmla="*/ 1714500 h 6858000"/>
              <a:gd name="connsiteX108" fmla="*/ 69850 w 11482387"/>
              <a:gd name="connsiteY108" fmla="*/ 1676400 h 6858000"/>
              <a:gd name="connsiteX109" fmla="*/ 50800 w 11482387"/>
              <a:gd name="connsiteY109" fmla="*/ 1639888 h 6858000"/>
              <a:gd name="connsiteX110" fmla="*/ 34925 w 11482387"/>
              <a:gd name="connsiteY110" fmla="*/ 1598613 h 6858000"/>
              <a:gd name="connsiteX111" fmla="*/ 20637 w 11482387"/>
              <a:gd name="connsiteY111" fmla="*/ 1552575 h 6858000"/>
              <a:gd name="connsiteX112" fmla="*/ 9525 w 11482387"/>
              <a:gd name="connsiteY112" fmla="*/ 1500188 h 6858000"/>
              <a:gd name="connsiteX113" fmla="*/ 1587 w 11482387"/>
              <a:gd name="connsiteY113" fmla="*/ 1439863 h 6858000"/>
              <a:gd name="connsiteX114" fmla="*/ 0 w 11482387"/>
              <a:gd name="connsiteY114" fmla="*/ 1371600 h 6858000"/>
              <a:gd name="connsiteX115" fmla="*/ 1587 w 11482387"/>
              <a:gd name="connsiteY115" fmla="*/ 1303338 h 6858000"/>
              <a:gd name="connsiteX116" fmla="*/ 9525 w 11482387"/>
              <a:gd name="connsiteY116" fmla="*/ 1243013 h 6858000"/>
              <a:gd name="connsiteX117" fmla="*/ 20637 w 11482387"/>
              <a:gd name="connsiteY117" fmla="*/ 1190625 h 6858000"/>
              <a:gd name="connsiteX118" fmla="*/ 34925 w 11482387"/>
              <a:gd name="connsiteY118" fmla="*/ 1144588 h 6858000"/>
              <a:gd name="connsiteX119" fmla="*/ 50800 w 11482387"/>
              <a:gd name="connsiteY119" fmla="*/ 1103313 h 6858000"/>
              <a:gd name="connsiteX120" fmla="*/ 69850 w 11482387"/>
              <a:gd name="connsiteY120" fmla="*/ 1066800 h 6858000"/>
              <a:gd name="connsiteX121" fmla="*/ 88900 w 11482387"/>
              <a:gd name="connsiteY121" fmla="*/ 1028700 h 6858000"/>
              <a:gd name="connsiteX122" fmla="*/ 107950 w 11482387"/>
              <a:gd name="connsiteY122" fmla="*/ 990600 h 6858000"/>
              <a:gd name="connsiteX123" fmla="*/ 123825 w 11482387"/>
              <a:gd name="connsiteY123" fmla="*/ 954088 h 6858000"/>
              <a:gd name="connsiteX124" fmla="*/ 139700 w 11482387"/>
              <a:gd name="connsiteY124" fmla="*/ 912813 h 6858000"/>
              <a:gd name="connsiteX125" fmla="*/ 155575 w 11482387"/>
              <a:gd name="connsiteY125" fmla="*/ 866775 h 6858000"/>
              <a:gd name="connsiteX126" fmla="*/ 166687 w 11482387"/>
              <a:gd name="connsiteY126" fmla="*/ 814388 h 6858000"/>
              <a:gd name="connsiteX127" fmla="*/ 173037 w 11482387"/>
              <a:gd name="connsiteY127" fmla="*/ 754063 h 6858000"/>
              <a:gd name="connsiteX128" fmla="*/ 176212 w 11482387"/>
              <a:gd name="connsiteY128" fmla="*/ 685800 h 6858000"/>
              <a:gd name="connsiteX129" fmla="*/ 173037 w 11482387"/>
              <a:gd name="connsiteY129" fmla="*/ 617538 h 6858000"/>
              <a:gd name="connsiteX130" fmla="*/ 166687 w 11482387"/>
              <a:gd name="connsiteY130" fmla="*/ 557213 h 6858000"/>
              <a:gd name="connsiteX131" fmla="*/ 155575 w 11482387"/>
              <a:gd name="connsiteY131" fmla="*/ 504825 h 6858000"/>
              <a:gd name="connsiteX132" fmla="*/ 139700 w 11482387"/>
              <a:gd name="connsiteY132" fmla="*/ 458788 h 6858000"/>
              <a:gd name="connsiteX133" fmla="*/ 123825 w 11482387"/>
              <a:gd name="connsiteY133" fmla="*/ 417513 h 6858000"/>
              <a:gd name="connsiteX134" fmla="*/ 107950 w 11482387"/>
              <a:gd name="connsiteY134" fmla="*/ 381000 h 6858000"/>
              <a:gd name="connsiteX135" fmla="*/ 88900 w 11482387"/>
              <a:gd name="connsiteY135" fmla="*/ 342900 h 6858000"/>
              <a:gd name="connsiteX136" fmla="*/ 69850 w 11482387"/>
              <a:gd name="connsiteY136" fmla="*/ 304800 h 6858000"/>
              <a:gd name="connsiteX137" fmla="*/ 50800 w 11482387"/>
              <a:gd name="connsiteY137" fmla="*/ 268288 h 6858000"/>
              <a:gd name="connsiteX138" fmla="*/ 34925 w 11482387"/>
              <a:gd name="connsiteY138" fmla="*/ 227013 h 6858000"/>
              <a:gd name="connsiteX139" fmla="*/ 20637 w 11482387"/>
              <a:gd name="connsiteY139" fmla="*/ 180975 h 6858000"/>
              <a:gd name="connsiteX140" fmla="*/ 9525 w 11482387"/>
              <a:gd name="connsiteY140" fmla="*/ 128588 h 6858000"/>
              <a:gd name="connsiteX141" fmla="*/ 1587 w 11482387"/>
              <a:gd name="connsiteY141" fmla="*/ 682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1482387" h="6858000">
                <a:moveTo>
                  <a:pt x="0" y="0"/>
                </a:moveTo>
                <a:lnTo>
                  <a:pt x="11482387" y="0"/>
                </a:lnTo>
                <a:lnTo>
                  <a:pt x="11482387" y="6858000"/>
                </a:lnTo>
                <a:lnTo>
                  <a:pt x="0" y="6858000"/>
                </a:lnTo>
                <a:lnTo>
                  <a:pt x="1587" y="6789738"/>
                </a:lnTo>
                <a:lnTo>
                  <a:pt x="9525" y="6729413"/>
                </a:lnTo>
                <a:lnTo>
                  <a:pt x="20637" y="6677025"/>
                </a:lnTo>
                <a:lnTo>
                  <a:pt x="34925" y="6630988"/>
                </a:lnTo>
                <a:lnTo>
                  <a:pt x="50800" y="6589713"/>
                </a:lnTo>
                <a:lnTo>
                  <a:pt x="69850" y="6553200"/>
                </a:lnTo>
                <a:lnTo>
                  <a:pt x="88900" y="6515100"/>
                </a:lnTo>
                <a:lnTo>
                  <a:pt x="107950" y="6477000"/>
                </a:lnTo>
                <a:lnTo>
                  <a:pt x="123825" y="6440488"/>
                </a:lnTo>
                <a:lnTo>
                  <a:pt x="139700" y="6399213"/>
                </a:lnTo>
                <a:lnTo>
                  <a:pt x="155575" y="6353175"/>
                </a:lnTo>
                <a:lnTo>
                  <a:pt x="166687" y="6300788"/>
                </a:lnTo>
                <a:lnTo>
                  <a:pt x="173037" y="6240463"/>
                </a:lnTo>
                <a:lnTo>
                  <a:pt x="176212" y="6172200"/>
                </a:lnTo>
                <a:lnTo>
                  <a:pt x="173037" y="6103938"/>
                </a:lnTo>
                <a:lnTo>
                  <a:pt x="166687" y="6043613"/>
                </a:lnTo>
                <a:lnTo>
                  <a:pt x="155575" y="5991225"/>
                </a:lnTo>
                <a:lnTo>
                  <a:pt x="139700" y="5945188"/>
                </a:lnTo>
                <a:lnTo>
                  <a:pt x="123825" y="5903913"/>
                </a:lnTo>
                <a:lnTo>
                  <a:pt x="107950" y="5867400"/>
                </a:lnTo>
                <a:lnTo>
                  <a:pt x="88900" y="5829300"/>
                </a:lnTo>
                <a:lnTo>
                  <a:pt x="69850" y="5791200"/>
                </a:lnTo>
                <a:lnTo>
                  <a:pt x="50800" y="5754688"/>
                </a:lnTo>
                <a:lnTo>
                  <a:pt x="34925" y="5713413"/>
                </a:lnTo>
                <a:lnTo>
                  <a:pt x="20637" y="5667375"/>
                </a:lnTo>
                <a:lnTo>
                  <a:pt x="9525" y="5614988"/>
                </a:lnTo>
                <a:lnTo>
                  <a:pt x="1587" y="5554663"/>
                </a:lnTo>
                <a:lnTo>
                  <a:pt x="0" y="5486400"/>
                </a:lnTo>
                <a:lnTo>
                  <a:pt x="1587" y="5418138"/>
                </a:lnTo>
                <a:lnTo>
                  <a:pt x="9525" y="5357813"/>
                </a:lnTo>
                <a:lnTo>
                  <a:pt x="20637" y="5305425"/>
                </a:lnTo>
                <a:lnTo>
                  <a:pt x="34925" y="5259388"/>
                </a:lnTo>
                <a:lnTo>
                  <a:pt x="50800" y="5218113"/>
                </a:lnTo>
                <a:lnTo>
                  <a:pt x="69850" y="5181600"/>
                </a:lnTo>
                <a:lnTo>
                  <a:pt x="88900" y="5143500"/>
                </a:lnTo>
                <a:lnTo>
                  <a:pt x="107950" y="5105400"/>
                </a:lnTo>
                <a:lnTo>
                  <a:pt x="123825" y="5068888"/>
                </a:lnTo>
                <a:lnTo>
                  <a:pt x="139700" y="5027613"/>
                </a:lnTo>
                <a:lnTo>
                  <a:pt x="155575" y="4981575"/>
                </a:lnTo>
                <a:lnTo>
                  <a:pt x="166687" y="4929188"/>
                </a:lnTo>
                <a:lnTo>
                  <a:pt x="173037" y="4868863"/>
                </a:lnTo>
                <a:lnTo>
                  <a:pt x="176212" y="4800600"/>
                </a:lnTo>
                <a:lnTo>
                  <a:pt x="173037" y="4732338"/>
                </a:lnTo>
                <a:lnTo>
                  <a:pt x="166687" y="4672013"/>
                </a:lnTo>
                <a:lnTo>
                  <a:pt x="155575" y="4619625"/>
                </a:lnTo>
                <a:lnTo>
                  <a:pt x="139700" y="4573588"/>
                </a:lnTo>
                <a:lnTo>
                  <a:pt x="123825" y="4532313"/>
                </a:lnTo>
                <a:lnTo>
                  <a:pt x="107950" y="4495800"/>
                </a:lnTo>
                <a:lnTo>
                  <a:pt x="69850" y="4419600"/>
                </a:lnTo>
                <a:lnTo>
                  <a:pt x="50800" y="4383088"/>
                </a:lnTo>
                <a:lnTo>
                  <a:pt x="34925" y="4341813"/>
                </a:lnTo>
                <a:lnTo>
                  <a:pt x="20637" y="4295775"/>
                </a:lnTo>
                <a:lnTo>
                  <a:pt x="9525" y="4243388"/>
                </a:lnTo>
                <a:lnTo>
                  <a:pt x="1587" y="4183063"/>
                </a:lnTo>
                <a:lnTo>
                  <a:pt x="0" y="4114800"/>
                </a:lnTo>
                <a:lnTo>
                  <a:pt x="1587" y="4046538"/>
                </a:lnTo>
                <a:lnTo>
                  <a:pt x="9525" y="3986213"/>
                </a:lnTo>
                <a:lnTo>
                  <a:pt x="20637" y="3933825"/>
                </a:lnTo>
                <a:lnTo>
                  <a:pt x="34925" y="3887788"/>
                </a:lnTo>
                <a:lnTo>
                  <a:pt x="50800" y="3846513"/>
                </a:lnTo>
                <a:lnTo>
                  <a:pt x="69850" y="3810000"/>
                </a:lnTo>
                <a:lnTo>
                  <a:pt x="88900" y="3771900"/>
                </a:lnTo>
                <a:lnTo>
                  <a:pt x="107950" y="3733800"/>
                </a:lnTo>
                <a:lnTo>
                  <a:pt x="123825" y="3697288"/>
                </a:lnTo>
                <a:lnTo>
                  <a:pt x="139700" y="3656013"/>
                </a:lnTo>
                <a:lnTo>
                  <a:pt x="155575" y="3609975"/>
                </a:lnTo>
                <a:lnTo>
                  <a:pt x="166687" y="3557588"/>
                </a:lnTo>
                <a:lnTo>
                  <a:pt x="173037" y="3497263"/>
                </a:lnTo>
                <a:lnTo>
                  <a:pt x="176212" y="3427413"/>
                </a:lnTo>
                <a:lnTo>
                  <a:pt x="173037" y="3360738"/>
                </a:lnTo>
                <a:lnTo>
                  <a:pt x="166687" y="3300413"/>
                </a:lnTo>
                <a:lnTo>
                  <a:pt x="155575" y="3248025"/>
                </a:lnTo>
                <a:lnTo>
                  <a:pt x="139700" y="3201988"/>
                </a:lnTo>
                <a:lnTo>
                  <a:pt x="123825" y="3160713"/>
                </a:lnTo>
                <a:lnTo>
                  <a:pt x="107950" y="3124200"/>
                </a:lnTo>
                <a:lnTo>
                  <a:pt x="88900" y="3086100"/>
                </a:lnTo>
                <a:lnTo>
                  <a:pt x="69850" y="3048000"/>
                </a:lnTo>
                <a:lnTo>
                  <a:pt x="50800" y="3011488"/>
                </a:lnTo>
                <a:lnTo>
                  <a:pt x="34925" y="2970213"/>
                </a:lnTo>
                <a:lnTo>
                  <a:pt x="20637" y="2924175"/>
                </a:lnTo>
                <a:lnTo>
                  <a:pt x="9525" y="2871788"/>
                </a:lnTo>
                <a:lnTo>
                  <a:pt x="1587" y="2811463"/>
                </a:lnTo>
                <a:lnTo>
                  <a:pt x="0" y="2743200"/>
                </a:lnTo>
                <a:lnTo>
                  <a:pt x="1587" y="2674938"/>
                </a:lnTo>
                <a:lnTo>
                  <a:pt x="9525" y="2614613"/>
                </a:lnTo>
                <a:lnTo>
                  <a:pt x="20637" y="2562225"/>
                </a:lnTo>
                <a:lnTo>
                  <a:pt x="34925" y="2516188"/>
                </a:lnTo>
                <a:lnTo>
                  <a:pt x="50800" y="2474913"/>
                </a:lnTo>
                <a:lnTo>
                  <a:pt x="69850" y="2438400"/>
                </a:lnTo>
                <a:lnTo>
                  <a:pt x="88900" y="2400300"/>
                </a:lnTo>
                <a:lnTo>
                  <a:pt x="107950" y="2362200"/>
                </a:lnTo>
                <a:lnTo>
                  <a:pt x="123825" y="2325688"/>
                </a:lnTo>
                <a:lnTo>
                  <a:pt x="139700" y="2284413"/>
                </a:lnTo>
                <a:lnTo>
                  <a:pt x="155575" y="2238375"/>
                </a:lnTo>
                <a:lnTo>
                  <a:pt x="166687" y="2185988"/>
                </a:lnTo>
                <a:lnTo>
                  <a:pt x="173037" y="2125663"/>
                </a:lnTo>
                <a:lnTo>
                  <a:pt x="176212" y="2057400"/>
                </a:lnTo>
                <a:lnTo>
                  <a:pt x="173037" y="1989138"/>
                </a:lnTo>
                <a:lnTo>
                  <a:pt x="166687" y="1928813"/>
                </a:lnTo>
                <a:lnTo>
                  <a:pt x="155575" y="1876425"/>
                </a:lnTo>
                <a:lnTo>
                  <a:pt x="139700" y="1830388"/>
                </a:lnTo>
                <a:lnTo>
                  <a:pt x="123825" y="1789113"/>
                </a:lnTo>
                <a:lnTo>
                  <a:pt x="107950" y="1752600"/>
                </a:lnTo>
                <a:lnTo>
                  <a:pt x="88900" y="1714500"/>
                </a:lnTo>
                <a:lnTo>
                  <a:pt x="69850" y="1676400"/>
                </a:lnTo>
                <a:lnTo>
                  <a:pt x="50800" y="1639888"/>
                </a:lnTo>
                <a:lnTo>
                  <a:pt x="34925" y="1598613"/>
                </a:lnTo>
                <a:lnTo>
                  <a:pt x="20637" y="1552575"/>
                </a:lnTo>
                <a:lnTo>
                  <a:pt x="9525" y="1500188"/>
                </a:lnTo>
                <a:lnTo>
                  <a:pt x="1587" y="1439863"/>
                </a:lnTo>
                <a:lnTo>
                  <a:pt x="0" y="1371600"/>
                </a:lnTo>
                <a:lnTo>
                  <a:pt x="1587" y="1303338"/>
                </a:lnTo>
                <a:lnTo>
                  <a:pt x="9525" y="1243013"/>
                </a:lnTo>
                <a:lnTo>
                  <a:pt x="20637" y="1190625"/>
                </a:lnTo>
                <a:lnTo>
                  <a:pt x="34925" y="1144588"/>
                </a:lnTo>
                <a:lnTo>
                  <a:pt x="50800" y="1103313"/>
                </a:lnTo>
                <a:lnTo>
                  <a:pt x="69850" y="1066800"/>
                </a:lnTo>
                <a:lnTo>
                  <a:pt x="88900" y="1028700"/>
                </a:lnTo>
                <a:lnTo>
                  <a:pt x="107950" y="990600"/>
                </a:lnTo>
                <a:lnTo>
                  <a:pt x="123825" y="954088"/>
                </a:lnTo>
                <a:lnTo>
                  <a:pt x="139700" y="912813"/>
                </a:lnTo>
                <a:lnTo>
                  <a:pt x="155575" y="866775"/>
                </a:lnTo>
                <a:lnTo>
                  <a:pt x="166687" y="814388"/>
                </a:lnTo>
                <a:lnTo>
                  <a:pt x="173037" y="754063"/>
                </a:lnTo>
                <a:lnTo>
                  <a:pt x="176212" y="685800"/>
                </a:lnTo>
                <a:lnTo>
                  <a:pt x="173037" y="617538"/>
                </a:lnTo>
                <a:lnTo>
                  <a:pt x="166687" y="557213"/>
                </a:lnTo>
                <a:lnTo>
                  <a:pt x="155575" y="504825"/>
                </a:lnTo>
                <a:lnTo>
                  <a:pt x="139700" y="458788"/>
                </a:lnTo>
                <a:lnTo>
                  <a:pt x="123825" y="417513"/>
                </a:lnTo>
                <a:lnTo>
                  <a:pt x="107950" y="381000"/>
                </a:lnTo>
                <a:lnTo>
                  <a:pt x="88900" y="342900"/>
                </a:lnTo>
                <a:lnTo>
                  <a:pt x="69850" y="304800"/>
                </a:lnTo>
                <a:lnTo>
                  <a:pt x="50800" y="268288"/>
                </a:lnTo>
                <a:lnTo>
                  <a:pt x="34925" y="227013"/>
                </a:lnTo>
                <a:lnTo>
                  <a:pt x="20637" y="180975"/>
                </a:lnTo>
                <a:lnTo>
                  <a:pt x="9525" y="128588"/>
                </a:lnTo>
                <a:lnTo>
                  <a:pt x="1587" y="68263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5D740-CA21-4890-8A92-2C62A3F1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7639104" cy="59602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OUR FINDINGS – </a:t>
            </a:r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vs Ladder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D58475-85CC-4A63-A7F7-183067FA1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8262" y="1165987"/>
            <a:ext cx="6257925" cy="4238625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ED7CB4-996A-4A77-8BEE-2306E83FD27A}"/>
              </a:ext>
            </a:extLst>
          </p:cNvPr>
          <p:cNvSpPr txBox="1"/>
          <p:nvPr/>
        </p:nvSpPr>
        <p:spPr>
          <a:xfrm>
            <a:off x="8049126" y="959556"/>
            <a:ext cx="3959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.0081 far to One, -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Not a strong relationship</a:t>
            </a:r>
            <a:r>
              <a:rPr lang="en-US" dirty="0"/>
              <a:t> between the variables -  Density and Happiness.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4D0B15-1F7D-4524-849C-2F34D540C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780" y="2460057"/>
            <a:ext cx="5334000" cy="3733800"/>
          </a:xfrm>
          <a:prstGeom prst="rect">
            <a:avLst/>
          </a:prstGeom>
          <a:ln w="2540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4280812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757F7C-9DAF-499A-8B1A-78F94B4EB0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51AADE-3190-40C1-806A-ED3744263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613" y="0"/>
            <a:ext cx="11482387" cy="6858000"/>
          </a:xfrm>
          <a:custGeom>
            <a:avLst/>
            <a:gdLst>
              <a:gd name="connsiteX0" fmla="*/ 0 w 11482387"/>
              <a:gd name="connsiteY0" fmla="*/ 0 h 6858000"/>
              <a:gd name="connsiteX1" fmla="*/ 11482387 w 11482387"/>
              <a:gd name="connsiteY1" fmla="*/ 0 h 6858000"/>
              <a:gd name="connsiteX2" fmla="*/ 11482387 w 11482387"/>
              <a:gd name="connsiteY2" fmla="*/ 6858000 h 6858000"/>
              <a:gd name="connsiteX3" fmla="*/ 0 w 11482387"/>
              <a:gd name="connsiteY3" fmla="*/ 6858000 h 6858000"/>
              <a:gd name="connsiteX4" fmla="*/ 1587 w 11482387"/>
              <a:gd name="connsiteY4" fmla="*/ 6789738 h 6858000"/>
              <a:gd name="connsiteX5" fmla="*/ 9525 w 11482387"/>
              <a:gd name="connsiteY5" fmla="*/ 6729413 h 6858000"/>
              <a:gd name="connsiteX6" fmla="*/ 20637 w 11482387"/>
              <a:gd name="connsiteY6" fmla="*/ 6677025 h 6858000"/>
              <a:gd name="connsiteX7" fmla="*/ 34925 w 11482387"/>
              <a:gd name="connsiteY7" fmla="*/ 6630988 h 6858000"/>
              <a:gd name="connsiteX8" fmla="*/ 50800 w 11482387"/>
              <a:gd name="connsiteY8" fmla="*/ 6589713 h 6858000"/>
              <a:gd name="connsiteX9" fmla="*/ 69850 w 11482387"/>
              <a:gd name="connsiteY9" fmla="*/ 6553200 h 6858000"/>
              <a:gd name="connsiteX10" fmla="*/ 88900 w 11482387"/>
              <a:gd name="connsiteY10" fmla="*/ 6515100 h 6858000"/>
              <a:gd name="connsiteX11" fmla="*/ 107950 w 11482387"/>
              <a:gd name="connsiteY11" fmla="*/ 6477000 h 6858000"/>
              <a:gd name="connsiteX12" fmla="*/ 123825 w 11482387"/>
              <a:gd name="connsiteY12" fmla="*/ 6440488 h 6858000"/>
              <a:gd name="connsiteX13" fmla="*/ 139700 w 11482387"/>
              <a:gd name="connsiteY13" fmla="*/ 6399213 h 6858000"/>
              <a:gd name="connsiteX14" fmla="*/ 155575 w 11482387"/>
              <a:gd name="connsiteY14" fmla="*/ 6353175 h 6858000"/>
              <a:gd name="connsiteX15" fmla="*/ 166687 w 11482387"/>
              <a:gd name="connsiteY15" fmla="*/ 6300788 h 6858000"/>
              <a:gd name="connsiteX16" fmla="*/ 173037 w 11482387"/>
              <a:gd name="connsiteY16" fmla="*/ 6240463 h 6858000"/>
              <a:gd name="connsiteX17" fmla="*/ 176212 w 11482387"/>
              <a:gd name="connsiteY17" fmla="*/ 6172200 h 6858000"/>
              <a:gd name="connsiteX18" fmla="*/ 173037 w 11482387"/>
              <a:gd name="connsiteY18" fmla="*/ 6103938 h 6858000"/>
              <a:gd name="connsiteX19" fmla="*/ 166687 w 11482387"/>
              <a:gd name="connsiteY19" fmla="*/ 6043613 h 6858000"/>
              <a:gd name="connsiteX20" fmla="*/ 155575 w 11482387"/>
              <a:gd name="connsiteY20" fmla="*/ 5991225 h 6858000"/>
              <a:gd name="connsiteX21" fmla="*/ 139700 w 11482387"/>
              <a:gd name="connsiteY21" fmla="*/ 5945188 h 6858000"/>
              <a:gd name="connsiteX22" fmla="*/ 123825 w 11482387"/>
              <a:gd name="connsiteY22" fmla="*/ 5903913 h 6858000"/>
              <a:gd name="connsiteX23" fmla="*/ 107950 w 11482387"/>
              <a:gd name="connsiteY23" fmla="*/ 5867400 h 6858000"/>
              <a:gd name="connsiteX24" fmla="*/ 88900 w 11482387"/>
              <a:gd name="connsiteY24" fmla="*/ 5829300 h 6858000"/>
              <a:gd name="connsiteX25" fmla="*/ 69850 w 11482387"/>
              <a:gd name="connsiteY25" fmla="*/ 5791200 h 6858000"/>
              <a:gd name="connsiteX26" fmla="*/ 50800 w 11482387"/>
              <a:gd name="connsiteY26" fmla="*/ 5754688 h 6858000"/>
              <a:gd name="connsiteX27" fmla="*/ 34925 w 11482387"/>
              <a:gd name="connsiteY27" fmla="*/ 5713413 h 6858000"/>
              <a:gd name="connsiteX28" fmla="*/ 20637 w 11482387"/>
              <a:gd name="connsiteY28" fmla="*/ 5667375 h 6858000"/>
              <a:gd name="connsiteX29" fmla="*/ 9525 w 11482387"/>
              <a:gd name="connsiteY29" fmla="*/ 5614988 h 6858000"/>
              <a:gd name="connsiteX30" fmla="*/ 1587 w 11482387"/>
              <a:gd name="connsiteY30" fmla="*/ 5554663 h 6858000"/>
              <a:gd name="connsiteX31" fmla="*/ 0 w 11482387"/>
              <a:gd name="connsiteY31" fmla="*/ 5486400 h 6858000"/>
              <a:gd name="connsiteX32" fmla="*/ 1587 w 11482387"/>
              <a:gd name="connsiteY32" fmla="*/ 5418138 h 6858000"/>
              <a:gd name="connsiteX33" fmla="*/ 9525 w 11482387"/>
              <a:gd name="connsiteY33" fmla="*/ 5357813 h 6858000"/>
              <a:gd name="connsiteX34" fmla="*/ 20637 w 11482387"/>
              <a:gd name="connsiteY34" fmla="*/ 5305425 h 6858000"/>
              <a:gd name="connsiteX35" fmla="*/ 34925 w 11482387"/>
              <a:gd name="connsiteY35" fmla="*/ 5259388 h 6858000"/>
              <a:gd name="connsiteX36" fmla="*/ 50800 w 11482387"/>
              <a:gd name="connsiteY36" fmla="*/ 5218113 h 6858000"/>
              <a:gd name="connsiteX37" fmla="*/ 69850 w 11482387"/>
              <a:gd name="connsiteY37" fmla="*/ 5181600 h 6858000"/>
              <a:gd name="connsiteX38" fmla="*/ 88900 w 11482387"/>
              <a:gd name="connsiteY38" fmla="*/ 5143500 h 6858000"/>
              <a:gd name="connsiteX39" fmla="*/ 107950 w 11482387"/>
              <a:gd name="connsiteY39" fmla="*/ 5105400 h 6858000"/>
              <a:gd name="connsiteX40" fmla="*/ 123825 w 11482387"/>
              <a:gd name="connsiteY40" fmla="*/ 5068888 h 6858000"/>
              <a:gd name="connsiteX41" fmla="*/ 139700 w 11482387"/>
              <a:gd name="connsiteY41" fmla="*/ 5027613 h 6858000"/>
              <a:gd name="connsiteX42" fmla="*/ 155575 w 11482387"/>
              <a:gd name="connsiteY42" fmla="*/ 4981575 h 6858000"/>
              <a:gd name="connsiteX43" fmla="*/ 166687 w 11482387"/>
              <a:gd name="connsiteY43" fmla="*/ 4929188 h 6858000"/>
              <a:gd name="connsiteX44" fmla="*/ 173037 w 11482387"/>
              <a:gd name="connsiteY44" fmla="*/ 4868863 h 6858000"/>
              <a:gd name="connsiteX45" fmla="*/ 176212 w 11482387"/>
              <a:gd name="connsiteY45" fmla="*/ 4800600 h 6858000"/>
              <a:gd name="connsiteX46" fmla="*/ 173037 w 11482387"/>
              <a:gd name="connsiteY46" fmla="*/ 4732338 h 6858000"/>
              <a:gd name="connsiteX47" fmla="*/ 166687 w 11482387"/>
              <a:gd name="connsiteY47" fmla="*/ 4672013 h 6858000"/>
              <a:gd name="connsiteX48" fmla="*/ 155575 w 11482387"/>
              <a:gd name="connsiteY48" fmla="*/ 4619625 h 6858000"/>
              <a:gd name="connsiteX49" fmla="*/ 139700 w 11482387"/>
              <a:gd name="connsiteY49" fmla="*/ 4573588 h 6858000"/>
              <a:gd name="connsiteX50" fmla="*/ 123825 w 11482387"/>
              <a:gd name="connsiteY50" fmla="*/ 4532313 h 6858000"/>
              <a:gd name="connsiteX51" fmla="*/ 107950 w 11482387"/>
              <a:gd name="connsiteY51" fmla="*/ 4495800 h 6858000"/>
              <a:gd name="connsiteX52" fmla="*/ 69850 w 11482387"/>
              <a:gd name="connsiteY52" fmla="*/ 4419600 h 6858000"/>
              <a:gd name="connsiteX53" fmla="*/ 50800 w 11482387"/>
              <a:gd name="connsiteY53" fmla="*/ 4383088 h 6858000"/>
              <a:gd name="connsiteX54" fmla="*/ 34925 w 11482387"/>
              <a:gd name="connsiteY54" fmla="*/ 4341813 h 6858000"/>
              <a:gd name="connsiteX55" fmla="*/ 20637 w 11482387"/>
              <a:gd name="connsiteY55" fmla="*/ 4295775 h 6858000"/>
              <a:gd name="connsiteX56" fmla="*/ 9525 w 11482387"/>
              <a:gd name="connsiteY56" fmla="*/ 4243388 h 6858000"/>
              <a:gd name="connsiteX57" fmla="*/ 1587 w 11482387"/>
              <a:gd name="connsiteY57" fmla="*/ 4183063 h 6858000"/>
              <a:gd name="connsiteX58" fmla="*/ 0 w 11482387"/>
              <a:gd name="connsiteY58" fmla="*/ 4114800 h 6858000"/>
              <a:gd name="connsiteX59" fmla="*/ 1587 w 11482387"/>
              <a:gd name="connsiteY59" fmla="*/ 4046538 h 6858000"/>
              <a:gd name="connsiteX60" fmla="*/ 9525 w 11482387"/>
              <a:gd name="connsiteY60" fmla="*/ 3986213 h 6858000"/>
              <a:gd name="connsiteX61" fmla="*/ 20637 w 11482387"/>
              <a:gd name="connsiteY61" fmla="*/ 3933825 h 6858000"/>
              <a:gd name="connsiteX62" fmla="*/ 34925 w 11482387"/>
              <a:gd name="connsiteY62" fmla="*/ 3887788 h 6858000"/>
              <a:gd name="connsiteX63" fmla="*/ 50800 w 11482387"/>
              <a:gd name="connsiteY63" fmla="*/ 3846513 h 6858000"/>
              <a:gd name="connsiteX64" fmla="*/ 69850 w 11482387"/>
              <a:gd name="connsiteY64" fmla="*/ 3810000 h 6858000"/>
              <a:gd name="connsiteX65" fmla="*/ 88900 w 11482387"/>
              <a:gd name="connsiteY65" fmla="*/ 3771900 h 6858000"/>
              <a:gd name="connsiteX66" fmla="*/ 107950 w 11482387"/>
              <a:gd name="connsiteY66" fmla="*/ 3733800 h 6858000"/>
              <a:gd name="connsiteX67" fmla="*/ 123825 w 11482387"/>
              <a:gd name="connsiteY67" fmla="*/ 3697288 h 6858000"/>
              <a:gd name="connsiteX68" fmla="*/ 139700 w 11482387"/>
              <a:gd name="connsiteY68" fmla="*/ 3656013 h 6858000"/>
              <a:gd name="connsiteX69" fmla="*/ 155575 w 11482387"/>
              <a:gd name="connsiteY69" fmla="*/ 3609975 h 6858000"/>
              <a:gd name="connsiteX70" fmla="*/ 166687 w 11482387"/>
              <a:gd name="connsiteY70" fmla="*/ 3557588 h 6858000"/>
              <a:gd name="connsiteX71" fmla="*/ 173037 w 11482387"/>
              <a:gd name="connsiteY71" fmla="*/ 3497263 h 6858000"/>
              <a:gd name="connsiteX72" fmla="*/ 176212 w 11482387"/>
              <a:gd name="connsiteY72" fmla="*/ 3427413 h 6858000"/>
              <a:gd name="connsiteX73" fmla="*/ 173037 w 11482387"/>
              <a:gd name="connsiteY73" fmla="*/ 3360738 h 6858000"/>
              <a:gd name="connsiteX74" fmla="*/ 166687 w 11482387"/>
              <a:gd name="connsiteY74" fmla="*/ 3300413 h 6858000"/>
              <a:gd name="connsiteX75" fmla="*/ 155575 w 11482387"/>
              <a:gd name="connsiteY75" fmla="*/ 3248025 h 6858000"/>
              <a:gd name="connsiteX76" fmla="*/ 139700 w 11482387"/>
              <a:gd name="connsiteY76" fmla="*/ 3201988 h 6858000"/>
              <a:gd name="connsiteX77" fmla="*/ 123825 w 11482387"/>
              <a:gd name="connsiteY77" fmla="*/ 3160713 h 6858000"/>
              <a:gd name="connsiteX78" fmla="*/ 107950 w 11482387"/>
              <a:gd name="connsiteY78" fmla="*/ 3124200 h 6858000"/>
              <a:gd name="connsiteX79" fmla="*/ 88900 w 11482387"/>
              <a:gd name="connsiteY79" fmla="*/ 3086100 h 6858000"/>
              <a:gd name="connsiteX80" fmla="*/ 69850 w 11482387"/>
              <a:gd name="connsiteY80" fmla="*/ 3048000 h 6858000"/>
              <a:gd name="connsiteX81" fmla="*/ 50800 w 11482387"/>
              <a:gd name="connsiteY81" fmla="*/ 3011488 h 6858000"/>
              <a:gd name="connsiteX82" fmla="*/ 34925 w 11482387"/>
              <a:gd name="connsiteY82" fmla="*/ 2970213 h 6858000"/>
              <a:gd name="connsiteX83" fmla="*/ 20637 w 11482387"/>
              <a:gd name="connsiteY83" fmla="*/ 2924175 h 6858000"/>
              <a:gd name="connsiteX84" fmla="*/ 9525 w 11482387"/>
              <a:gd name="connsiteY84" fmla="*/ 2871788 h 6858000"/>
              <a:gd name="connsiteX85" fmla="*/ 1587 w 11482387"/>
              <a:gd name="connsiteY85" fmla="*/ 2811463 h 6858000"/>
              <a:gd name="connsiteX86" fmla="*/ 0 w 11482387"/>
              <a:gd name="connsiteY86" fmla="*/ 2743200 h 6858000"/>
              <a:gd name="connsiteX87" fmla="*/ 1587 w 11482387"/>
              <a:gd name="connsiteY87" fmla="*/ 2674938 h 6858000"/>
              <a:gd name="connsiteX88" fmla="*/ 9525 w 11482387"/>
              <a:gd name="connsiteY88" fmla="*/ 2614613 h 6858000"/>
              <a:gd name="connsiteX89" fmla="*/ 20637 w 11482387"/>
              <a:gd name="connsiteY89" fmla="*/ 2562225 h 6858000"/>
              <a:gd name="connsiteX90" fmla="*/ 34925 w 11482387"/>
              <a:gd name="connsiteY90" fmla="*/ 2516188 h 6858000"/>
              <a:gd name="connsiteX91" fmla="*/ 50800 w 11482387"/>
              <a:gd name="connsiteY91" fmla="*/ 2474913 h 6858000"/>
              <a:gd name="connsiteX92" fmla="*/ 69850 w 11482387"/>
              <a:gd name="connsiteY92" fmla="*/ 2438400 h 6858000"/>
              <a:gd name="connsiteX93" fmla="*/ 88900 w 11482387"/>
              <a:gd name="connsiteY93" fmla="*/ 2400300 h 6858000"/>
              <a:gd name="connsiteX94" fmla="*/ 107950 w 11482387"/>
              <a:gd name="connsiteY94" fmla="*/ 2362200 h 6858000"/>
              <a:gd name="connsiteX95" fmla="*/ 123825 w 11482387"/>
              <a:gd name="connsiteY95" fmla="*/ 2325688 h 6858000"/>
              <a:gd name="connsiteX96" fmla="*/ 139700 w 11482387"/>
              <a:gd name="connsiteY96" fmla="*/ 2284413 h 6858000"/>
              <a:gd name="connsiteX97" fmla="*/ 155575 w 11482387"/>
              <a:gd name="connsiteY97" fmla="*/ 2238375 h 6858000"/>
              <a:gd name="connsiteX98" fmla="*/ 166687 w 11482387"/>
              <a:gd name="connsiteY98" fmla="*/ 2185988 h 6858000"/>
              <a:gd name="connsiteX99" fmla="*/ 173037 w 11482387"/>
              <a:gd name="connsiteY99" fmla="*/ 2125663 h 6858000"/>
              <a:gd name="connsiteX100" fmla="*/ 176212 w 11482387"/>
              <a:gd name="connsiteY100" fmla="*/ 2057400 h 6858000"/>
              <a:gd name="connsiteX101" fmla="*/ 173037 w 11482387"/>
              <a:gd name="connsiteY101" fmla="*/ 1989138 h 6858000"/>
              <a:gd name="connsiteX102" fmla="*/ 166687 w 11482387"/>
              <a:gd name="connsiteY102" fmla="*/ 1928813 h 6858000"/>
              <a:gd name="connsiteX103" fmla="*/ 155575 w 11482387"/>
              <a:gd name="connsiteY103" fmla="*/ 1876425 h 6858000"/>
              <a:gd name="connsiteX104" fmla="*/ 139700 w 11482387"/>
              <a:gd name="connsiteY104" fmla="*/ 1830388 h 6858000"/>
              <a:gd name="connsiteX105" fmla="*/ 123825 w 11482387"/>
              <a:gd name="connsiteY105" fmla="*/ 1789113 h 6858000"/>
              <a:gd name="connsiteX106" fmla="*/ 107950 w 11482387"/>
              <a:gd name="connsiteY106" fmla="*/ 1752600 h 6858000"/>
              <a:gd name="connsiteX107" fmla="*/ 88900 w 11482387"/>
              <a:gd name="connsiteY107" fmla="*/ 1714500 h 6858000"/>
              <a:gd name="connsiteX108" fmla="*/ 69850 w 11482387"/>
              <a:gd name="connsiteY108" fmla="*/ 1676400 h 6858000"/>
              <a:gd name="connsiteX109" fmla="*/ 50800 w 11482387"/>
              <a:gd name="connsiteY109" fmla="*/ 1639888 h 6858000"/>
              <a:gd name="connsiteX110" fmla="*/ 34925 w 11482387"/>
              <a:gd name="connsiteY110" fmla="*/ 1598613 h 6858000"/>
              <a:gd name="connsiteX111" fmla="*/ 20637 w 11482387"/>
              <a:gd name="connsiteY111" fmla="*/ 1552575 h 6858000"/>
              <a:gd name="connsiteX112" fmla="*/ 9525 w 11482387"/>
              <a:gd name="connsiteY112" fmla="*/ 1500188 h 6858000"/>
              <a:gd name="connsiteX113" fmla="*/ 1587 w 11482387"/>
              <a:gd name="connsiteY113" fmla="*/ 1439863 h 6858000"/>
              <a:gd name="connsiteX114" fmla="*/ 0 w 11482387"/>
              <a:gd name="connsiteY114" fmla="*/ 1371600 h 6858000"/>
              <a:gd name="connsiteX115" fmla="*/ 1587 w 11482387"/>
              <a:gd name="connsiteY115" fmla="*/ 1303338 h 6858000"/>
              <a:gd name="connsiteX116" fmla="*/ 9525 w 11482387"/>
              <a:gd name="connsiteY116" fmla="*/ 1243013 h 6858000"/>
              <a:gd name="connsiteX117" fmla="*/ 20637 w 11482387"/>
              <a:gd name="connsiteY117" fmla="*/ 1190625 h 6858000"/>
              <a:gd name="connsiteX118" fmla="*/ 34925 w 11482387"/>
              <a:gd name="connsiteY118" fmla="*/ 1144588 h 6858000"/>
              <a:gd name="connsiteX119" fmla="*/ 50800 w 11482387"/>
              <a:gd name="connsiteY119" fmla="*/ 1103313 h 6858000"/>
              <a:gd name="connsiteX120" fmla="*/ 69850 w 11482387"/>
              <a:gd name="connsiteY120" fmla="*/ 1066800 h 6858000"/>
              <a:gd name="connsiteX121" fmla="*/ 88900 w 11482387"/>
              <a:gd name="connsiteY121" fmla="*/ 1028700 h 6858000"/>
              <a:gd name="connsiteX122" fmla="*/ 107950 w 11482387"/>
              <a:gd name="connsiteY122" fmla="*/ 990600 h 6858000"/>
              <a:gd name="connsiteX123" fmla="*/ 123825 w 11482387"/>
              <a:gd name="connsiteY123" fmla="*/ 954088 h 6858000"/>
              <a:gd name="connsiteX124" fmla="*/ 139700 w 11482387"/>
              <a:gd name="connsiteY124" fmla="*/ 912813 h 6858000"/>
              <a:gd name="connsiteX125" fmla="*/ 155575 w 11482387"/>
              <a:gd name="connsiteY125" fmla="*/ 866775 h 6858000"/>
              <a:gd name="connsiteX126" fmla="*/ 166687 w 11482387"/>
              <a:gd name="connsiteY126" fmla="*/ 814388 h 6858000"/>
              <a:gd name="connsiteX127" fmla="*/ 173037 w 11482387"/>
              <a:gd name="connsiteY127" fmla="*/ 754063 h 6858000"/>
              <a:gd name="connsiteX128" fmla="*/ 176212 w 11482387"/>
              <a:gd name="connsiteY128" fmla="*/ 685800 h 6858000"/>
              <a:gd name="connsiteX129" fmla="*/ 173037 w 11482387"/>
              <a:gd name="connsiteY129" fmla="*/ 617538 h 6858000"/>
              <a:gd name="connsiteX130" fmla="*/ 166687 w 11482387"/>
              <a:gd name="connsiteY130" fmla="*/ 557213 h 6858000"/>
              <a:gd name="connsiteX131" fmla="*/ 155575 w 11482387"/>
              <a:gd name="connsiteY131" fmla="*/ 504825 h 6858000"/>
              <a:gd name="connsiteX132" fmla="*/ 139700 w 11482387"/>
              <a:gd name="connsiteY132" fmla="*/ 458788 h 6858000"/>
              <a:gd name="connsiteX133" fmla="*/ 123825 w 11482387"/>
              <a:gd name="connsiteY133" fmla="*/ 417513 h 6858000"/>
              <a:gd name="connsiteX134" fmla="*/ 107950 w 11482387"/>
              <a:gd name="connsiteY134" fmla="*/ 381000 h 6858000"/>
              <a:gd name="connsiteX135" fmla="*/ 88900 w 11482387"/>
              <a:gd name="connsiteY135" fmla="*/ 342900 h 6858000"/>
              <a:gd name="connsiteX136" fmla="*/ 69850 w 11482387"/>
              <a:gd name="connsiteY136" fmla="*/ 304800 h 6858000"/>
              <a:gd name="connsiteX137" fmla="*/ 50800 w 11482387"/>
              <a:gd name="connsiteY137" fmla="*/ 268288 h 6858000"/>
              <a:gd name="connsiteX138" fmla="*/ 34925 w 11482387"/>
              <a:gd name="connsiteY138" fmla="*/ 227013 h 6858000"/>
              <a:gd name="connsiteX139" fmla="*/ 20637 w 11482387"/>
              <a:gd name="connsiteY139" fmla="*/ 180975 h 6858000"/>
              <a:gd name="connsiteX140" fmla="*/ 9525 w 11482387"/>
              <a:gd name="connsiteY140" fmla="*/ 128588 h 6858000"/>
              <a:gd name="connsiteX141" fmla="*/ 1587 w 11482387"/>
              <a:gd name="connsiteY141" fmla="*/ 682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1482387" h="6858000">
                <a:moveTo>
                  <a:pt x="0" y="0"/>
                </a:moveTo>
                <a:lnTo>
                  <a:pt x="11482387" y="0"/>
                </a:lnTo>
                <a:lnTo>
                  <a:pt x="11482387" y="6858000"/>
                </a:lnTo>
                <a:lnTo>
                  <a:pt x="0" y="6858000"/>
                </a:lnTo>
                <a:lnTo>
                  <a:pt x="1587" y="6789738"/>
                </a:lnTo>
                <a:lnTo>
                  <a:pt x="9525" y="6729413"/>
                </a:lnTo>
                <a:lnTo>
                  <a:pt x="20637" y="6677025"/>
                </a:lnTo>
                <a:lnTo>
                  <a:pt x="34925" y="6630988"/>
                </a:lnTo>
                <a:lnTo>
                  <a:pt x="50800" y="6589713"/>
                </a:lnTo>
                <a:lnTo>
                  <a:pt x="69850" y="6553200"/>
                </a:lnTo>
                <a:lnTo>
                  <a:pt x="88900" y="6515100"/>
                </a:lnTo>
                <a:lnTo>
                  <a:pt x="107950" y="6477000"/>
                </a:lnTo>
                <a:lnTo>
                  <a:pt x="123825" y="6440488"/>
                </a:lnTo>
                <a:lnTo>
                  <a:pt x="139700" y="6399213"/>
                </a:lnTo>
                <a:lnTo>
                  <a:pt x="155575" y="6353175"/>
                </a:lnTo>
                <a:lnTo>
                  <a:pt x="166687" y="6300788"/>
                </a:lnTo>
                <a:lnTo>
                  <a:pt x="173037" y="6240463"/>
                </a:lnTo>
                <a:lnTo>
                  <a:pt x="176212" y="6172200"/>
                </a:lnTo>
                <a:lnTo>
                  <a:pt x="173037" y="6103938"/>
                </a:lnTo>
                <a:lnTo>
                  <a:pt x="166687" y="6043613"/>
                </a:lnTo>
                <a:lnTo>
                  <a:pt x="155575" y="5991225"/>
                </a:lnTo>
                <a:lnTo>
                  <a:pt x="139700" y="5945188"/>
                </a:lnTo>
                <a:lnTo>
                  <a:pt x="123825" y="5903913"/>
                </a:lnTo>
                <a:lnTo>
                  <a:pt x="107950" y="5867400"/>
                </a:lnTo>
                <a:lnTo>
                  <a:pt x="88900" y="5829300"/>
                </a:lnTo>
                <a:lnTo>
                  <a:pt x="69850" y="5791200"/>
                </a:lnTo>
                <a:lnTo>
                  <a:pt x="50800" y="5754688"/>
                </a:lnTo>
                <a:lnTo>
                  <a:pt x="34925" y="5713413"/>
                </a:lnTo>
                <a:lnTo>
                  <a:pt x="20637" y="5667375"/>
                </a:lnTo>
                <a:lnTo>
                  <a:pt x="9525" y="5614988"/>
                </a:lnTo>
                <a:lnTo>
                  <a:pt x="1587" y="5554663"/>
                </a:lnTo>
                <a:lnTo>
                  <a:pt x="0" y="5486400"/>
                </a:lnTo>
                <a:lnTo>
                  <a:pt x="1587" y="5418138"/>
                </a:lnTo>
                <a:lnTo>
                  <a:pt x="9525" y="5357813"/>
                </a:lnTo>
                <a:lnTo>
                  <a:pt x="20637" y="5305425"/>
                </a:lnTo>
                <a:lnTo>
                  <a:pt x="34925" y="5259388"/>
                </a:lnTo>
                <a:lnTo>
                  <a:pt x="50800" y="5218113"/>
                </a:lnTo>
                <a:lnTo>
                  <a:pt x="69850" y="5181600"/>
                </a:lnTo>
                <a:lnTo>
                  <a:pt x="88900" y="5143500"/>
                </a:lnTo>
                <a:lnTo>
                  <a:pt x="107950" y="5105400"/>
                </a:lnTo>
                <a:lnTo>
                  <a:pt x="123825" y="5068888"/>
                </a:lnTo>
                <a:lnTo>
                  <a:pt x="139700" y="5027613"/>
                </a:lnTo>
                <a:lnTo>
                  <a:pt x="155575" y="4981575"/>
                </a:lnTo>
                <a:lnTo>
                  <a:pt x="166687" y="4929188"/>
                </a:lnTo>
                <a:lnTo>
                  <a:pt x="173037" y="4868863"/>
                </a:lnTo>
                <a:lnTo>
                  <a:pt x="176212" y="4800600"/>
                </a:lnTo>
                <a:lnTo>
                  <a:pt x="173037" y="4732338"/>
                </a:lnTo>
                <a:lnTo>
                  <a:pt x="166687" y="4672013"/>
                </a:lnTo>
                <a:lnTo>
                  <a:pt x="155575" y="4619625"/>
                </a:lnTo>
                <a:lnTo>
                  <a:pt x="139700" y="4573588"/>
                </a:lnTo>
                <a:lnTo>
                  <a:pt x="123825" y="4532313"/>
                </a:lnTo>
                <a:lnTo>
                  <a:pt x="107950" y="4495800"/>
                </a:lnTo>
                <a:lnTo>
                  <a:pt x="69850" y="4419600"/>
                </a:lnTo>
                <a:lnTo>
                  <a:pt x="50800" y="4383088"/>
                </a:lnTo>
                <a:lnTo>
                  <a:pt x="34925" y="4341813"/>
                </a:lnTo>
                <a:lnTo>
                  <a:pt x="20637" y="4295775"/>
                </a:lnTo>
                <a:lnTo>
                  <a:pt x="9525" y="4243388"/>
                </a:lnTo>
                <a:lnTo>
                  <a:pt x="1587" y="4183063"/>
                </a:lnTo>
                <a:lnTo>
                  <a:pt x="0" y="4114800"/>
                </a:lnTo>
                <a:lnTo>
                  <a:pt x="1587" y="4046538"/>
                </a:lnTo>
                <a:lnTo>
                  <a:pt x="9525" y="3986213"/>
                </a:lnTo>
                <a:lnTo>
                  <a:pt x="20637" y="3933825"/>
                </a:lnTo>
                <a:lnTo>
                  <a:pt x="34925" y="3887788"/>
                </a:lnTo>
                <a:lnTo>
                  <a:pt x="50800" y="3846513"/>
                </a:lnTo>
                <a:lnTo>
                  <a:pt x="69850" y="3810000"/>
                </a:lnTo>
                <a:lnTo>
                  <a:pt x="88900" y="3771900"/>
                </a:lnTo>
                <a:lnTo>
                  <a:pt x="107950" y="3733800"/>
                </a:lnTo>
                <a:lnTo>
                  <a:pt x="123825" y="3697288"/>
                </a:lnTo>
                <a:lnTo>
                  <a:pt x="139700" y="3656013"/>
                </a:lnTo>
                <a:lnTo>
                  <a:pt x="155575" y="3609975"/>
                </a:lnTo>
                <a:lnTo>
                  <a:pt x="166687" y="3557588"/>
                </a:lnTo>
                <a:lnTo>
                  <a:pt x="173037" y="3497263"/>
                </a:lnTo>
                <a:lnTo>
                  <a:pt x="176212" y="3427413"/>
                </a:lnTo>
                <a:lnTo>
                  <a:pt x="173037" y="3360738"/>
                </a:lnTo>
                <a:lnTo>
                  <a:pt x="166687" y="3300413"/>
                </a:lnTo>
                <a:lnTo>
                  <a:pt x="155575" y="3248025"/>
                </a:lnTo>
                <a:lnTo>
                  <a:pt x="139700" y="3201988"/>
                </a:lnTo>
                <a:lnTo>
                  <a:pt x="123825" y="3160713"/>
                </a:lnTo>
                <a:lnTo>
                  <a:pt x="107950" y="3124200"/>
                </a:lnTo>
                <a:lnTo>
                  <a:pt x="88900" y="3086100"/>
                </a:lnTo>
                <a:lnTo>
                  <a:pt x="69850" y="3048000"/>
                </a:lnTo>
                <a:lnTo>
                  <a:pt x="50800" y="3011488"/>
                </a:lnTo>
                <a:lnTo>
                  <a:pt x="34925" y="2970213"/>
                </a:lnTo>
                <a:lnTo>
                  <a:pt x="20637" y="2924175"/>
                </a:lnTo>
                <a:lnTo>
                  <a:pt x="9525" y="2871788"/>
                </a:lnTo>
                <a:lnTo>
                  <a:pt x="1587" y="2811463"/>
                </a:lnTo>
                <a:lnTo>
                  <a:pt x="0" y="2743200"/>
                </a:lnTo>
                <a:lnTo>
                  <a:pt x="1587" y="2674938"/>
                </a:lnTo>
                <a:lnTo>
                  <a:pt x="9525" y="2614613"/>
                </a:lnTo>
                <a:lnTo>
                  <a:pt x="20637" y="2562225"/>
                </a:lnTo>
                <a:lnTo>
                  <a:pt x="34925" y="2516188"/>
                </a:lnTo>
                <a:lnTo>
                  <a:pt x="50800" y="2474913"/>
                </a:lnTo>
                <a:lnTo>
                  <a:pt x="69850" y="2438400"/>
                </a:lnTo>
                <a:lnTo>
                  <a:pt x="88900" y="2400300"/>
                </a:lnTo>
                <a:lnTo>
                  <a:pt x="107950" y="2362200"/>
                </a:lnTo>
                <a:lnTo>
                  <a:pt x="123825" y="2325688"/>
                </a:lnTo>
                <a:lnTo>
                  <a:pt x="139700" y="2284413"/>
                </a:lnTo>
                <a:lnTo>
                  <a:pt x="155575" y="2238375"/>
                </a:lnTo>
                <a:lnTo>
                  <a:pt x="166687" y="2185988"/>
                </a:lnTo>
                <a:lnTo>
                  <a:pt x="173037" y="2125663"/>
                </a:lnTo>
                <a:lnTo>
                  <a:pt x="176212" y="2057400"/>
                </a:lnTo>
                <a:lnTo>
                  <a:pt x="173037" y="1989138"/>
                </a:lnTo>
                <a:lnTo>
                  <a:pt x="166687" y="1928813"/>
                </a:lnTo>
                <a:lnTo>
                  <a:pt x="155575" y="1876425"/>
                </a:lnTo>
                <a:lnTo>
                  <a:pt x="139700" y="1830388"/>
                </a:lnTo>
                <a:lnTo>
                  <a:pt x="123825" y="1789113"/>
                </a:lnTo>
                <a:lnTo>
                  <a:pt x="107950" y="1752600"/>
                </a:lnTo>
                <a:lnTo>
                  <a:pt x="88900" y="1714500"/>
                </a:lnTo>
                <a:lnTo>
                  <a:pt x="69850" y="1676400"/>
                </a:lnTo>
                <a:lnTo>
                  <a:pt x="50800" y="1639888"/>
                </a:lnTo>
                <a:lnTo>
                  <a:pt x="34925" y="1598613"/>
                </a:lnTo>
                <a:lnTo>
                  <a:pt x="20637" y="1552575"/>
                </a:lnTo>
                <a:lnTo>
                  <a:pt x="9525" y="1500188"/>
                </a:lnTo>
                <a:lnTo>
                  <a:pt x="1587" y="1439863"/>
                </a:lnTo>
                <a:lnTo>
                  <a:pt x="0" y="1371600"/>
                </a:lnTo>
                <a:lnTo>
                  <a:pt x="1587" y="1303338"/>
                </a:lnTo>
                <a:lnTo>
                  <a:pt x="9525" y="1243013"/>
                </a:lnTo>
                <a:lnTo>
                  <a:pt x="20637" y="1190625"/>
                </a:lnTo>
                <a:lnTo>
                  <a:pt x="34925" y="1144588"/>
                </a:lnTo>
                <a:lnTo>
                  <a:pt x="50800" y="1103313"/>
                </a:lnTo>
                <a:lnTo>
                  <a:pt x="69850" y="1066800"/>
                </a:lnTo>
                <a:lnTo>
                  <a:pt x="88900" y="1028700"/>
                </a:lnTo>
                <a:lnTo>
                  <a:pt x="107950" y="990600"/>
                </a:lnTo>
                <a:lnTo>
                  <a:pt x="123825" y="954088"/>
                </a:lnTo>
                <a:lnTo>
                  <a:pt x="139700" y="912813"/>
                </a:lnTo>
                <a:lnTo>
                  <a:pt x="155575" y="866775"/>
                </a:lnTo>
                <a:lnTo>
                  <a:pt x="166687" y="814388"/>
                </a:lnTo>
                <a:lnTo>
                  <a:pt x="173037" y="754063"/>
                </a:lnTo>
                <a:lnTo>
                  <a:pt x="176212" y="685800"/>
                </a:lnTo>
                <a:lnTo>
                  <a:pt x="173037" y="617538"/>
                </a:lnTo>
                <a:lnTo>
                  <a:pt x="166687" y="557213"/>
                </a:lnTo>
                <a:lnTo>
                  <a:pt x="155575" y="504825"/>
                </a:lnTo>
                <a:lnTo>
                  <a:pt x="139700" y="458788"/>
                </a:lnTo>
                <a:lnTo>
                  <a:pt x="123825" y="417513"/>
                </a:lnTo>
                <a:lnTo>
                  <a:pt x="107950" y="381000"/>
                </a:lnTo>
                <a:lnTo>
                  <a:pt x="88900" y="342900"/>
                </a:lnTo>
                <a:lnTo>
                  <a:pt x="69850" y="304800"/>
                </a:lnTo>
                <a:lnTo>
                  <a:pt x="50800" y="268288"/>
                </a:lnTo>
                <a:lnTo>
                  <a:pt x="34925" y="227013"/>
                </a:lnTo>
                <a:lnTo>
                  <a:pt x="20637" y="180975"/>
                </a:lnTo>
                <a:lnTo>
                  <a:pt x="9525" y="128588"/>
                </a:lnTo>
                <a:lnTo>
                  <a:pt x="1587" y="68263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5D740-CA21-4890-8A92-2C62A3F1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9608580" cy="59602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OUR FINDINGS – </a:t>
            </a:r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Population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vs ladder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AC24E5-7C24-4D99-8791-D0D4879A9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60259" y="1185958"/>
            <a:ext cx="6611303" cy="4526280"/>
          </a:xfrm>
          <a:prstGeom prst="rect">
            <a:avLst/>
          </a:prstGeom>
          <a:ln w="34925"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C024CE-3B2A-4A11-9A34-9ADC9389704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957243" y="2433638"/>
            <a:ext cx="4743450" cy="360235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AE9C76-F0A7-4900-BFD7-0DC2E556335C}"/>
              </a:ext>
            </a:extLst>
          </p:cNvPr>
          <p:cNvSpPr txBox="1"/>
          <p:nvPr/>
        </p:nvSpPr>
        <p:spPr>
          <a:xfrm>
            <a:off x="8278003" y="1185958"/>
            <a:ext cx="3765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=.0079 Far to One -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Not a strong relationship</a:t>
            </a:r>
            <a:r>
              <a:rPr lang="en-US" dirty="0"/>
              <a:t> between the variables -  population and Happiness   </a:t>
            </a:r>
          </a:p>
        </p:txBody>
      </p:sp>
    </p:spTree>
    <p:extLst>
      <p:ext uri="{BB962C8B-B14F-4D97-AF65-F5344CB8AC3E}">
        <p14:creationId xmlns:p14="http://schemas.microsoft.com/office/powerpoint/2010/main" val="173079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757F7C-9DAF-499A-8B1A-78F94B4EB0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51AADE-3190-40C1-806A-ED3744263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613" y="0"/>
            <a:ext cx="11482387" cy="6858000"/>
          </a:xfrm>
          <a:custGeom>
            <a:avLst/>
            <a:gdLst>
              <a:gd name="connsiteX0" fmla="*/ 0 w 11482387"/>
              <a:gd name="connsiteY0" fmla="*/ 0 h 6858000"/>
              <a:gd name="connsiteX1" fmla="*/ 11482387 w 11482387"/>
              <a:gd name="connsiteY1" fmla="*/ 0 h 6858000"/>
              <a:gd name="connsiteX2" fmla="*/ 11482387 w 11482387"/>
              <a:gd name="connsiteY2" fmla="*/ 6858000 h 6858000"/>
              <a:gd name="connsiteX3" fmla="*/ 0 w 11482387"/>
              <a:gd name="connsiteY3" fmla="*/ 6858000 h 6858000"/>
              <a:gd name="connsiteX4" fmla="*/ 1587 w 11482387"/>
              <a:gd name="connsiteY4" fmla="*/ 6789738 h 6858000"/>
              <a:gd name="connsiteX5" fmla="*/ 9525 w 11482387"/>
              <a:gd name="connsiteY5" fmla="*/ 6729413 h 6858000"/>
              <a:gd name="connsiteX6" fmla="*/ 20637 w 11482387"/>
              <a:gd name="connsiteY6" fmla="*/ 6677025 h 6858000"/>
              <a:gd name="connsiteX7" fmla="*/ 34925 w 11482387"/>
              <a:gd name="connsiteY7" fmla="*/ 6630988 h 6858000"/>
              <a:gd name="connsiteX8" fmla="*/ 50800 w 11482387"/>
              <a:gd name="connsiteY8" fmla="*/ 6589713 h 6858000"/>
              <a:gd name="connsiteX9" fmla="*/ 69850 w 11482387"/>
              <a:gd name="connsiteY9" fmla="*/ 6553200 h 6858000"/>
              <a:gd name="connsiteX10" fmla="*/ 88900 w 11482387"/>
              <a:gd name="connsiteY10" fmla="*/ 6515100 h 6858000"/>
              <a:gd name="connsiteX11" fmla="*/ 107950 w 11482387"/>
              <a:gd name="connsiteY11" fmla="*/ 6477000 h 6858000"/>
              <a:gd name="connsiteX12" fmla="*/ 123825 w 11482387"/>
              <a:gd name="connsiteY12" fmla="*/ 6440488 h 6858000"/>
              <a:gd name="connsiteX13" fmla="*/ 139700 w 11482387"/>
              <a:gd name="connsiteY13" fmla="*/ 6399213 h 6858000"/>
              <a:gd name="connsiteX14" fmla="*/ 155575 w 11482387"/>
              <a:gd name="connsiteY14" fmla="*/ 6353175 h 6858000"/>
              <a:gd name="connsiteX15" fmla="*/ 166687 w 11482387"/>
              <a:gd name="connsiteY15" fmla="*/ 6300788 h 6858000"/>
              <a:gd name="connsiteX16" fmla="*/ 173037 w 11482387"/>
              <a:gd name="connsiteY16" fmla="*/ 6240463 h 6858000"/>
              <a:gd name="connsiteX17" fmla="*/ 176212 w 11482387"/>
              <a:gd name="connsiteY17" fmla="*/ 6172200 h 6858000"/>
              <a:gd name="connsiteX18" fmla="*/ 173037 w 11482387"/>
              <a:gd name="connsiteY18" fmla="*/ 6103938 h 6858000"/>
              <a:gd name="connsiteX19" fmla="*/ 166687 w 11482387"/>
              <a:gd name="connsiteY19" fmla="*/ 6043613 h 6858000"/>
              <a:gd name="connsiteX20" fmla="*/ 155575 w 11482387"/>
              <a:gd name="connsiteY20" fmla="*/ 5991225 h 6858000"/>
              <a:gd name="connsiteX21" fmla="*/ 139700 w 11482387"/>
              <a:gd name="connsiteY21" fmla="*/ 5945188 h 6858000"/>
              <a:gd name="connsiteX22" fmla="*/ 123825 w 11482387"/>
              <a:gd name="connsiteY22" fmla="*/ 5903913 h 6858000"/>
              <a:gd name="connsiteX23" fmla="*/ 107950 w 11482387"/>
              <a:gd name="connsiteY23" fmla="*/ 5867400 h 6858000"/>
              <a:gd name="connsiteX24" fmla="*/ 88900 w 11482387"/>
              <a:gd name="connsiteY24" fmla="*/ 5829300 h 6858000"/>
              <a:gd name="connsiteX25" fmla="*/ 69850 w 11482387"/>
              <a:gd name="connsiteY25" fmla="*/ 5791200 h 6858000"/>
              <a:gd name="connsiteX26" fmla="*/ 50800 w 11482387"/>
              <a:gd name="connsiteY26" fmla="*/ 5754688 h 6858000"/>
              <a:gd name="connsiteX27" fmla="*/ 34925 w 11482387"/>
              <a:gd name="connsiteY27" fmla="*/ 5713413 h 6858000"/>
              <a:gd name="connsiteX28" fmla="*/ 20637 w 11482387"/>
              <a:gd name="connsiteY28" fmla="*/ 5667375 h 6858000"/>
              <a:gd name="connsiteX29" fmla="*/ 9525 w 11482387"/>
              <a:gd name="connsiteY29" fmla="*/ 5614988 h 6858000"/>
              <a:gd name="connsiteX30" fmla="*/ 1587 w 11482387"/>
              <a:gd name="connsiteY30" fmla="*/ 5554663 h 6858000"/>
              <a:gd name="connsiteX31" fmla="*/ 0 w 11482387"/>
              <a:gd name="connsiteY31" fmla="*/ 5486400 h 6858000"/>
              <a:gd name="connsiteX32" fmla="*/ 1587 w 11482387"/>
              <a:gd name="connsiteY32" fmla="*/ 5418138 h 6858000"/>
              <a:gd name="connsiteX33" fmla="*/ 9525 w 11482387"/>
              <a:gd name="connsiteY33" fmla="*/ 5357813 h 6858000"/>
              <a:gd name="connsiteX34" fmla="*/ 20637 w 11482387"/>
              <a:gd name="connsiteY34" fmla="*/ 5305425 h 6858000"/>
              <a:gd name="connsiteX35" fmla="*/ 34925 w 11482387"/>
              <a:gd name="connsiteY35" fmla="*/ 5259388 h 6858000"/>
              <a:gd name="connsiteX36" fmla="*/ 50800 w 11482387"/>
              <a:gd name="connsiteY36" fmla="*/ 5218113 h 6858000"/>
              <a:gd name="connsiteX37" fmla="*/ 69850 w 11482387"/>
              <a:gd name="connsiteY37" fmla="*/ 5181600 h 6858000"/>
              <a:gd name="connsiteX38" fmla="*/ 88900 w 11482387"/>
              <a:gd name="connsiteY38" fmla="*/ 5143500 h 6858000"/>
              <a:gd name="connsiteX39" fmla="*/ 107950 w 11482387"/>
              <a:gd name="connsiteY39" fmla="*/ 5105400 h 6858000"/>
              <a:gd name="connsiteX40" fmla="*/ 123825 w 11482387"/>
              <a:gd name="connsiteY40" fmla="*/ 5068888 h 6858000"/>
              <a:gd name="connsiteX41" fmla="*/ 139700 w 11482387"/>
              <a:gd name="connsiteY41" fmla="*/ 5027613 h 6858000"/>
              <a:gd name="connsiteX42" fmla="*/ 155575 w 11482387"/>
              <a:gd name="connsiteY42" fmla="*/ 4981575 h 6858000"/>
              <a:gd name="connsiteX43" fmla="*/ 166687 w 11482387"/>
              <a:gd name="connsiteY43" fmla="*/ 4929188 h 6858000"/>
              <a:gd name="connsiteX44" fmla="*/ 173037 w 11482387"/>
              <a:gd name="connsiteY44" fmla="*/ 4868863 h 6858000"/>
              <a:gd name="connsiteX45" fmla="*/ 176212 w 11482387"/>
              <a:gd name="connsiteY45" fmla="*/ 4800600 h 6858000"/>
              <a:gd name="connsiteX46" fmla="*/ 173037 w 11482387"/>
              <a:gd name="connsiteY46" fmla="*/ 4732338 h 6858000"/>
              <a:gd name="connsiteX47" fmla="*/ 166687 w 11482387"/>
              <a:gd name="connsiteY47" fmla="*/ 4672013 h 6858000"/>
              <a:gd name="connsiteX48" fmla="*/ 155575 w 11482387"/>
              <a:gd name="connsiteY48" fmla="*/ 4619625 h 6858000"/>
              <a:gd name="connsiteX49" fmla="*/ 139700 w 11482387"/>
              <a:gd name="connsiteY49" fmla="*/ 4573588 h 6858000"/>
              <a:gd name="connsiteX50" fmla="*/ 123825 w 11482387"/>
              <a:gd name="connsiteY50" fmla="*/ 4532313 h 6858000"/>
              <a:gd name="connsiteX51" fmla="*/ 107950 w 11482387"/>
              <a:gd name="connsiteY51" fmla="*/ 4495800 h 6858000"/>
              <a:gd name="connsiteX52" fmla="*/ 69850 w 11482387"/>
              <a:gd name="connsiteY52" fmla="*/ 4419600 h 6858000"/>
              <a:gd name="connsiteX53" fmla="*/ 50800 w 11482387"/>
              <a:gd name="connsiteY53" fmla="*/ 4383088 h 6858000"/>
              <a:gd name="connsiteX54" fmla="*/ 34925 w 11482387"/>
              <a:gd name="connsiteY54" fmla="*/ 4341813 h 6858000"/>
              <a:gd name="connsiteX55" fmla="*/ 20637 w 11482387"/>
              <a:gd name="connsiteY55" fmla="*/ 4295775 h 6858000"/>
              <a:gd name="connsiteX56" fmla="*/ 9525 w 11482387"/>
              <a:gd name="connsiteY56" fmla="*/ 4243388 h 6858000"/>
              <a:gd name="connsiteX57" fmla="*/ 1587 w 11482387"/>
              <a:gd name="connsiteY57" fmla="*/ 4183063 h 6858000"/>
              <a:gd name="connsiteX58" fmla="*/ 0 w 11482387"/>
              <a:gd name="connsiteY58" fmla="*/ 4114800 h 6858000"/>
              <a:gd name="connsiteX59" fmla="*/ 1587 w 11482387"/>
              <a:gd name="connsiteY59" fmla="*/ 4046538 h 6858000"/>
              <a:gd name="connsiteX60" fmla="*/ 9525 w 11482387"/>
              <a:gd name="connsiteY60" fmla="*/ 3986213 h 6858000"/>
              <a:gd name="connsiteX61" fmla="*/ 20637 w 11482387"/>
              <a:gd name="connsiteY61" fmla="*/ 3933825 h 6858000"/>
              <a:gd name="connsiteX62" fmla="*/ 34925 w 11482387"/>
              <a:gd name="connsiteY62" fmla="*/ 3887788 h 6858000"/>
              <a:gd name="connsiteX63" fmla="*/ 50800 w 11482387"/>
              <a:gd name="connsiteY63" fmla="*/ 3846513 h 6858000"/>
              <a:gd name="connsiteX64" fmla="*/ 69850 w 11482387"/>
              <a:gd name="connsiteY64" fmla="*/ 3810000 h 6858000"/>
              <a:gd name="connsiteX65" fmla="*/ 88900 w 11482387"/>
              <a:gd name="connsiteY65" fmla="*/ 3771900 h 6858000"/>
              <a:gd name="connsiteX66" fmla="*/ 107950 w 11482387"/>
              <a:gd name="connsiteY66" fmla="*/ 3733800 h 6858000"/>
              <a:gd name="connsiteX67" fmla="*/ 123825 w 11482387"/>
              <a:gd name="connsiteY67" fmla="*/ 3697288 h 6858000"/>
              <a:gd name="connsiteX68" fmla="*/ 139700 w 11482387"/>
              <a:gd name="connsiteY68" fmla="*/ 3656013 h 6858000"/>
              <a:gd name="connsiteX69" fmla="*/ 155575 w 11482387"/>
              <a:gd name="connsiteY69" fmla="*/ 3609975 h 6858000"/>
              <a:gd name="connsiteX70" fmla="*/ 166687 w 11482387"/>
              <a:gd name="connsiteY70" fmla="*/ 3557588 h 6858000"/>
              <a:gd name="connsiteX71" fmla="*/ 173037 w 11482387"/>
              <a:gd name="connsiteY71" fmla="*/ 3497263 h 6858000"/>
              <a:gd name="connsiteX72" fmla="*/ 176212 w 11482387"/>
              <a:gd name="connsiteY72" fmla="*/ 3427413 h 6858000"/>
              <a:gd name="connsiteX73" fmla="*/ 173037 w 11482387"/>
              <a:gd name="connsiteY73" fmla="*/ 3360738 h 6858000"/>
              <a:gd name="connsiteX74" fmla="*/ 166687 w 11482387"/>
              <a:gd name="connsiteY74" fmla="*/ 3300413 h 6858000"/>
              <a:gd name="connsiteX75" fmla="*/ 155575 w 11482387"/>
              <a:gd name="connsiteY75" fmla="*/ 3248025 h 6858000"/>
              <a:gd name="connsiteX76" fmla="*/ 139700 w 11482387"/>
              <a:gd name="connsiteY76" fmla="*/ 3201988 h 6858000"/>
              <a:gd name="connsiteX77" fmla="*/ 123825 w 11482387"/>
              <a:gd name="connsiteY77" fmla="*/ 3160713 h 6858000"/>
              <a:gd name="connsiteX78" fmla="*/ 107950 w 11482387"/>
              <a:gd name="connsiteY78" fmla="*/ 3124200 h 6858000"/>
              <a:gd name="connsiteX79" fmla="*/ 88900 w 11482387"/>
              <a:gd name="connsiteY79" fmla="*/ 3086100 h 6858000"/>
              <a:gd name="connsiteX80" fmla="*/ 69850 w 11482387"/>
              <a:gd name="connsiteY80" fmla="*/ 3048000 h 6858000"/>
              <a:gd name="connsiteX81" fmla="*/ 50800 w 11482387"/>
              <a:gd name="connsiteY81" fmla="*/ 3011488 h 6858000"/>
              <a:gd name="connsiteX82" fmla="*/ 34925 w 11482387"/>
              <a:gd name="connsiteY82" fmla="*/ 2970213 h 6858000"/>
              <a:gd name="connsiteX83" fmla="*/ 20637 w 11482387"/>
              <a:gd name="connsiteY83" fmla="*/ 2924175 h 6858000"/>
              <a:gd name="connsiteX84" fmla="*/ 9525 w 11482387"/>
              <a:gd name="connsiteY84" fmla="*/ 2871788 h 6858000"/>
              <a:gd name="connsiteX85" fmla="*/ 1587 w 11482387"/>
              <a:gd name="connsiteY85" fmla="*/ 2811463 h 6858000"/>
              <a:gd name="connsiteX86" fmla="*/ 0 w 11482387"/>
              <a:gd name="connsiteY86" fmla="*/ 2743200 h 6858000"/>
              <a:gd name="connsiteX87" fmla="*/ 1587 w 11482387"/>
              <a:gd name="connsiteY87" fmla="*/ 2674938 h 6858000"/>
              <a:gd name="connsiteX88" fmla="*/ 9525 w 11482387"/>
              <a:gd name="connsiteY88" fmla="*/ 2614613 h 6858000"/>
              <a:gd name="connsiteX89" fmla="*/ 20637 w 11482387"/>
              <a:gd name="connsiteY89" fmla="*/ 2562225 h 6858000"/>
              <a:gd name="connsiteX90" fmla="*/ 34925 w 11482387"/>
              <a:gd name="connsiteY90" fmla="*/ 2516188 h 6858000"/>
              <a:gd name="connsiteX91" fmla="*/ 50800 w 11482387"/>
              <a:gd name="connsiteY91" fmla="*/ 2474913 h 6858000"/>
              <a:gd name="connsiteX92" fmla="*/ 69850 w 11482387"/>
              <a:gd name="connsiteY92" fmla="*/ 2438400 h 6858000"/>
              <a:gd name="connsiteX93" fmla="*/ 88900 w 11482387"/>
              <a:gd name="connsiteY93" fmla="*/ 2400300 h 6858000"/>
              <a:gd name="connsiteX94" fmla="*/ 107950 w 11482387"/>
              <a:gd name="connsiteY94" fmla="*/ 2362200 h 6858000"/>
              <a:gd name="connsiteX95" fmla="*/ 123825 w 11482387"/>
              <a:gd name="connsiteY95" fmla="*/ 2325688 h 6858000"/>
              <a:gd name="connsiteX96" fmla="*/ 139700 w 11482387"/>
              <a:gd name="connsiteY96" fmla="*/ 2284413 h 6858000"/>
              <a:gd name="connsiteX97" fmla="*/ 155575 w 11482387"/>
              <a:gd name="connsiteY97" fmla="*/ 2238375 h 6858000"/>
              <a:gd name="connsiteX98" fmla="*/ 166687 w 11482387"/>
              <a:gd name="connsiteY98" fmla="*/ 2185988 h 6858000"/>
              <a:gd name="connsiteX99" fmla="*/ 173037 w 11482387"/>
              <a:gd name="connsiteY99" fmla="*/ 2125663 h 6858000"/>
              <a:gd name="connsiteX100" fmla="*/ 176212 w 11482387"/>
              <a:gd name="connsiteY100" fmla="*/ 2057400 h 6858000"/>
              <a:gd name="connsiteX101" fmla="*/ 173037 w 11482387"/>
              <a:gd name="connsiteY101" fmla="*/ 1989138 h 6858000"/>
              <a:gd name="connsiteX102" fmla="*/ 166687 w 11482387"/>
              <a:gd name="connsiteY102" fmla="*/ 1928813 h 6858000"/>
              <a:gd name="connsiteX103" fmla="*/ 155575 w 11482387"/>
              <a:gd name="connsiteY103" fmla="*/ 1876425 h 6858000"/>
              <a:gd name="connsiteX104" fmla="*/ 139700 w 11482387"/>
              <a:gd name="connsiteY104" fmla="*/ 1830388 h 6858000"/>
              <a:gd name="connsiteX105" fmla="*/ 123825 w 11482387"/>
              <a:gd name="connsiteY105" fmla="*/ 1789113 h 6858000"/>
              <a:gd name="connsiteX106" fmla="*/ 107950 w 11482387"/>
              <a:gd name="connsiteY106" fmla="*/ 1752600 h 6858000"/>
              <a:gd name="connsiteX107" fmla="*/ 88900 w 11482387"/>
              <a:gd name="connsiteY107" fmla="*/ 1714500 h 6858000"/>
              <a:gd name="connsiteX108" fmla="*/ 69850 w 11482387"/>
              <a:gd name="connsiteY108" fmla="*/ 1676400 h 6858000"/>
              <a:gd name="connsiteX109" fmla="*/ 50800 w 11482387"/>
              <a:gd name="connsiteY109" fmla="*/ 1639888 h 6858000"/>
              <a:gd name="connsiteX110" fmla="*/ 34925 w 11482387"/>
              <a:gd name="connsiteY110" fmla="*/ 1598613 h 6858000"/>
              <a:gd name="connsiteX111" fmla="*/ 20637 w 11482387"/>
              <a:gd name="connsiteY111" fmla="*/ 1552575 h 6858000"/>
              <a:gd name="connsiteX112" fmla="*/ 9525 w 11482387"/>
              <a:gd name="connsiteY112" fmla="*/ 1500188 h 6858000"/>
              <a:gd name="connsiteX113" fmla="*/ 1587 w 11482387"/>
              <a:gd name="connsiteY113" fmla="*/ 1439863 h 6858000"/>
              <a:gd name="connsiteX114" fmla="*/ 0 w 11482387"/>
              <a:gd name="connsiteY114" fmla="*/ 1371600 h 6858000"/>
              <a:gd name="connsiteX115" fmla="*/ 1587 w 11482387"/>
              <a:gd name="connsiteY115" fmla="*/ 1303338 h 6858000"/>
              <a:gd name="connsiteX116" fmla="*/ 9525 w 11482387"/>
              <a:gd name="connsiteY116" fmla="*/ 1243013 h 6858000"/>
              <a:gd name="connsiteX117" fmla="*/ 20637 w 11482387"/>
              <a:gd name="connsiteY117" fmla="*/ 1190625 h 6858000"/>
              <a:gd name="connsiteX118" fmla="*/ 34925 w 11482387"/>
              <a:gd name="connsiteY118" fmla="*/ 1144588 h 6858000"/>
              <a:gd name="connsiteX119" fmla="*/ 50800 w 11482387"/>
              <a:gd name="connsiteY119" fmla="*/ 1103313 h 6858000"/>
              <a:gd name="connsiteX120" fmla="*/ 69850 w 11482387"/>
              <a:gd name="connsiteY120" fmla="*/ 1066800 h 6858000"/>
              <a:gd name="connsiteX121" fmla="*/ 88900 w 11482387"/>
              <a:gd name="connsiteY121" fmla="*/ 1028700 h 6858000"/>
              <a:gd name="connsiteX122" fmla="*/ 107950 w 11482387"/>
              <a:gd name="connsiteY122" fmla="*/ 990600 h 6858000"/>
              <a:gd name="connsiteX123" fmla="*/ 123825 w 11482387"/>
              <a:gd name="connsiteY123" fmla="*/ 954088 h 6858000"/>
              <a:gd name="connsiteX124" fmla="*/ 139700 w 11482387"/>
              <a:gd name="connsiteY124" fmla="*/ 912813 h 6858000"/>
              <a:gd name="connsiteX125" fmla="*/ 155575 w 11482387"/>
              <a:gd name="connsiteY125" fmla="*/ 866775 h 6858000"/>
              <a:gd name="connsiteX126" fmla="*/ 166687 w 11482387"/>
              <a:gd name="connsiteY126" fmla="*/ 814388 h 6858000"/>
              <a:gd name="connsiteX127" fmla="*/ 173037 w 11482387"/>
              <a:gd name="connsiteY127" fmla="*/ 754063 h 6858000"/>
              <a:gd name="connsiteX128" fmla="*/ 176212 w 11482387"/>
              <a:gd name="connsiteY128" fmla="*/ 685800 h 6858000"/>
              <a:gd name="connsiteX129" fmla="*/ 173037 w 11482387"/>
              <a:gd name="connsiteY129" fmla="*/ 617538 h 6858000"/>
              <a:gd name="connsiteX130" fmla="*/ 166687 w 11482387"/>
              <a:gd name="connsiteY130" fmla="*/ 557213 h 6858000"/>
              <a:gd name="connsiteX131" fmla="*/ 155575 w 11482387"/>
              <a:gd name="connsiteY131" fmla="*/ 504825 h 6858000"/>
              <a:gd name="connsiteX132" fmla="*/ 139700 w 11482387"/>
              <a:gd name="connsiteY132" fmla="*/ 458788 h 6858000"/>
              <a:gd name="connsiteX133" fmla="*/ 123825 w 11482387"/>
              <a:gd name="connsiteY133" fmla="*/ 417513 h 6858000"/>
              <a:gd name="connsiteX134" fmla="*/ 107950 w 11482387"/>
              <a:gd name="connsiteY134" fmla="*/ 381000 h 6858000"/>
              <a:gd name="connsiteX135" fmla="*/ 88900 w 11482387"/>
              <a:gd name="connsiteY135" fmla="*/ 342900 h 6858000"/>
              <a:gd name="connsiteX136" fmla="*/ 69850 w 11482387"/>
              <a:gd name="connsiteY136" fmla="*/ 304800 h 6858000"/>
              <a:gd name="connsiteX137" fmla="*/ 50800 w 11482387"/>
              <a:gd name="connsiteY137" fmla="*/ 268288 h 6858000"/>
              <a:gd name="connsiteX138" fmla="*/ 34925 w 11482387"/>
              <a:gd name="connsiteY138" fmla="*/ 227013 h 6858000"/>
              <a:gd name="connsiteX139" fmla="*/ 20637 w 11482387"/>
              <a:gd name="connsiteY139" fmla="*/ 180975 h 6858000"/>
              <a:gd name="connsiteX140" fmla="*/ 9525 w 11482387"/>
              <a:gd name="connsiteY140" fmla="*/ 128588 h 6858000"/>
              <a:gd name="connsiteX141" fmla="*/ 1587 w 11482387"/>
              <a:gd name="connsiteY141" fmla="*/ 682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1482387" h="6858000">
                <a:moveTo>
                  <a:pt x="0" y="0"/>
                </a:moveTo>
                <a:lnTo>
                  <a:pt x="11482387" y="0"/>
                </a:lnTo>
                <a:lnTo>
                  <a:pt x="11482387" y="6858000"/>
                </a:lnTo>
                <a:lnTo>
                  <a:pt x="0" y="6858000"/>
                </a:lnTo>
                <a:lnTo>
                  <a:pt x="1587" y="6789738"/>
                </a:lnTo>
                <a:lnTo>
                  <a:pt x="9525" y="6729413"/>
                </a:lnTo>
                <a:lnTo>
                  <a:pt x="20637" y="6677025"/>
                </a:lnTo>
                <a:lnTo>
                  <a:pt x="34925" y="6630988"/>
                </a:lnTo>
                <a:lnTo>
                  <a:pt x="50800" y="6589713"/>
                </a:lnTo>
                <a:lnTo>
                  <a:pt x="69850" y="6553200"/>
                </a:lnTo>
                <a:lnTo>
                  <a:pt x="88900" y="6515100"/>
                </a:lnTo>
                <a:lnTo>
                  <a:pt x="107950" y="6477000"/>
                </a:lnTo>
                <a:lnTo>
                  <a:pt x="123825" y="6440488"/>
                </a:lnTo>
                <a:lnTo>
                  <a:pt x="139700" y="6399213"/>
                </a:lnTo>
                <a:lnTo>
                  <a:pt x="155575" y="6353175"/>
                </a:lnTo>
                <a:lnTo>
                  <a:pt x="166687" y="6300788"/>
                </a:lnTo>
                <a:lnTo>
                  <a:pt x="173037" y="6240463"/>
                </a:lnTo>
                <a:lnTo>
                  <a:pt x="176212" y="6172200"/>
                </a:lnTo>
                <a:lnTo>
                  <a:pt x="173037" y="6103938"/>
                </a:lnTo>
                <a:lnTo>
                  <a:pt x="166687" y="6043613"/>
                </a:lnTo>
                <a:lnTo>
                  <a:pt x="155575" y="5991225"/>
                </a:lnTo>
                <a:lnTo>
                  <a:pt x="139700" y="5945188"/>
                </a:lnTo>
                <a:lnTo>
                  <a:pt x="123825" y="5903913"/>
                </a:lnTo>
                <a:lnTo>
                  <a:pt x="107950" y="5867400"/>
                </a:lnTo>
                <a:lnTo>
                  <a:pt x="88900" y="5829300"/>
                </a:lnTo>
                <a:lnTo>
                  <a:pt x="69850" y="5791200"/>
                </a:lnTo>
                <a:lnTo>
                  <a:pt x="50800" y="5754688"/>
                </a:lnTo>
                <a:lnTo>
                  <a:pt x="34925" y="5713413"/>
                </a:lnTo>
                <a:lnTo>
                  <a:pt x="20637" y="5667375"/>
                </a:lnTo>
                <a:lnTo>
                  <a:pt x="9525" y="5614988"/>
                </a:lnTo>
                <a:lnTo>
                  <a:pt x="1587" y="5554663"/>
                </a:lnTo>
                <a:lnTo>
                  <a:pt x="0" y="5486400"/>
                </a:lnTo>
                <a:lnTo>
                  <a:pt x="1587" y="5418138"/>
                </a:lnTo>
                <a:lnTo>
                  <a:pt x="9525" y="5357813"/>
                </a:lnTo>
                <a:lnTo>
                  <a:pt x="20637" y="5305425"/>
                </a:lnTo>
                <a:lnTo>
                  <a:pt x="34925" y="5259388"/>
                </a:lnTo>
                <a:lnTo>
                  <a:pt x="50800" y="5218113"/>
                </a:lnTo>
                <a:lnTo>
                  <a:pt x="69850" y="5181600"/>
                </a:lnTo>
                <a:lnTo>
                  <a:pt x="88900" y="5143500"/>
                </a:lnTo>
                <a:lnTo>
                  <a:pt x="107950" y="5105400"/>
                </a:lnTo>
                <a:lnTo>
                  <a:pt x="123825" y="5068888"/>
                </a:lnTo>
                <a:lnTo>
                  <a:pt x="139700" y="5027613"/>
                </a:lnTo>
                <a:lnTo>
                  <a:pt x="155575" y="4981575"/>
                </a:lnTo>
                <a:lnTo>
                  <a:pt x="166687" y="4929188"/>
                </a:lnTo>
                <a:lnTo>
                  <a:pt x="173037" y="4868863"/>
                </a:lnTo>
                <a:lnTo>
                  <a:pt x="176212" y="4800600"/>
                </a:lnTo>
                <a:lnTo>
                  <a:pt x="173037" y="4732338"/>
                </a:lnTo>
                <a:lnTo>
                  <a:pt x="166687" y="4672013"/>
                </a:lnTo>
                <a:lnTo>
                  <a:pt x="155575" y="4619625"/>
                </a:lnTo>
                <a:lnTo>
                  <a:pt x="139700" y="4573588"/>
                </a:lnTo>
                <a:lnTo>
                  <a:pt x="123825" y="4532313"/>
                </a:lnTo>
                <a:lnTo>
                  <a:pt x="107950" y="4495800"/>
                </a:lnTo>
                <a:lnTo>
                  <a:pt x="69850" y="4419600"/>
                </a:lnTo>
                <a:lnTo>
                  <a:pt x="50800" y="4383088"/>
                </a:lnTo>
                <a:lnTo>
                  <a:pt x="34925" y="4341813"/>
                </a:lnTo>
                <a:lnTo>
                  <a:pt x="20637" y="4295775"/>
                </a:lnTo>
                <a:lnTo>
                  <a:pt x="9525" y="4243388"/>
                </a:lnTo>
                <a:lnTo>
                  <a:pt x="1587" y="4183063"/>
                </a:lnTo>
                <a:lnTo>
                  <a:pt x="0" y="4114800"/>
                </a:lnTo>
                <a:lnTo>
                  <a:pt x="1587" y="4046538"/>
                </a:lnTo>
                <a:lnTo>
                  <a:pt x="9525" y="3986213"/>
                </a:lnTo>
                <a:lnTo>
                  <a:pt x="20637" y="3933825"/>
                </a:lnTo>
                <a:lnTo>
                  <a:pt x="34925" y="3887788"/>
                </a:lnTo>
                <a:lnTo>
                  <a:pt x="50800" y="3846513"/>
                </a:lnTo>
                <a:lnTo>
                  <a:pt x="69850" y="3810000"/>
                </a:lnTo>
                <a:lnTo>
                  <a:pt x="88900" y="3771900"/>
                </a:lnTo>
                <a:lnTo>
                  <a:pt x="107950" y="3733800"/>
                </a:lnTo>
                <a:lnTo>
                  <a:pt x="123825" y="3697288"/>
                </a:lnTo>
                <a:lnTo>
                  <a:pt x="139700" y="3656013"/>
                </a:lnTo>
                <a:lnTo>
                  <a:pt x="155575" y="3609975"/>
                </a:lnTo>
                <a:lnTo>
                  <a:pt x="166687" y="3557588"/>
                </a:lnTo>
                <a:lnTo>
                  <a:pt x="173037" y="3497263"/>
                </a:lnTo>
                <a:lnTo>
                  <a:pt x="176212" y="3427413"/>
                </a:lnTo>
                <a:lnTo>
                  <a:pt x="173037" y="3360738"/>
                </a:lnTo>
                <a:lnTo>
                  <a:pt x="166687" y="3300413"/>
                </a:lnTo>
                <a:lnTo>
                  <a:pt x="155575" y="3248025"/>
                </a:lnTo>
                <a:lnTo>
                  <a:pt x="139700" y="3201988"/>
                </a:lnTo>
                <a:lnTo>
                  <a:pt x="123825" y="3160713"/>
                </a:lnTo>
                <a:lnTo>
                  <a:pt x="107950" y="3124200"/>
                </a:lnTo>
                <a:lnTo>
                  <a:pt x="88900" y="3086100"/>
                </a:lnTo>
                <a:lnTo>
                  <a:pt x="69850" y="3048000"/>
                </a:lnTo>
                <a:lnTo>
                  <a:pt x="50800" y="3011488"/>
                </a:lnTo>
                <a:lnTo>
                  <a:pt x="34925" y="2970213"/>
                </a:lnTo>
                <a:lnTo>
                  <a:pt x="20637" y="2924175"/>
                </a:lnTo>
                <a:lnTo>
                  <a:pt x="9525" y="2871788"/>
                </a:lnTo>
                <a:lnTo>
                  <a:pt x="1587" y="2811463"/>
                </a:lnTo>
                <a:lnTo>
                  <a:pt x="0" y="2743200"/>
                </a:lnTo>
                <a:lnTo>
                  <a:pt x="1587" y="2674938"/>
                </a:lnTo>
                <a:lnTo>
                  <a:pt x="9525" y="2614613"/>
                </a:lnTo>
                <a:lnTo>
                  <a:pt x="20637" y="2562225"/>
                </a:lnTo>
                <a:lnTo>
                  <a:pt x="34925" y="2516188"/>
                </a:lnTo>
                <a:lnTo>
                  <a:pt x="50800" y="2474913"/>
                </a:lnTo>
                <a:lnTo>
                  <a:pt x="69850" y="2438400"/>
                </a:lnTo>
                <a:lnTo>
                  <a:pt x="88900" y="2400300"/>
                </a:lnTo>
                <a:lnTo>
                  <a:pt x="107950" y="2362200"/>
                </a:lnTo>
                <a:lnTo>
                  <a:pt x="123825" y="2325688"/>
                </a:lnTo>
                <a:lnTo>
                  <a:pt x="139700" y="2284413"/>
                </a:lnTo>
                <a:lnTo>
                  <a:pt x="155575" y="2238375"/>
                </a:lnTo>
                <a:lnTo>
                  <a:pt x="166687" y="2185988"/>
                </a:lnTo>
                <a:lnTo>
                  <a:pt x="173037" y="2125663"/>
                </a:lnTo>
                <a:lnTo>
                  <a:pt x="176212" y="2057400"/>
                </a:lnTo>
                <a:lnTo>
                  <a:pt x="173037" y="1989138"/>
                </a:lnTo>
                <a:lnTo>
                  <a:pt x="166687" y="1928813"/>
                </a:lnTo>
                <a:lnTo>
                  <a:pt x="155575" y="1876425"/>
                </a:lnTo>
                <a:lnTo>
                  <a:pt x="139700" y="1830388"/>
                </a:lnTo>
                <a:lnTo>
                  <a:pt x="123825" y="1789113"/>
                </a:lnTo>
                <a:lnTo>
                  <a:pt x="107950" y="1752600"/>
                </a:lnTo>
                <a:lnTo>
                  <a:pt x="88900" y="1714500"/>
                </a:lnTo>
                <a:lnTo>
                  <a:pt x="69850" y="1676400"/>
                </a:lnTo>
                <a:lnTo>
                  <a:pt x="50800" y="1639888"/>
                </a:lnTo>
                <a:lnTo>
                  <a:pt x="34925" y="1598613"/>
                </a:lnTo>
                <a:lnTo>
                  <a:pt x="20637" y="1552575"/>
                </a:lnTo>
                <a:lnTo>
                  <a:pt x="9525" y="1500188"/>
                </a:lnTo>
                <a:lnTo>
                  <a:pt x="1587" y="1439863"/>
                </a:lnTo>
                <a:lnTo>
                  <a:pt x="0" y="1371600"/>
                </a:lnTo>
                <a:lnTo>
                  <a:pt x="1587" y="1303338"/>
                </a:lnTo>
                <a:lnTo>
                  <a:pt x="9525" y="1243013"/>
                </a:lnTo>
                <a:lnTo>
                  <a:pt x="20637" y="1190625"/>
                </a:lnTo>
                <a:lnTo>
                  <a:pt x="34925" y="1144588"/>
                </a:lnTo>
                <a:lnTo>
                  <a:pt x="50800" y="1103313"/>
                </a:lnTo>
                <a:lnTo>
                  <a:pt x="69850" y="1066800"/>
                </a:lnTo>
                <a:lnTo>
                  <a:pt x="88900" y="1028700"/>
                </a:lnTo>
                <a:lnTo>
                  <a:pt x="107950" y="990600"/>
                </a:lnTo>
                <a:lnTo>
                  <a:pt x="123825" y="954088"/>
                </a:lnTo>
                <a:lnTo>
                  <a:pt x="139700" y="912813"/>
                </a:lnTo>
                <a:lnTo>
                  <a:pt x="155575" y="866775"/>
                </a:lnTo>
                <a:lnTo>
                  <a:pt x="166687" y="814388"/>
                </a:lnTo>
                <a:lnTo>
                  <a:pt x="173037" y="754063"/>
                </a:lnTo>
                <a:lnTo>
                  <a:pt x="176212" y="685800"/>
                </a:lnTo>
                <a:lnTo>
                  <a:pt x="173037" y="617538"/>
                </a:lnTo>
                <a:lnTo>
                  <a:pt x="166687" y="557213"/>
                </a:lnTo>
                <a:lnTo>
                  <a:pt x="155575" y="504825"/>
                </a:lnTo>
                <a:lnTo>
                  <a:pt x="139700" y="458788"/>
                </a:lnTo>
                <a:lnTo>
                  <a:pt x="123825" y="417513"/>
                </a:lnTo>
                <a:lnTo>
                  <a:pt x="107950" y="381000"/>
                </a:lnTo>
                <a:lnTo>
                  <a:pt x="88900" y="342900"/>
                </a:lnTo>
                <a:lnTo>
                  <a:pt x="69850" y="304800"/>
                </a:lnTo>
                <a:lnTo>
                  <a:pt x="50800" y="268288"/>
                </a:lnTo>
                <a:lnTo>
                  <a:pt x="34925" y="227013"/>
                </a:lnTo>
                <a:lnTo>
                  <a:pt x="20637" y="180975"/>
                </a:lnTo>
                <a:lnTo>
                  <a:pt x="9525" y="128588"/>
                </a:lnTo>
                <a:lnTo>
                  <a:pt x="1587" y="68263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5D740-CA21-4890-8A92-2C62A3F1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7976728" cy="59602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OUR FINDINGS – </a:t>
            </a:r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Freedom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vs ladder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A7E0C4-2C6A-4DC3-9802-6E7B3A80A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9117" y="978408"/>
            <a:ext cx="6991216" cy="4791488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B3DA5A-A1FC-4594-958A-C6E4E6FAE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336" y="2336844"/>
            <a:ext cx="5375910" cy="3805238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5FFDC6-975D-469C-9F77-D7687E62DF12}"/>
              </a:ext>
            </a:extLst>
          </p:cNvPr>
          <p:cNvSpPr txBox="1"/>
          <p:nvPr/>
        </p:nvSpPr>
        <p:spPr>
          <a:xfrm>
            <a:off x="8278003" y="1185958"/>
            <a:ext cx="3765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=.29 far to One -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Not a strong relationship</a:t>
            </a:r>
            <a:r>
              <a:rPr lang="en-US" dirty="0"/>
              <a:t> between the variables -  freedom and  Ladder</a:t>
            </a:r>
          </a:p>
        </p:txBody>
      </p:sp>
    </p:spTree>
    <p:extLst>
      <p:ext uri="{BB962C8B-B14F-4D97-AF65-F5344CB8AC3E}">
        <p14:creationId xmlns:p14="http://schemas.microsoft.com/office/powerpoint/2010/main" val="1076189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757F7C-9DAF-499A-8B1A-78F94B4EB0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chemeClr val="bg1"/>
          </a:solidFill>
          <a:ln w="25400">
            <a:solidFill>
              <a:prstClr val="ltGray"/>
            </a:solidFill>
          </a:ln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51AADE-3190-40C1-806A-ED3744263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613" y="0"/>
            <a:ext cx="11482387" cy="6858000"/>
          </a:xfrm>
          <a:custGeom>
            <a:avLst/>
            <a:gdLst>
              <a:gd name="connsiteX0" fmla="*/ 0 w 11482387"/>
              <a:gd name="connsiteY0" fmla="*/ 0 h 6858000"/>
              <a:gd name="connsiteX1" fmla="*/ 11482387 w 11482387"/>
              <a:gd name="connsiteY1" fmla="*/ 0 h 6858000"/>
              <a:gd name="connsiteX2" fmla="*/ 11482387 w 11482387"/>
              <a:gd name="connsiteY2" fmla="*/ 6858000 h 6858000"/>
              <a:gd name="connsiteX3" fmla="*/ 0 w 11482387"/>
              <a:gd name="connsiteY3" fmla="*/ 6858000 h 6858000"/>
              <a:gd name="connsiteX4" fmla="*/ 1587 w 11482387"/>
              <a:gd name="connsiteY4" fmla="*/ 6789738 h 6858000"/>
              <a:gd name="connsiteX5" fmla="*/ 9525 w 11482387"/>
              <a:gd name="connsiteY5" fmla="*/ 6729413 h 6858000"/>
              <a:gd name="connsiteX6" fmla="*/ 20637 w 11482387"/>
              <a:gd name="connsiteY6" fmla="*/ 6677025 h 6858000"/>
              <a:gd name="connsiteX7" fmla="*/ 34925 w 11482387"/>
              <a:gd name="connsiteY7" fmla="*/ 6630988 h 6858000"/>
              <a:gd name="connsiteX8" fmla="*/ 50800 w 11482387"/>
              <a:gd name="connsiteY8" fmla="*/ 6589713 h 6858000"/>
              <a:gd name="connsiteX9" fmla="*/ 69850 w 11482387"/>
              <a:gd name="connsiteY9" fmla="*/ 6553200 h 6858000"/>
              <a:gd name="connsiteX10" fmla="*/ 88900 w 11482387"/>
              <a:gd name="connsiteY10" fmla="*/ 6515100 h 6858000"/>
              <a:gd name="connsiteX11" fmla="*/ 107950 w 11482387"/>
              <a:gd name="connsiteY11" fmla="*/ 6477000 h 6858000"/>
              <a:gd name="connsiteX12" fmla="*/ 123825 w 11482387"/>
              <a:gd name="connsiteY12" fmla="*/ 6440488 h 6858000"/>
              <a:gd name="connsiteX13" fmla="*/ 139700 w 11482387"/>
              <a:gd name="connsiteY13" fmla="*/ 6399213 h 6858000"/>
              <a:gd name="connsiteX14" fmla="*/ 155575 w 11482387"/>
              <a:gd name="connsiteY14" fmla="*/ 6353175 h 6858000"/>
              <a:gd name="connsiteX15" fmla="*/ 166687 w 11482387"/>
              <a:gd name="connsiteY15" fmla="*/ 6300788 h 6858000"/>
              <a:gd name="connsiteX16" fmla="*/ 173037 w 11482387"/>
              <a:gd name="connsiteY16" fmla="*/ 6240463 h 6858000"/>
              <a:gd name="connsiteX17" fmla="*/ 176212 w 11482387"/>
              <a:gd name="connsiteY17" fmla="*/ 6172200 h 6858000"/>
              <a:gd name="connsiteX18" fmla="*/ 173037 w 11482387"/>
              <a:gd name="connsiteY18" fmla="*/ 6103938 h 6858000"/>
              <a:gd name="connsiteX19" fmla="*/ 166687 w 11482387"/>
              <a:gd name="connsiteY19" fmla="*/ 6043613 h 6858000"/>
              <a:gd name="connsiteX20" fmla="*/ 155575 w 11482387"/>
              <a:gd name="connsiteY20" fmla="*/ 5991225 h 6858000"/>
              <a:gd name="connsiteX21" fmla="*/ 139700 w 11482387"/>
              <a:gd name="connsiteY21" fmla="*/ 5945188 h 6858000"/>
              <a:gd name="connsiteX22" fmla="*/ 123825 w 11482387"/>
              <a:gd name="connsiteY22" fmla="*/ 5903913 h 6858000"/>
              <a:gd name="connsiteX23" fmla="*/ 107950 w 11482387"/>
              <a:gd name="connsiteY23" fmla="*/ 5867400 h 6858000"/>
              <a:gd name="connsiteX24" fmla="*/ 88900 w 11482387"/>
              <a:gd name="connsiteY24" fmla="*/ 5829300 h 6858000"/>
              <a:gd name="connsiteX25" fmla="*/ 69850 w 11482387"/>
              <a:gd name="connsiteY25" fmla="*/ 5791200 h 6858000"/>
              <a:gd name="connsiteX26" fmla="*/ 50800 w 11482387"/>
              <a:gd name="connsiteY26" fmla="*/ 5754688 h 6858000"/>
              <a:gd name="connsiteX27" fmla="*/ 34925 w 11482387"/>
              <a:gd name="connsiteY27" fmla="*/ 5713413 h 6858000"/>
              <a:gd name="connsiteX28" fmla="*/ 20637 w 11482387"/>
              <a:gd name="connsiteY28" fmla="*/ 5667375 h 6858000"/>
              <a:gd name="connsiteX29" fmla="*/ 9525 w 11482387"/>
              <a:gd name="connsiteY29" fmla="*/ 5614988 h 6858000"/>
              <a:gd name="connsiteX30" fmla="*/ 1587 w 11482387"/>
              <a:gd name="connsiteY30" fmla="*/ 5554663 h 6858000"/>
              <a:gd name="connsiteX31" fmla="*/ 0 w 11482387"/>
              <a:gd name="connsiteY31" fmla="*/ 5486400 h 6858000"/>
              <a:gd name="connsiteX32" fmla="*/ 1587 w 11482387"/>
              <a:gd name="connsiteY32" fmla="*/ 5418138 h 6858000"/>
              <a:gd name="connsiteX33" fmla="*/ 9525 w 11482387"/>
              <a:gd name="connsiteY33" fmla="*/ 5357813 h 6858000"/>
              <a:gd name="connsiteX34" fmla="*/ 20637 w 11482387"/>
              <a:gd name="connsiteY34" fmla="*/ 5305425 h 6858000"/>
              <a:gd name="connsiteX35" fmla="*/ 34925 w 11482387"/>
              <a:gd name="connsiteY35" fmla="*/ 5259388 h 6858000"/>
              <a:gd name="connsiteX36" fmla="*/ 50800 w 11482387"/>
              <a:gd name="connsiteY36" fmla="*/ 5218113 h 6858000"/>
              <a:gd name="connsiteX37" fmla="*/ 69850 w 11482387"/>
              <a:gd name="connsiteY37" fmla="*/ 5181600 h 6858000"/>
              <a:gd name="connsiteX38" fmla="*/ 88900 w 11482387"/>
              <a:gd name="connsiteY38" fmla="*/ 5143500 h 6858000"/>
              <a:gd name="connsiteX39" fmla="*/ 107950 w 11482387"/>
              <a:gd name="connsiteY39" fmla="*/ 5105400 h 6858000"/>
              <a:gd name="connsiteX40" fmla="*/ 123825 w 11482387"/>
              <a:gd name="connsiteY40" fmla="*/ 5068888 h 6858000"/>
              <a:gd name="connsiteX41" fmla="*/ 139700 w 11482387"/>
              <a:gd name="connsiteY41" fmla="*/ 5027613 h 6858000"/>
              <a:gd name="connsiteX42" fmla="*/ 155575 w 11482387"/>
              <a:gd name="connsiteY42" fmla="*/ 4981575 h 6858000"/>
              <a:gd name="connsiteX43" fmla="*/ 166687 w 11482387"/>
              <a:gd name="connsiteY43" fmla="*/ 4929188 h 6858000"/>
              <a:gd name="connsiteX44" fmla="*/ 173037 w 11482387"/>
              <a:gd name="connsiteY44" fmla="*/ 4868863 h 6858000"/>
              <a:gd name="connsiteX45" fmla="*/ 176212 w 11482387"/>
              <a:gd name="connsiteY45" fmla="*/ 4800600 h 6858000"/>
              <a:gd name="connsiteX46" fmla="*/ 173037 w 11482387"/>
              <a:gd name="connsiteY46" fmla="*/ 4732338 h 6858000"/>
              <a:gd name="connsiteX47" fmla="*/ 166687 w 11482387"/>
              <a:gd name="connsiteY47" fmla="*/ 4672013 h 6858000"/>
              <a:gd name="connsiteX48" fmla="*/ 155575 w 11482387"/>
              <a:gd name="connsiteY48" fmla="*/ 4619625 h 6858000"/>
              <a:gd name="connsiteX49" fmla="*/ 139700 w 11482387"/>
              <a:gd name="connsiteY49" fmla="*/ 4573588 h 6858000"/>
              <a:gd name="connsiteX50" fmla="*/ 123825 w 11482387"/>
              <a:gd name="connsiteY50" fmla="*/ 4532313 h 6858000"/>
              <a:gd name="connsiteX51" fmla="*/ 107950 w 11482387"/>
              <a:gd name="connsiteY51" fmla="*/ 4495800 h 6858000"/>
              <a:gd name="connsiteX52" fmla="*/ 69850 w 11482387"/>
              <a:gd name="connsiteY52" fmla="*/ 4419600 h 6858000"/>
              <a:gd name="connsiteX53" fmla="*/ 50800 w 11482387"/>
              <a:gd name="connsiteY53" fmla="*/ 4383088 h 6858000"/>
              <a:gd name="connsiteX54" fmla="*/ 34925 w 11482387"/>
              <a:gd name="connsiteY54" fmla="*/ 4341813 h 6858000"/>
              <a:gd name="connsiteX55" fmla="*/ 20637 w 11482387"/>
              <a:gd name="connsiteY55" fmla="*/ 4295775 h 6858000"/>
              <a:gd name="connsiteX56" fmla="*/ 9525 w 11482387"/>
              <a:gd name="connsiteY56" fmla="*/ 4243388 h 6858000"/>
              <a:gd name="connsiteX57" fmla="*/ 1587 w 11482387"/>
              <a:gd name="connsiteY57" fmla="*/ 4183063 h 6858000"/>
              <a:gd name="connsiteX58" fmla="*/ 0 w 11482387"/>
              <a:gd name="connsiteY58" fmla="*/ 4114800 h 6858000"/>
              <a:gd name="connsiteX59" fmla="*/ 1587 w 11482387"/>
              <a:gd name="connsiteY59" fmla="*/ 4046538 h 6858000"/>
              <a:gd name="connsiteX60" fmla="*/ 9525 w 11482387"/>
              <a:gd name="connsiteY60" fmla="*/ 3986213 h 6858000"/>
              <a:gd name="connsiteX61" fmla="*/ 20637 w 11482387"/>
              <a:gd name="connsiteY61" fmla="*/ 3933825 h 6858000"/>
              <a:gd name="connsiteX62" fmla="*/ 34925 w 11482387"/>
              <a:gd name="connsiteY62" fmla="*/ 3887788 h 6858000"/>
              <a:gd name="connsiteX63" fmla="*/ 50800 w 11482387"/>
              <a:gd name="connsiteY63" fmla="*/ 3846513 h 6858000"/>
              <a:gd name="connsiteX64" fmla="*/ 69850 w 11482387"/>
              <a:gd name="connsiteY64" fmla="*/ 3810000 h 6858000"/>
              <a:gd name="connsiteX65" fmla="*/ 88900 w 11482387"/>
              <a:gd name="connsiteY65" fmla="*/ 3771900 h 6858000"/>
              <a:gd name="connsiteX66" fmla="*/ 107950 w 11482387"/>
              <a:gd name="connsiteY66" fmla="*/ 3733800 h 6858000"/>
              <a:gd name="connsiteX67" fmla="*/ 123825 w 11482387"/>
              <a:gd name="connsiteY67" fmla="*/ 3697288 h 6858000"/>
              <a:gd name="connsiteX68" fmla="*/ 139700 w 11482387"/>
              <a:gd name="connsiteY68" fmla="*/ 3656013 h 6858000"/>
              <a:gd name="connsiteX69" fmla="*/ 155575 w 11482387"/>
              <a:gd name="connsiteY69" fmla="*/ 3609975 h 6858000"/>
              <a:gd name="connsiteX70" fmla="*/ 166687 w 11482387"/>
              <a:gd name="connsiteY70" fmla="*/ 3557588 h 6858000"/>
              <a:gd name="connsiteX71" fmla="*/ 173037 w 11482387"/>
              <a:gd name="connsiteY71" fmla="*/ 3497263 h 6858000"/>
              <a:gd name="connsiteX72" fmla="*/ 176212 w 11482387"/>
              <a:gd name="connsiteY72" fmla="*/ 3427413 h 6858000"/>
              <a:gd name="connsiteX73" fmla="*/ 173037 w 11482387"/>
              <a:gd name="connsiteY73" fmla="*/ 3360738 h 6858000"/>
              <a:gd name="connsiteX74" fmla="*/ 166687 w 11482387"/>
              <a:gd name="connsiteY74" fmla="*/ 3300413 h 6858000"/>
              <a:gd name="connsiteX75" fmla="*/ 155575 w 11482387"/>
              <a:gd name="connsiteY75" fmla="*/ 3248025 h 6858000"/>
              <a:gd name="connsiteX76" fmla="*/ 139700 w 11482387"/>
              <a:gd name="connsiteY76" fmla="*/ 3201988 h 6858000"/>
              <a:gd name="connsiteX77" fmla="*/ 123825 w 11482387"/>
              <a:gd name="connsiteY77" fmla="*/ 3160713 h 6858000"/>
              <a:gd name="connsiteX78" fmla="*/ 107950 w 11482387"/>
              <a:gd name="connsiteY78" fmla="*/ 3124200 h 6858000"/>
              <a:gd name="connsiteX79" fmla="*/ 88900 w 11482387"/>
              <a:gd name="connsiteY79" fmla="*/ 3086100 h 6858000"/>
              <a:gd name="connsiteX80" fmla="*/ 69850 w 11482387"/>
              <a:gd name="connsiteY80" fmla="*/ 3048000 h 6858000"/>
              <a:gd name="connsiteX81" fmla="*/ 50800 w 11482387"/>
              <a:gd name="connsiteY81" fmla="*/ 3011488 h 6858000"/>
              <a:gd name="connsiteX82" fmla="*/ 34925 w 11482387"/>
              <a:gd name="connsiteY82" fmla="*/ 2970213 h 6858000"/>
              <a:gd name="connsiteX83" fmla="*/ 20637 w 11482387"/>
              <a:gd name="connsiteY83" fmla="*/ 2924175 h 6858000"/>
              <a:gd name="connsiteX84" fmla="*/ 9525 w 11482387"/>
              <a:gd name="connsiteY84" fmla="*/ 2871788 h 6858000"/>
              <a:gd name="connsiteX85" fmla="*/ 1587 w 11482387"/>
              <a:gd name="connsiteY85" fmla="*/ 2811463 h 6858000"/>
              <a:gd name="connsiteX86" fmla="*/ 0 w 11482387"/>
              <a:gd name="connsiteY86" fmla="*/ 2743200 h 6858000"/>
              <a:gd name="connsiteX87" fmla="*/ 1587 w 11482387"/>
              <a:gd name="connsiteY87" fmla="*/ 2674938 h 6858000"/>
              <a:gd name="connsiteX88" fmla="*/ 9525 w 11482387"/>
              <a:gd name="connsiteY88" fmla="*/ 2614613 h 6858000"/>
              <a:gd name="connsiteX89" fmla="*/ 20637 w 11482387"/>
              <a:gd name="connsiteY89" fmla="*/ 2562225 h 6858000"/>
              <a:gd name="connsiteX90" fmla="*/ 34925 w 11482387"/>
              <a:gd name="connsiteY90" fmla="*/ 2516188 h 6858000"/>
              <a:gd name="connsiteX91" fmla="*/ 50800 w 11482387"/>
              <a:gd name="connsiteY91" fmla="*/ 2474913 h 6858000"/>
              <a:gd name="connsiteX92" fmla="*/ 69850 w 11482387"/>
              <a:gd name="connsiteY92" fmla="*/ 2438400 h 6858000"/>
              <a:gd name="connsiteX93" fmla="*/ 88900 w 11482387"/>
              <a:gd name="connsiteY93" fmla="*/ 2400300 h 6858000"/>
              <a:gd name="connsiteX94" fmla="*/ 107950 w 11482387"/>
              <a:gd name="connsiteY94" fmla="*/ 2362200 h 6858000"/>
              <a:gd name="connsiteX95" fmla="*/ 123825 w 11482387"/>
              <a:gd name="connsiteY95" fmla="*/ 2325688 h 6858000"/>
              <a:gd name="connsiteX96" fmla="*/ 139700 w 11482387"/>
              <a:gd name="connsiteY96" fmla="*/ 2284413 h 6858000"/>
              <a:gd name="connsiteX97" fmla="*/ 155575 w 11482387"/>
              <a:gd name="connsiteY97" fmla="*/ 2238375 h 6858000"/>
              <a:gd name="connsiteX98" fmla="*/ 166687 w 11482387"/>
              <a:gd name="connsiteY98" fmla="*/ 2185988 h 6858000"/>
              <a:gd name="connsiteX99" fmla="*/ 173037 w 11482387"/>
              <a:gd name="connsiteY99" fmla="*/ 2125663 h 6858000"/>
              <a:gd name="connsiteX100" fmla="*/ 176212 w 11482387"/>
              <a:gd name="connsiteY100" fmla="*/ 2057400 h 6858000"/>
              <a:gd name="connsiteX101" fmla="*/ 173037 w 11482387"/>
              <a:gd name="connsiteY101" fmla="*/ 1989138 h 6858000"/>
              <a:gd name="connsiteX102" fmla="*/ 166687 w 11482387"/>
              <a:gd name="connsiteY102" fmla="*/ 1928813 h 6858000"/>
              <a:gd name="connsiteX103" fmla="*/ 155575 w 11482387"/>
              <a:gd name="connsiteY103" fmla="*/ 1876425 h 6858000"/>
              <a:gd name="connsiteX104" fmla="*/ 139700 w 11482387"/>
              <a:gd name="connsiteY104" fmla="*/ 1830388 h 6858000"/>
              <a:gd name="connsiteX105" fmla="*/ 123825 w 11482387"/>
              <a:gd name="connsiteY105" fmla="*/ 1789113 h 6858000"/>
              <a:gd name="connsiteX106" fmla="*/ 107950 w 11482387"/>
              <a:gd name="connsiteY106" fmla="*/ 1752600 h 6858000"/>
              <a:gd name="connsiteX107" fmla="*/ 88900 w 11482387"/>
              <a:gd name="connsiteY107" fmla="*/ 1714500 h 6858000"/>
              <a:gd name="connsiteX108" fmla="*/ 69850 w 11482387"/>
              <a:gd name="connsiteY108" fmla="*/ 1676400 h 6858000"/>
              <a:gd name="connsiteX109" fmla="*/ 50800 w 11482387"/>
              <a:gd name="connsiteY109" fmla="*/ 1639888 h 6858000"/>
              <a:gd name="connsiteX110" fmla="*/ 34925 w 11482387"/>
              <a:gd name="connsiteY110" fmla="*/ 1598613 h 6858000"/>
              <a:gd name="connsiteX111" fmla="*/ 20637 w 11482387"/>
              <a:gd name="connsiteY111" fmla="*/ 1552575 h 6858000"/>
              <a:gd name="connsiteX112" fmla="*/ 9525 w 11482387"/>
              <a:gd name="connsiteY112" fmla="*/ 1500188 h 6858000"/>
              <a:gd name="connsiteX113" fmla="*/ 1587 w 11482387"/>
              <a:gd name="connsiteY113" fmla="*/ 1439863 h 6858000"/>
              <a:gd name="connsiteX114" fmla="*/ 0 w 11482387"/>
              <a:gd name="connsiteY114" fmla="*/ 1371600 h 6858000"/>
              <a:gd name="connsiteX115" fmla="*/ 1587 w 11482387"/>
              <a:gd name="connsiteY115" fmla="*/ 1303338 h 6858000"/>
              <a:gd name="connsiteX116" fmla="*/ 9525 w 11482387"/>
              <a:gd name="connsiteY116" fmla="*/ 1243013 h 6858000"/>
              <a:gd name="connsiteX117" fmla="*/ 20637 w 11482387"/>
              <a:gd name="connsiteY117" fmla="*/ 1190625 h 6858000"/>
              <a:gd name="connsiteX118" fmla="*/ 34925 w 11482387"/>
              <a:gd name="connsiteY118" fmla="*/ 1144588 h 6858000"/>
              <a:gd name="connsiteX119" fmla="*/ 50800 w 11482387"/>
              <a:gd name="connsiteY119" fmla="*/ 1103313 h 6858000"/>
              <a:gd name="connsiteX120" fmla="*/ 69850 w 11482387"/>
              <a:gd name="connsiteY120" fmla="*/ 1066800 h 6858000"/>
              <a:gd name="connsiteX121" fmla="*/ 88900 w 11482387"/>
              <a:gd name="connsiteY121" fmla="*/ 1028700 h 6858000"/>
              <a:gd name="connsiteX122" fmla="*/ 107950 w 11482387"/>
              <a:gd name="connsiteY122" fmla="*/ 990600 h 6858000"/>
              <a:gd name="connsiteX123" fmla="*/ 123825 w 11482387"/>
              <a:gd name="connsiteY123" fmla="*/ 954088 h 6858000"/>
              <a:gd name="connsiteX124" fmla="*/ 139700 w 11482387"/>
              <a:gd name="connsiteY124" fmla="*/ 912813 h 6858000"/>
              <a:gd name="connsiteX125" fmla="*/ 155575 w 11482387"/>
              <a:gd name="connsiteY125" fmla="*/ 866775 h 6858000"/>
              <a:gd name="connsiteX126" fmla="*/ 166687 w 11482387"/>
              <a:gd name="connsiteY126" fmla="*/ 814388 h 6858000"/>
              <a:gd name="connsiteX127" fmla="*/ 173037 w 11482387"/>
              <a:gd name="connsiteY127" fmla="*/ 754063 h 6858000"/>
              <a:gd name="connsiteX128" fmla="*/ 176212 w 11482387"/>
              <a:gd name="connsiteY128" fmla="*/ 685800 h 6858000"/>
              <a:gd name="connsiteX129" fmla="*/ 173037 w 11482387"/>
              <a:gd name="connsiteY129" fmla="*/ 617538 h 6858000"/>
              <a:gd name="connsiteX130" fmla="*/ 166687 w 11482387"/>
              <a:gd name="connsiteY130" fmla="*/ 557213 h 6858000"/>
              <a:gd name="connsiteX131" fmla="*/ 155575 w 11482387"/>
              <a:gd name="connsiteY131" fmla="*/ 504825 h 6858000"/>
              <a:gd name="connsiteX132" fmla="*/ 139700 w 11482387"/>
              <a:gd name="connsiteY132" fmla="*/ 458788 h 6858000"/>
              <a:gd name="connsiteX133" fmla="*/ 123825 w 11482387"/>
              <a:gd name="connsiteY133" fmla="*/ 417513 h 6858000"/>
              <a:gd name="connsiteX134" fmla="*/ 107950 w 11482387"/>
              <a:gd name="connsiteY134" fmla="*/ 381000 h 6858000"/>
              <a:gd name="connsiteX135" fmla="*/ 88900 w 11482387"/>
              <a:gd name="connsiteY135" fmla="*/ 342900 h 6858000"/>
              <a:gd name="connsiteX136" fmla="*/ 69850 w 11482387"/>
              <a:gd name="connsiteY136" fmla="*/ 304800 h 6858000"/>
              <a:gd name="connsiteX137" fmla="*/ 50800 w 11482387"/>
              <a:gd name="connsiteY137" fmla="*/ 268288 h 6858000"/>
              <a:gd name="connsiteX138" fmla="*/ 34925 w 11482387"/>
              <a:gd name="connsiteY138" fmla="*/ 227013 h 6858000"/>
              <a:gd name="connsiteX139" fmla="*/ 20637 w 11482387"/>
              <a:gd name="connsiteY139" fmla="*/ 180975 h 6858000"/>
              <a:gd name="connsiteX140" fmla="*/ 9525 w 11482387"/>
              <a:gd name="connsiteY140" fmla="*/ 128588 h 6858000"/>
              <a:gd name="connsiteX141" fmla="*/ 1587 w 11482387"/>
              <a:gd name="connsiteY141" fmla="*/ 682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1482387" h="6858000">
                <a:moveTo>
                  <a:pt x="0" y="0"/>
                </a:moveTo>
                <a:lnTo>
                  <a:pt x="11482387" y="0"/>
                </a:lnTo>
                <a:lnTo>
                  <a:pt x="11482387" y="6858000"/>
                </a:lnTo>
                <a:lnTo>
                  <a:pt x="0" y="6858000"/>
                </a:lnTo>
                <a:lnTo>
                  <a:pt x="1587" y="6789738"/>
                </a:lnTo>
                <a:lnTo>
                  <a:pt x="9525" y="6729413"/>
                </a:lnTo>
                <a:lnTo>
                  <a:pt x="20637" y="6677025"/>
                </a:lnTo>
                <a:lnTo>
                  <a:pt x="34925" y="6630988"/>
                </a:lnTo>
                <a:lnTo>
                  <a:pt x="50800" y="6589713"/>
                </a:lnTo>
                <a:lnTo>
                  <a:pt x="69850" y="6553200"/>
                </a:lnTo>
                <a:lnTo>
                  <a:pt x="88900" y="6515100"/>
                </a:lnTo>
                <a:lnTo>
                  <a:pt x="107950" y="6477000"/>
                </a:lnTo>
                <a:lnTo>
                  <a:pt x="123825" y="6440488"/>
                </a:lnTo>
                <a:lnTo>
                  <a:pt x="139700" y="6399213"/>
                </a:lnTo>
                <a:lnTo>
                  <a:pt x="155575" y="6353175"/>
                </a:lnTo>
                <a:lnTo>
                  <a:pt x="166687" y="6300788"/>
                </a:lnTo>
                <a:lnTo>
                  <a:pt x="173037" y="6240463"/>
                </a:lnTo>
                <a:lnTo>
                  <a:pt x="176212" y="6172200"/>
                </a:lnTo>
                <a:lnTo>
                  <a:pt x="173037" y="6103938"/>
                </a:lnTo>
                <a:lnTo>
                  <a:pt x="166687" y="6043613"/>
                </a:lnTo>
                <a:lnTo>
                  <a:pt x="155575" y="5991225"/>
                </a:lnTo>
                <a:lnTo>
                  <a:pt x="139700" y="5945188"/>
                </a:lnTo>
                <a:lnTo>
                  <a:pt x="123825" y="5903913"/>
                </a:lnTo>
                <a:lnTo>
                  <a:pt x="107950" y="5867400"/>
                </a:lnTo>
                <a:lnTo>
                  <a:pt x="88900" y="5829300"/>
                </a:lnTo>
                <a:lnTo>
                  <a:pt x="69850" y="5791200"/>
                </a:lnTo>
                <a:lnTo>
                  <a:pt x="50800" y="5754688"/>
                </a:lnTo>
                <a:lnTo>
                  <a:pt x="34925" y="5713413"/>
                </a:lnTo>
                <a:lnTo>
                  <a:pt x="20637" y="5667375"/>
                </a:lnTo>
                <a:lnTo>
                  <a:pt x="9525" y="5614988"/>
                </a:lnTo>
                <a:lnTo>
                  <a:pt x="1587" y="5554663"/>
                </a:lnTo>
                <a:lnTo>
                  <a:pt x="0" y="5486400"/>
                </a:lnTo>
                <a:lnTo>
                  <a:pt x="1587" y="5418138"/>
                </a:lnTo>
                <a:lnTo>
                  <a:pt x="9525" y="5357813"/>
                </a:lnTo>
                <a:lnTo>
                  <a:pt x="20637" y="5305425"/>
                </a:lnTo>
                <a:lnTo>
                  <a:pt x="34925" y="5259388"/>
                </a:lnTo>
                <a:lnTo>
                  <a:pt x="50800" y="5218113"/>
                </a:lnTo>
                <a:lnTo>
                  <a:pt x="69850" y="5181600"/>
                </a:lnTo>
                <a:lnTo>
                  <a:pt x="88900" y="5143500"/>
                </a:lnTo>
                <a:lnTo>
                  <a:pt x="107950" y="5105400"/>
                </a:lnTo>
                <a:lnTo>
                  <a:pt x="123825" y="5068888"/>
                </a:lnTo>
                <a:lnTo>
                  <a:pt x="139700" y="5027613"/>
                </a:lnTo>
                <a:lnTo>
                  <a:pt x="155575" y="4981575"/>
                </a:lnTo>
                <a:lnTo>
                  <a:pt x="166687" y="4929188"/>
                </a:lnTo>
                <a:lnTo>
                  <a:pt x="173037" y="4868863"/>
                </a:lnTo>
                <a:lnTo>
                  <a:pt x="176212" y="4800600"/>
                </a:lnTo>
                <a:lnTo>
                  <a:pt x="173037" y="4732338"/>
                </a:lnTo>
                <a:lnTo>
                  <a:pt x="166687" y="4672013"/>
                </a:lnTo>
                <a:lnTo>
                  <a:pt x="155575" y="4619625"/>
                </a:lnTo>
                <a:lnTo>
                  <a:pt x="139700" y="4573588"/>
                </a:lnTo>
                <a:lnTo>
                  <a:pt x="123825" y="4532313"/>
                </a:lnTo>
                <a:lnTo>
                  <a:pt x="107950" y="4495800"/>
                </a:lnTo>
                <a:lnTo>
                  <a:pt x="69850" y="4419600"/>
                </a:lnTo>
                <a:lnTo>
                  <a:pt x="50800" y="4383088"/>
                </a:lnTo>
                <a:lnTo>
                  <a:pt x="34925" y="4341813"/>
                </a:lnTo>
                <a:lnTo>
                  <a:pt x="20637" y="4295775"/>
                </a:lnTo>
                <a:lnTo>
                  <a:pt x="9525" y="4243388"/>
                </a:lnTo>
                <a:lnTo>
                  <a:pt x="1587" y="4183063"/>
                </a:lnTo>
                <a:lnTo>
                  <a:pt x="0" y="4114800"/>
                </a:lnTo>
                <a:lnTo>
                  <a:pt x="1587" y="4046538"/>
                </a:lnTo>
                <a:lnTo>
                  <a:pt x="9525" y="3986213"/>
                </a:lnTo>
                <a:lnTo>
                  <a:pt x="20637" y="3933825"/>
                </a:lnTo>
                <a:lnTo>
                  <a:pt x="34925" y="3887788"/>
                </a:lnTo>
                <a:lnTo>
                  <a:pt x="50800" y="3846513"/>
                </a:lnTo>
                <a:lnTo>
                  <a:pt x="69850" y="3810000"/>
                </a:lnTo>
                <a:lnTo>
                  <a:pt x="88900" y="3771900"/>
                </a:lnTo>
                <a:lnTo>
                  <a:pt x="107950" y="3733800"/>
                </a:lnTo>
                <a:lnTo>
                  <a:pt x="123825" y="3697288"/>
                </a:lnTo>
                <a:lnTo>
                  <a:pt x="139700" y="3656013"/>
                </a:lnTo>
                <a:lnTo>
                  <a:pt x="155575" y="3609975"/>
                </a:lnTo>
                <a:lnTo>
                  <a:pt x="166687" y="3557588"/>
                </a:lnTo>
                <a:lnTo>
                  <a:pt x="173037" y="3497263"/>
                </a:lnTo>
                <a:lnTo>
                  <a:pt x="176212" y="3427413"/>
                </a:lnTo>
                <a:lnTo>
                  <a:pt x="173037" y="3360738"/>
                </a:lnTo>
                <a:lnTo>
                  <a:pt x="166687" y="3300413"/>
                </a:lnTo>
                <a:lnTo>
                  <a:pt x="155575" y="3248025"/>
                </a:lnTo>
                <a:lnTo>
                  <a:pt x="139700" y="3201988"/>
                </a:lnTo>
                <a:lnTo>
                  <a:pt x="123825" y="3160713"/>
                </a:lnTo>
                <a:lnTo>
                  <a:pt x="107950" y="3124200"/>
                </a:lnTo>
                <a:lnTo>
                  <a:pt x="88900" y="3086100"/>
                </a:lnTo>
                <a:lnTo>
                  <a:pt x="69850" y="3048000"/>
                </a:lnTo>
                <a:lnTo>
                  <a:pt x="50800" y="3011488"/>
                </a:lnTo>
                <a:lnTo>
                  <a:pt x="34925" y="2970213"/>
                </a:lnTo>
                <a:lnTo>
                  <a:pt x="20637" y="2924175"/>
                </a:lnTo>
                <a:lnTo>
                  <a:pt x="9525" y="2871788"/>
                </a:lnTo>
                <a:lnTo>
                  <a:pt x="1587" y="2811463"/>
                </a:lnTo>
                <a:lnTo>
                  <a:pt x="0" y="2743200"/>
                </a:lnTo>
                <a:lnTo>
                  <a:pt x="1587" y="2674938"/>
                </a:lnTo>
                <a:lnTo>
                  <a:pt x="9525" y="2614613"/>
                </a:lnTo>
                <a:lnTo>
                  <a:pt x="20637" y="2562225"/>
                </a:lnTo>
                <a:lnTo>
                  <a:pt x="34925" y="2516188"/>
                </a:lnTo>
                <a:lnTo>
                  <a:pt x="50800" y="2474913"/>
                </a:lnTo>
                <a:lnTo>
                  <a:pt x="69850" y="2438400"/>
                </a:lnTo>
                <a:lnTo>
                  <a:pt x="88900" y="2400300"/>
                </a:lnTo>
                <a:lnTo>
                  <a:pt x="107950" y="2362200"/>
                </a:lnTo>
                <a:lnTo>
                  <a:pt x="123825" y="2325688"/>
                </a:lnTo>
                <a:lnTo>
                  <a:pt x="139700" y="2284413"/>
                </a:lnTo>
                <a:lnTo>
                  <a:pt x="155575" y="2238375"/>
                </a:lnTo>
                <a:lnTo>
                  <a:pt x="166687" y="2185988"/>
                </a:lnTo>
                <a:lnTo>
                  <a:pt x="173037" y="2125663"/>
                </a:lnTo>
                <a:lnTo>
                  <a:pt x="176212" y="2057400"/>
                </a:lnTo>
                <a:lnTo>
                  <a:pt x="173037" y="1989138"/>
                </a:lnTo>
                <a:lnTo>
                  <a:pt x="166687" y="1928813"/>
                </a:lnTo>
                <a:lnTo>
                  <a:pt x="155575" y="1876425"/>
                </a:lnTo>
                <a:lnTo>
                  <a:pt x="139700" y="1830388"/>
                </a:lnTo>
                <a:lnTo>
                  <a:pt x="123825" y="1789113"/>
                </a:lnTo>
                <a:lnTo>
                  <a:pt x="107950" y="1752600"/>
                </a:lnTo>
                <a:lnTo>
                  <a:pt x="88900" y="1714500"/>
                </a:lnTo>
                <a:lnTo>
                  <a:pt x="69850" y="1676400"/>
                </a:lnTo>
                <a:lnTo>
                  <a:pt x="50800" y="1639888"/>
                </a:lnTo>
                <a:lnTo>
                  <a:pt x="34925" y="1598613"/>
                </a:lnTo>
                <a:lnTo>
                  <a:pt x="20637" y="1552575"/>
                </a:lnTo>
                <a:lnTo>
                  <a:pt x="9525" y="1500188"/>
                </a:lnTo>
                <a:lnTo>
                  <a:pt x="1587" y="1439863"/>
                </a:lnTo>
                <a:lnTo>
                  <a:pt x="0" y="1371600"/>
                </a:lnTo>
                <a:lnTo>
                  <a:pt x="1587" y="1303338"/>
                </a:lnTo>
                <a:lnTo>
                  <a:pt x="9525" y="1243013"/>
                </a:lnTo>
                <a:lnTo>
                  <a:pt x="20637" y="1190625"/>
                </a:lnTo>
                <a:lnTo>
                  <a:pt x="34925" y="1144588"/>
                </a:lnTo>
                <a:lnTo>
                  <a:pt x="50800" y="1103313"/>
                </a:lnTo>
                <a:lnTo>
                  <a:pt x="69850" y="1066800"/>
                </a:lnTo>
                <a:lnTo>
                  <a:pt x="88900" y="1028700"/>
                </a:lnTo>
                <a:lnTo>
                  <a:pt x="107950" y="990600"/>
                </a:lnTo>
                <a:lnTo>
                  <a:pt x="123825" y="954088"/>
                </a:lnTo>
                <a:lnTo>
                  <a:pt x="139700" y="912813"/>
                </a:lnTo>
                <a:lnTo>
                  <a:pt x="155575" y="866775"/>
                </a:lnTo>
                <a:lnTo>
                  <a:pt x="166687" y="814388"/>
                </a:lnTo>
                <a:lnTo>
                  <a:pt x="173037" y="754063"/>
                </a:lnTo>
                <a:lnTo>
                  <a:pt x="176212" y="685800"/>
                </a:lnTo>
                <a:lnTo>
                  <a:pt x="173037" y="617538"/>
                </a:lnTo>
                <a:lnTo>
                  <a:pt x="166687" y="557213"/>
                </a:lnTo>
                <a:lnTo>
                  <a:pt x="155575" y="504825"/>
                </a:lnTo>
                <a:lnTo>
                  <a:pt x="139700" y="458788"/>
                </a:lnTo>
                <a:lnTo>
                  <a:pt x="123825" y="417513"/>
                </a:lnTo>
                <a:lnTo>
                  <a:pt x="107950" y="381000"/>
                </a:lnTo>
                <a:lnTo>
                  <a:pt x="88900" y="342900"/>
                </a:lnTo>
                <a:lnTo>
                  <a:pt x="69850" y="304800"/>
                </a:lnTo>
                <a:lnTo>
                  <a:pt x="50800" y="268288"/>
                </a:lnTo>
                <a:lnTo>
                  <a:pt x="34925" y="227013"/>
                </a:lnTo>
                <a:lnTo>
                  <a:pt x="20637" y="180975"/>
                </a:lnTo>
                <a:lnTo>
                  <a:pt x="9525" y="128588"/>
                </a:lnTo>
                <a:lnTo>
                  <a:pt x="1587" y="68263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5D740-CA21-4890-8A92-2C62A3F1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8721378" cy="59602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OUR FINDINGS – </a:t>
            </a:r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support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Vs Ladder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E10BF7-F94F-4E0C-9703-FF9622ED0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8667" y="1229585"/>
            <a:ext cx="6534150" cy="4181475"/>
          </a:xfrm>
          <a:prstGeom prst="rect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A2E693-7160-4F91-BE8E-9060CB2D6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806" y="2411426"/>
            <a:ext cx="5120640" cy="3566160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6CD8B1-62F2-4AF3-BD75-5137B25A167C}"/>
              </a:ext>
            </a:extLst>
          </p:cNvPr>
          <p:cNvSpPr txBox="1"/>
          <p:nvPr/>
        </p:nvSpPr>
        <p:spPr>
          <a:xfrm>
            <a:off x="8278003" y="1185958"/>
            <a:ext cx="3765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.69 Closer to One  - A strong relationship exist between the variables  -  freedom and Ladder</a:t>
            </a:r>
          </a:p>
        </p:txBody>
      </p:sp>
    </p:spTree>
    <p:extLst>
      <p:ext uri="{BB962C8B-B14F-4D97-AF65-F5344CB8AC3E}">
        <p14:creationId xmlns:p14="http://schemas.microsoft.com/office/powerpoint/2010/main" val="2853186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757F7C-9DAF-499A-8B1A-78F94B4EB0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1"/>
          <a:stretch/>
        </p:blipFill>
        <p:spPr>
          <a:xfrm>
            <a:off x="0" y="268366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51AADE-3190-40C1-806A-ED3744263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613" y="0"/>
            <a:ext cx="11482387" cy="6858000"/>
          </a:xfrm>
          <a:custGeom>
            <a:avLst/>
            <a:gdLst>
              <a:gd name="connsiteX0" fmla="*/ 0 w 11482387"/>
              <a:gd name="connsiteY0" fmla="*/ 0 h 6858000"/>
              <a:gd name="connsiteX1" fmla="*/ 11482387 w 11482387"/>
              <a:gd name="connsiteY1" fmla="*/ 0 h 6858000"/>
              <a:gd name="connsiteX2" fmla="*/ 11482387 w 11482387"/>
              <a:gd name="connsiteY2" fmla="*/ 6858000 h 6858000"/>
              <a:gd name="connsiteX3" fmla="*/ 0 w 11482387"/>
              <a:gd name="connsiteY3" fmla="*/ 6858000 h 6858000"/>
              <a:gd name="connsiteX4" fmla="*/ 1587 w 11482387"/>
              <a:gd name="connsiteY4" fmla="*/ 6789738 h 6858000"/>
              <a:gd name="connsiteX5" fmla="*/ 9525 w 11482387"/>
              <a:gd name="connsiteY5" fmla="*/ 6729413 h 6858000"/>
              <a:gd name="connsiteX6" fmla="*/ 20637 w 11482387"/>
              <a:gd name="connsiteY6" fmla="*/ 6677025 h 6858000"/>
              <a:gd name="connsiteX7" fmla="*/ 34925 w 11482387"/>
              <a:gd name="connsiteY7" fmla="*/ 6630988 h 6858000"/>
              <a:gd name="connsiteX8" fmla="*/ 50800 w 11482387"/>
              <a:gd name="connsiteY8" fmla="*/ 6589713 h 6858000"/>
              <a:gd name="connsiteX9" fmla="*/ 69850 w 11482387"/>
              <a:gd name="connsiteY9" fmla="*/ 6553200 h 6858000"/>
              <a:gd name="connsiteX10" fmla="*/ 88900 w 11482387"/>
              <a:gd name="connsiteY10" fmla="*/ 6515100 h 6858000"/>
              <a:gd name="connsiteX11" fmla="*/ 107950 w 11482387"/>
              <a:gd name="connsiteY11" fmla="*/ 6477000 h 6858000"/>
              <a:gd name="connsiteX12" fmla="*/ 123825 w 11482387"/>
              <a:gd name="connsiteY12" fmla="*/ 6440488 h 6858000"/>
              <a:gd name="connsiteX13" fmla="*/ 139700 w 11482387"/>
              <a:gd name="connsiteY13" fmla="*/ 6399213 h 6858000"/>
              <a:gd name="connsiteX14" fmla="*/ 155575 w 11482387"/>
              <a:gd name="connsiteY14" fmla="*/ 6353175 h 6858000"/>
              <a:gd name="connsiteX15" fmla="*/ 166687 w 11482387"/>
              <a:gd name="connsiteY15" fmla="*/ 6300788 h 6858000"/>
              <a:gd name="connsiteX16" fmla="*/ 173037 w 11482387"/>
              <a:gd name="connsiteY16" fmla="*/ 6240463 h 6858000"/>
              <a:gd name="connsiteX17" fmla="*/ 176212 w 11482387"/>
              <a:gd name="connsiteY17" fmla="*/ 6172200 h 6858000"/>
              <a:gd name="connsiteX18" fmla="*/ 173037 w 11482387"/>
              <a:gd name="connsiteY18" fmla="*/ 6103938 h 6858000"/>
              <a:gd name="connsiteX19" fmla="*/ 166687 w 11482387"/>
              <a:gd name="connsiteY19" fmla="*/ 6043613 h 6858000"/>
              <a:gd name="connsiteX20" fmla="*/ 155575 w 11482387"/>
              <a:gd name="connsiteY20" fmla="*/ 5991225 h 6858000"/>
              <a:gd name="connsiteX21" fmla="*/ 139700 w 11482387"/>
              <a:gd name="connsiteY21" fmla="*/ 5945188 h 6858000"/>
              <a:gd name="connsiteX22" fmla="*/ 123825 w 11482387"/>
              <a:gd name="connsiteY22" fmla="*/ 5903913 h 6858000"/>
              <a:gd name="connsiteX23" fmla="*/ 107950 w 11482387"/>
              <a:gd name="connsiteY23" fmla="*/ 5867400 h 6858000"/>
              <a:gd name="connsiteX24" fmla="*/ 88900 w 11482387"/>
              <a:gd name="connsiteY24" fmla="*/ 5829300 h 6858000"/>
              <a:gd name="connsiteX25" fmla="*/ 69850 w 11482387"/>
              <a:gd name="connsiteY25" fmla="*/ 5791200 h 6858000"/>
              <a:gd name="connsiteX26" fmla="*/ 50800 w 11482387"/>
              <a:gd name="connsiteY26" fmla="*/ 5754688 h 6858000"/>
              <a:gd name="connsiteX27" fmla="*/ 34925 w 11482387"/>
              <a:gd name="connsiteY27" fmla="*/ 5713413 h 6858000"/>
              <a:gd name="connsiteX28" fmla="*/ 20637 w 11482387"/>
              <a:gd name="connsiteY28" fmla="*/ 5667375 h 6858000"/>
              <a:gd name="connsiteX29" fmla="*/ 9525 w 11482387"/>
              <a:gd name="connsiteY29" fmla="*/ 5614988 h 6858000"/>
              <a:gd name="connsiteX30" fmla="*/ 1587 w 11482387"/>
              <a:gd name="connsiteY30" fmla="*/ 5554663 h 6858000"/>
              <a:gd name="connsiteX31" fmla="*/ 0 w 11482387"/>
              <a:gd name="connsiteY31" fmla="*/ 5486400 h 6858000"/>
              <a:gd name="connsiteX32" fmla="*/ 1587 w 11482387"/>
              <a:gd name="connsiteY32" fmla="*/ 5418138 h 6858000"/>
              <a:gd name="connsiteX33" fmla="*/ 9525 w 11482387"/>
              <a:gd name="connsiteY33" fmla="*/ 5357813 h 6858000"/>
              <a:gd name="connsiteX34" fmla="*/ 20637 w 11482387"/>
              <a:gd name="connsiteY34" fmla="*/ 5305425 h 6858000"/>
              <a:gd name="connsiteX35" fmla="*/ 34925 w 11482387"/>
              <a:gd name="connsiteY35" fmla="*/ 5259388 h 6858000"/>
              <a:gd name="connsiteX36" fmla="*/ 50800 w 11482387"/>
              <a:gd name="connsiteY36" fmla="*/ 5218113 h 6858000"/>
              <a:gd name="connsiteX37" fmla="*/ 69850 w 11482387"/>
              <a:gd name="connsiteY37" fmla="*/ 5181600 h 6858000"/>
              <a:gd name="connsiteX38" fmla="*/ 88900 w 11482387"/>
              <a:gd name="connsiteY38" fmla="*/ 5143500 h 6858000"/>
              <a:gd name="connsiteX39" fmla="*/ 107950 w 11482387"/>
              <a:gd name="connsiteY39" fmla="*/ 5105400 h 6858000"/>
              <a:gd name="connsiteX40" fmla="*/ 123825 w 11482387"/>
              <a:gd name="connsiteY40" fmla="*/ 5068888 h 6858000"/>
              <a:gd name="connsiteX41" fmla="*/ 139700 w 11482387"/>
              <a:gd name="connsiteY41" fmla="*/ 5027613 h 6858000"/>
              <a:gd name="connsiteX42" fmla="*/ 155575 w 11482387"/>
              <a:gd name="connsiteY42" fmla="*/ 4981575 h 6858000"/>
              <a:gd name="connsiteX43" fmla="*/ 166687 w 11482387"/>
              <a:gd name="connsiteY43" fmla="*/ 4929188 h 6858000"/>
              <a:gd name="connsiteX44" fmla="*/ 173037 w 11482387"/>
              <a:gd name="connsiteY44" fmla="*/ 4868863 h 6858000"/>
              <a:gd name="connsiteX45" fmla="*/ 176212 w 11482387"/>
              <a:gd name="connsiteY45" fmla="*/ 4800600 h 6858000"/>
              <a:gd name="connsiteX46" fmla="*/ 173037 w 11482387"/>
              <a:gd name="connsiteY46" fmla="*/ 4732338 h 6858000"/>
              <a:gd name="connsiteX47" fmla="*/ 166687 w 11482387"/>
              <a:gd name="connsiteY47" fmla="*/ 4672013 h 6858000"/>
              <a:gd name="connsiteX48" fmla="*/ 155575 w 11482387"/>
              <a:gd name="connsiteY48" fmla="*/ 4619625 h 6858000"/>
              <a:gd name="connsiteX49" fmla="*/ 139700 w 11482387"/>
              <a:gd name="connsiteY49" fmla="*/ 4573588 h 6858000"/>
              <a:gd name="connsiteX50" fmla="*/ 123825 w 11482387"/>
              <a:gd name="connsiteY50" fmla="*/ 4532313 h 6858000"/>
              <a:gd name="connsiteX51" fmla="*/ 107950 w 11482387"/>
              <a:gd name="connsiteY51" fmla="*/ 4495800 h 6858000"/>
              <a:gd name="connsiteX52" fmla="*/ 69850 w 11482387"/>
              <a:gd name="connsiteY52" fmla="*/ 4419600 h 6858000"/>
              <a:gd name="connsiteX53" fmla="*/ 50800 w 11482387"/>
              <a:gd name="connsiteY53" fmla="*/ 4383088 h 6858000"/>
              <a:gd name="connsiteX54" fmla="*/ 34925 w 11482387"/>
              <a:gd name="connsiteY54" fmla="*/ 4341813 h 6858000"/>
              <a:gd name="connsiteX55" fmla="*/ 20637 w 11482387"/>
              <a:gd name="connsiteY55" fmla="*/ 4295775 h 6858000"/>
              <a:gd name="connsiteX56" fmla="*/ 9525 w 11482387"/>
              <a:gd name="connsiteY56" fmla="*/ 4243388 h 6858000"/>
              <a:gd name="connsiteX57" fmla="*/ 1587 w 11482387"/>
              <a:gd name="connsiteY57" fmla="*/ 4183063 h 6858000"/>
              <a:gd name="connsiteX58" fmla="*/ 0 w 11482387"/>
              <a:gd name="connsiteY58" fmla="*/ 4114800 h 6858000"/>
              <a:gd name="connsiteX59" fmla="*/ 1587 w 11482387"/>
              <a:gd name="connsiteY59" fmla="*/ 4046538 h 6858000"/>
              <a:gd name="connsiteX60" fmla="*/ 9525 w 11482387"/>
              <a:gd name="connsiteY60" fmla="*/ 3986213 h 6858000"/>
              <a:gd name="connsiteX61" fmla="*/ 20637 w 11482387"/>
              <a:gd name="connsiteY61" fmla="*/ 3933825 h 6858000"/>
              <a:gd name="connsiteX62" fmla="*/ 34925 w 11482387"/>
              <a:gd name="connsiteY62" fmla="*/ 3887788 h 6858000"/>
              <a:gd name="connsiteX63" fmla="*/ 50800 w 11482387"/>
              <a:gd name="connsiteY63" fmla="*/ 3846513 h 6858000"/>
              <a:gd name="connsiteX64" fmla="*/ 69850 w 11482387"/>
              <a:gd name="connsiteY64" fmla="*/ 3810000 h 6858000"/>
              <a:gd name="connsiteX65" fmla="*/ 88900 w 11482387"/>
              <a:gd name="connsiteY65" fmla="*/ 3771900 h 6858000"/>
              <a:gd name="connsiteX66" fmla="*/ 107950 w 11482387"/>
              <a:gd name="connsiteY66" fmla="*/ 3733800 h 6858000"/>
              <a:gd name="connsiteX67" fmla="*/ 123825 w 11482387"/>
              <a:gd name="connsiteY67" fmla="*/ 3697288 h 6858000"/>
              <a:gd name="connsiteX68" fmla="*/ 139700 w 11482387"/>
              <a:gd name="connsiteY68" fmla="*/ 3656013 h 6858000"/>
              <a:gd name="connsiteX69" fmla="*/ 155575 w 11482387"/>
              <a:gd name="connsiteY69" fmla="*/ 3609975 h 6858000"/>
              <a:gd name="connsiteX70" fmla="*/ 166687 w 11482387"/>
              <a:gd name="connsiteY70" fmla="*/ 3557588 h 6858000"/>
              <a:gd name="connsiteX71" fmla="*/ 173037 w 11482387"/>
              <a:gd name="connsiteY71" fmla="*/ 3497263 h 6858000"/>
              <a:gd name="connsiteX72" fmla="*/ 176212 w 11482387"/>
              <a:gd name="connsiteY72" fmla="*/ 3427413 h 6858000"/>
              <a:gd name="connsiteX73" fmla="*/ 173037 w 11482387"/>
              <a:gd name="connsiteY73" fmla="*/ 3360738 h 6858000"/>
              <a:gd name="connsiteX74" fmla="*/ 166687 w 11482387"/>
              <a:gd name="connsiteY74" fmla="*/ 3300413 h 6858000"/>
              <a:gd name="connsiteX75" fmla="*/ 155575 w 11482387"/>
              <a:gd name="connsiteY75" fmla="*/ 3248025 h 6858000"/>
              <a:gd name="connsiteX76" fmla="*/ 139700 w 11482387"/>
              <a:gd name="connsiteY76" fmla="*/ 3201988 h 6858000"/>
              <a:gd name="connsiteX77" fmla="*/ 123825 w 11482387"/>
              <a:gd name="connsiteY77" fmla="*/ 3160713 h 6858000"/>
              <a:gd name="connsiteX78" fmla="*/ 107950 w 11482387"/>
              <a:gd name="connsiteY78" fmla="*/ 3124200 h 6858000"/>
              <a:gd name="connsiteX79" fmla="*/ 88900 w 11482387"/>
              <a:gd name="connsiteY79" fmla="*/ 3086100 h 6858000"/>
              <a:gd name="connsiteX80" fmla="*/ 69850 w 11482387"/>
              <a:gd name="connsiteY80" fmla="*/ 3048000 h 6858000"/>
              <a:gd name="connsiteX81" fmla="*/ 50800 w 11482387"/>
              <a:gd name="connsiteY81" fmla="*/ 3011488 h 6858000"/>
              <a:gd name="connsiteX82" fmla="*/ 34925 w 11482387"/>
              <a:gd name="connsiteY82" fmla="*/ 2970213 h 6858000"/>
              <a:gd name="connsiteX83" fmla="*/ 20637 w 11482387"/>
              <a:gd name="connsiteY83" fmla="*/ 2924175 h 6858000"/>
              <a:gd name="connsiteX84" fmla="*/ 9525 w 11482387"/>
              <a:gd name="connsiteY84" fmla="*/ 2871788 h 6858000"/>
              <a:gd name="connsiteX85" fmla="*/ 1587 w 11482387"/>
              <a:gd name="connsiteY85" fmla="*/ 2811463 h 6858000"/>
              <a:gd name="connsiteX86" fmla="*/ 0 w 11482387"/>
              <a:gd name="connsiteY86" fmla="*/ 2743200 h 6858000"/>
              <a:gd name="connsiteX87" fmla="*/ 1587 w 11482387"/>
              <a:gd name="connsiteY87" fmla="*/ 2674938 h 6858000"/>
              <a:gd name="connsiteX88" fmla="*/ 9525 w 11482387"/>
              <a:gd name="connsiteY88" fmla="*/ 2614613 h 6858000"/>
              <a:gd name="connsiteX89" fmla="*/ 20637 w 11482387"/>
              <a:gd name="connsiteY89" fmla="*/ 2562225 h 6858000"/>
              <a:gd name="connsiteX90" fmla="*/ 34925 w 11482387"/>
              <a:gd name="connsiteY90" fmla="*/ 2516188 h 6858000"/>
              <a:gd name="connsiteX91" fmla="*/ 50800 w 11482387"/>
              <a:gd name="connsiteY91" fmla="*/ 2474913 h 6858000"/>
              <a:gd name="connsiteX92" fmla="*/ 69850 w 11482387"/>
              <a:gd name="connsiteY92" fmla="*/ 2438400 h 6858000"/>
              <a:gd name="connsiteX93" fmla="*/ 88900 w 11482387"/>
              <a:gd name="connsiteY93" fmla="*/ 2400300 h 6858000"/>
              <a:gd name="connsiteX94" fmla="*/ 107950 w 11482387"/>
              <a:gd name="connsiteY94" fmla="*/ 2362200 h 6858000"/>
              <a:gd name="connsiteX95" fmla="*/ 123825 w 11482387"/>
              <a:gd name="connsiteY95" fmla="*/ 2325688 h 6858000"/>
              <a:gd name="connsiteX96" fmla="*/ 139700 w 11482387"/>
              <a:gd name="connsiteY96" fmla="*/ 2284413 h 6858000"/>
              <a:gd name="connsiteX97" fmla="*/ 155575 w 11482387"/>
              <a:gd name="connsiteY97" fmla="*/ 2238375 h 6858000"/>
              <a:gd name="connsiteX98" fmla="*/ 166687 w 11482387"/>
              <a:gd name="connsiteY98" fmla="*/ 2185988 h 6858000"/>
              <a:gd name="connsiteX99" fmla="*/ 173037 w 11482387"/>
              <a:gd name="connsiteY99" fmla="*/ 2125663 h 6858000"/>
              <a:gd name="connsiteX100" fmla="*/ 176212 w 11482387"/>
              <a:gd name="connsiteY100" fmla="*/ 2057400 h 6858000"/>
              <a:gd name="connsiteX101" fmla="*/ 173037 w 11482387"/>
              <a:gd name="connsiteY101" fmla="*/ 1989138 h 6858000"/>
              <a:gd name="connsiteX102" fmla="*/ 166687 w 11482387"/>
              <a:gd name="connsiteY102" fmla="*/ 1928813 h 6858000"/>
              <a:gd name="connsiteX103" fmla="*/ 155575 w 11482387"/>
              <a:gd name="connsiteY103" fmla="*/ 1876425 h 6858000"/>
              <a:gd name="connsiteX104" fmla="*/ 139700 w 11482387"/>
              <a:gd name="connsiteY104" fmla="*/ 1830388 h 6858000"/>
              <a:gd name="connsiteX105" fmla="*/ 123825 w 11482387"/>
              <a:gd name="connsiteY105" fmla="*/ 1789113 h 6858000"/>
              <a:gd name="connsiteX106" fmla="*/ 107950 w 11482387"/>
              <a:gd name="connsiteY106" fmla="*/ 1752600 h 6858000"/>
              <a:gd name="connsiteX107" fmla="*/ 88900 w 11482387"/>
              <a:gd name="connsiteY107" fmla="*/ 1714500 h 6858000"/>
              <a:gd name="connsiteX108" fmla="*/ 69850 w 11482387"/>
              <a:gd name="connsiteY108" fmla="*/ 1676400 h 6858000"/>
              <a:gd name="connsiteX109" fmla="*/ 50800 w 11482387"/>
              <a:gd name="connsiteY109" fmla="*/ 1639888 h 6858000"/>
              <a:gd name="connsiteX110" fmla="*/ 34925 w 11482387"/>
              <a:gd name="connsiteY110" fmla="*/ 1598613 h 6858000"/>
              <a:gd name="connsiteX111" fmla="*/ 20637 w 11482387"/>
              <a:gd name="connsiteY111" fmla="*/ 1552575 h 6858000"/>
              <a:gd name="connsiteX112" fmla="*/ 9525 w 11482387"/>
              <a:gd name="connsiteY112" fmla="*/ 1500188 h 6858000"/>
              <a:gd name="connsiteX113" fmla="*/ 1587 w 11482387"/>
              <a:gd name="connsiteY113" fmla="*/ 1439863 h 6858000"/>
              <a:gd name="connsiteX114" fmla="*/ 0 w 11482387"/>
              <a:gd name="connsiteY114" fmla="*/ 1371600 h 6858000"/>
              <a:gd name="connsiteX115" fmla="*/ 1587 w 11482387"/>
              <a:gd name="connsiteY115" fmla="*/ 1303338 h 6858000"/>
              <a:gd name="connsiteX116" fmla="*/ 9525 w 11482387"/>
              <a:gd name="connsiteY116" fmla="*/ 1243013 h 6858000"/>
              <a:gd name="connsiteX117" fmla="*/ 20637 w 11482387"/>
              <a:gd name="connsiteY117" fmla="*/ 1190625 h 6858000"/>
              <a:gd name="connsiteX118" fmla="*/ 34925 w 11482387"/>
              <a:gd name="connsiteY118" fmla="*/ 1144588 h 6858000"/>
              <a:gd name="connsiteX119" fmla="*/ 50800 w 11482387"/>
              <a:gd name="connsiteY119" fmla="*/ 1103313 h 6858000"/>
              <a:gd name="connsiteX120" fmla="*/ 69850 w 11482387"/>
              <a:gd name="connsiteY120" fmla="*/ 1066800 h 6858000"/>
              <a:gd name="connsiteX121" fmla="*/ 88900 w 11482387"/>
              <a:gd name="connsiteY121" fmla="*/ 1028700 h 6858000"/>
              <a:gd name="connsiteX122" fmla="*/ 107950 w 11482387"/>
              <a:gd name="connsiteY122" fmla="*/ 990600 h 6858000"/>
              <a:gd name="connsiteX123" fmla="*/ 123825 w 11482387"/>
              <a:gd name="connsiteY123" fmla="*/ 954088 h 6858000"/>
              <a:gd name="connsiteX124" fmla="*/ 139700 w 11482387"/>
              <a:gd name="connsiteY124" fmla="*/ 912813 h 6858000"/>
              <a:gd name="connsiteX125" fmla="*/ 155575 w 11482387"/>
              <a:gd name="connsiteY125" fmla="*/ 866775 h 6858000"/>
              <a:gd name="connsiteX126" fmla="*/ 166687 w 11482387"/>
              <a:gd name="connsiteY126" fmla="*/ 814388 h 6858000"/>
              <a:gd name="connsiteX127" fmla="*/ 173037 w 11482387"/>
              <a:gd name="connsiteY127" fmla="*/ 754063 h 6858000"/>
              <a:gd name="connsiteX128" fmla="*/ 176212 w 11482387"/>
              <a:gd name="connsiteY128" fmla="*/ 685800 h 6858000"/>
              <a:gd name="connsiteX129" fmla="*/ 173037 w 11482387"/>
              <a:gd name="connsiteY129" fmla="*/ 617538 h 6858000"/>
              <a:gd name="connsiteX130" fmla="*/ 166687 w 11482387"/>
              <a:gd name="connsiteY130" fmla="*/ 557213 h 6858000"/>
              <a:gd name="connsiteX131" fmla="*/ 155575 w 11482387"/>
              <a:gd name="connsiteY131" fmla="*/ 504825 h 6858000"/>
              <a:gd name="connsiteX132" fmla="*/ 139700 w 11482387"/>
              <a:gd name="connsiteY132" fmla="*/ 458788 h 6858000"/>
              <a:gd name="connsiteX133" fmla="*/ 123825 w 11482387"/>
              <a:gd name="connsiteY133" fmla="*/ 417513 h 6858000"/>
              <a:gd name="connsiteX134" fmla="*/ 107950 w 11482387"/>
              <a:gd name="connsiteY134" fmla="*/ 381000 h 6858000"/>
              <a:gd name="connsiteX135" fmla="*/ 88900 w 11482387"/>
              <a:gd name="connsiteY135" fmla="*/ 342900 h 6858000"/>
              <a:gd name="connsiteX136" fmla="*/ 69850 w 11482387"/>
              <a:gd name="connsiteY136" fmla="*/ 304800 h 6858000"/>
              <a:gd name="connsiteX137" fmla="*/ 50800 w 11482387"/>
              <a:gd name="connsiteY137" fmla="*/ 268288 h 6858000"/>
              <a:gd name="connsiteX138" fmla="*/ 34925 w 11482387"/>
              <a:gd name="connsiteY138" fmla="*/ 227013 h 6858000"/>
              <a:gd name="connsiteX139" fmla="*/ 20637 w 11482387"/>
              <a:gd name="connsiteY139" fmla="*/ 180975 h 6858000"/>
              <a:gd name="connsiteX140" fmla="*/ 9525 w 11482387"/>
              <a:gd name="connsiteY140" fmla="*/ 128588 h 6858000"/>
              <a:gd name="connsiteX141" fmla="*/ 1587 w 11482387"/>
              <a:gd name="connsiteY141" fmla="*/ 682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1482387" h="6858000">
                <a:moveTo>
                  <a:pt x="0" y="0"/>
                </a:moveTo>
                <a:lnTo>
                  <a:pt x="11482387" y="0"/>
                </a:lnTo>
                <a:lnTo>
                  <a:pt x="11482387" y="6858000"/>
                </a:lnTo>
                <a:lnTo>
                  <a:pt x="0" y="6858000"/>
                </a:lnTo>
                <a:lnTo>
                  <a:pt x="1587" y="6789738"/>
                </a:lnTo>
                <a:lnTo>
                  <a:pt x="9525" y="6729413"/>
                </a:lnTo>
                <a:lnTo>
                  <a:pt x="20637" y="6677025"/>
                </a:lnTo>
                <a:lnTo>
                  <a:pt x="34925" y="6630988"/>
                </a:lnTo>
                <a:lnTo>
                  <a:pt x="50800" y="6589713"/>
                </a:lnTo>
                <a:lnTo>
                  <a:pt x="69850" y="6553200"/>
                </a:lnTo>
                <a:lnTo>
                  <a:pt x="88900" y="6515100"/>
                </a:lnTo>
                <a:lnTo>
                  <a:pt x="107950" y="6477000"/>
                </a:lnTo>
                <a:lnTo>
                  <a:pt x="123825" y="6440488"/>
                </a:lnTo>
                <a:lnTo>
                  <a:pt x="139700" y="6399213"/>
                </a:lnTo>
                <a:lnTo>
                  <a:pt x="155575" y="6353175"/>
                </a:lnTo>
                <a:lnTo>
                  <a:pt x="166687" y="6300788"/>
                </a:lnTo>
                <a:lnTo>
                  <a:pt x="173037" y="6240463"/>
                </a:lnTo>
                <a:lnTo>
                  <a:pt x="176212" y="6172200"/>
                </a:lnTo>
                <a:lnTo>
                  <a:pt x="173037" y="6103938"/>
                </a:lnTo>
                <a:lnTo>
                  <a:pt x="166687" y="6043613"/>
                </a:lnTo>
                <a:lnTo>
                  <a:pt x="155575" y="5991225"/>
                </a:lnTo>
                <a:lnTo>
                  <a:pt x="139700" y="5945188"/>
                </a:lnTo>
                <a:lnTo>
                  <a:pt x="123825" y="5903913"/>
                </a:lnTo>
                <a:lnTo>
                  <a:pt x="107950" y="5867400"/>
                </a:lnTo>
                <a:lnTo>
                  <a:pt x="88900" y="5829300"/>
                </a:lnTo>
                <a:lnTo>
                  <a:pt x="69850" y="5791200"/>
                </a:lnTo>
                <a:lnTo>
                  <a:pt x="50800" y="5754688"/>
                </a:lnTo>
                <a:lnTo>
                  <a:pt x="34925" y="5713413"/>
                </a:lnTo>
                <a:lnTo>
                  <a:pt x="20637" y="5667375"/>
                </a:lnTo>
                <a:lnTo>
                  <a:pt x="9525" y="5614988"/>
                </a:lnTo>
                <a:lnTo>
                  <a:pt x="1587" y="5554663"/>
                </a:lnTo>
                <a:lnTo>
                  <a:pt x="0" y="5486400"/>
                </a:lnTo>
                <a:lnTo>
                  <a:pt x="1587" y="5418138"/>
                </a:lnTo>
                <a:lnTo>
                  <a:pt x="9525" y="5357813"/>
                </a:lnTo>
                <a:lnTo>
                  <a:pt x="20637" y="5305425"/>
                </a:lnTo>
                <a:lnTo>
                  <a:pt x="34925" y="5259388"/>
                </a:lnTo>
                <a:lnTo>
                  <a:pt x="50800" y="5218113"/>
                </a:lnTo>
                <a:lnTo>
                  <a:pt x="69850" y="5181600"/>
                </a:lnTo>
                <a:lnTo>
                  <a:pt x="88900" y="5143500"/>
                </a:lnTo>
                <a:lnTo>
                  <a:pt x="107950" y="5105400"/>
                </a:lnTo>
                <a:lnTo>
                  <a:pt x="123825" y="5068888"/>
                </a:lnTo>
                <a:lnTo>
                  <a:pt x="139700" y="5027613"/>
                </a:lnTo>
                <a:lnTo>
                  <a:pt x="155575" y="4981575"/>
                </a:lnTo>
                <a:lnTo>
                  <a:pt x="166687" y="4929188"/>
                </a:lnTo>
                <a:lnTo>
                  <a:pt x="173037" y="4868863"/>
                </a:lnTo>
                <a:lnTo>
                  <a:pt x="176212" y="4800600"/>
                </a:lnTo>
                <a:lnTo>
                  <a:pt x="173037" y="4732338"/>
                </a:lnTo>
                <a:lnTo>
                  <a:pt x="166687" y="4672013"/>
                </a:lnTo>
                <a:lnTo>
                  <a:pt x="155575" y="4619625"/>
                </a:lnTo>
                <a:lnTo>
                  <a:pt x="139700" y="4573588"/>
                </a:lnTo>
                <a:lnTo>
                  <a:pt x="123825" y="4532313"/>
                </a:lnTo>
                <a:lnTo>
                  <a:pt x="107950" y="4495800"/>
                </a:lnTo>
                <a:lnTo>
                  <a:pt x="69850" y="4419600"/>
                </a:lnTo>
                <a:lnTo>
                  <a:pt x="50800" y="4383088"/>
                </a:lnTo>
                <a:lnTo>
                  <a:pt x="34925" y="4341813"/>
                </a:lnTo>
                <a:lnTo>
                  <a:pt x="20637" y="4295775"/>
                </a:lnTo>
                <a:lnTo>
                  <a:pt x="9525" y="4243388"/>
                </a:lnTo>
                <a:lnTo>
                  <a:pt x="1587" y="4183063"/>
                </a:lnTo>
                <a:lnTo>
                  <a:pt x="0" y="4114800"/>
                </a:lnTo>
                <a:lnTo>
                  <a:pt x="1587" y="4046538"/>
                </a:lnTo>
                <a:lnTo>
                  <a:pt x="9525" y="3986213"/>
                </a:lnTo>
                <a:lnTo>
                  <a:pt x="20637" y="3933825"/>
                </a:lnTo>
                <a:lnTo>
                  <a:pt x="34925" y="3887788"/>
                </a:lnTo>
                <a:lnTo>
                  <a:pt x="50800" y="3846513"/>
                </a:lnTo>
                <a:lnTo>
                  <a:pt x="69850" y="3810000"/>
                </a:lnTo>
                <a:lnTo>
                  <a:pt x="88900" y="3771900"/>
                </a:lnTo>
                <a:lnTo>
                  <a:pt x="107950" y="3733800"/>
                </a:lnTo>
                <a:lnTo>
                  <a:pt x="123825" y="3697288"/>
                </a:lnTo>
                <a:lnTo>
                  <a:pt x="139700" y="3656013"/>
                </a:lnTo>
                <a:lnTo>
                  <a:pt x="155575" y="3609975"/>
                </a:lnTo>
                <a:lnTo>
                  <a:pt x="166687" y="3557588"/>
                </a:lnTo>
                <a:lnTo>
                  <a:pt x="173037" y="3497263"/>
                </a:lnTo>
                <a:lnTo>
                  <a:pt x="176212" y="3427413"/>
                </a:lnTo>
                <a:lnTo>
                  <a:pt x="173037" y="3360738"/>
                </a:lnTo>
                <a:lnTo>
                  <a:pt x="166687" y="3300413"/>
                </a:lnTo>
                <a:lnTo>
                  <a:pt x="155575" y="3248025"/>
                </a:lnTo>
                <a:lnTo>
                  <a:pt x="139700" y="3201988"/>
                </a:lnTo>
                <a:lnTo>
                  <a:pt x="123825" y="3160713"/>
                </a:lnTo>
                <a:lnTo>
                  <a:pt x="107950" y="3124200"/>
                </a:lnTo>
                <a:lnTo>
                  <a:pt x="88900" y="3086100"/>
                </a:lnTo>
                <a:lnTo>
                  <a:pt x="69850" y="3048000"/>
                </a:lnTo>
                <a:lnTo>
                  <a:pt x="50800" y="3011488"/>
                </a:lnTo>
                <a:lnTo>
                  <a:pt x="34925" y="2970213"/>
                </a:lnTo>
                <a:lnTo>
                  <a:pt x="20637" y="2924175"/>
                </a:lnTo>
                <a:lnTo>
                  <a:pt x="9525" y="2871788"/>
                </a:lnTo>
                <a:lnTo>
                  <a:pt x="1587" y="2811463"/>
                </a:lnTo>
                <a:lnTo>
                  <a:pt x="0" y="2743200"/>
                </a:lnTo>
                <a:lnTo>
                  <a:pt x="1587" y="2674938"/>
                </a:lnTo>
                <a:lnTo>
                  <a:pt x="9525" y="2614613"/>
                </a:lnTo>
                <a:lnTo>
                  <a:pt x="20637" y="2562225"/>
                </a:lnTo>
                <a:lnTo>
                  <a:pt x="34925" y="2516188"/>
                </a:lnTo>
                <a:lnTo>
                  <a:pt x="50800" y="2474913"/>
                </a:lnTo>
                <a:lnTo>
                  <a:pt x="69850" y="2438400"/>
                </a:lnTo>
                <a:lnTo>
                  <a:pt x="88900" y="2400300"/>
                </a:lnTo>
                <a:lnTo>
                  <a:pt x="107950" y="2362200"/>
                </a:lnTo>
                <a:lnTo>
                  <a:pt x="123825" y="2325688"/>
                </a:lnTo>
                <a:lnTo>
                  <a:pt x="139700" y="2284413"/>
                </a:lnTo>
                <a:lnTo>
                  <a:pt x="155575" y="2238375"/>
                </a:lnTo>
                <a:lnTo>
                  <a:pt x="166687" y="2185988"/>
                </a:lnTo>
                <a:lnTo>
                  <a:pt x="173037" y="2125663"/>
                </a:lnTo>
                <a:lnTo>
                  <a:pt x="176212" y="2057400"/>
                </a:lnTo>
                <a:lnTo>
                  <a:pt x="173037" y="1989138"/>
                </a:lnTo>
                <a:lnTo>
                  <a:pt x="166687" y="1928813"/>
                </a:lnTo>
                <a:lnTo>
                  <a:pt x="155575" y="1876425"/>
                </a:lnTo>
                <a:lnTo>
                  <a:pt x="139700" y="1830388"/>
                </a:lnTo>
                <a:lnTo>
                  <a:pt x="123825" y="1789113"/>
                </a:lnTo>
                <a:lnTo>
                  <a:pt x="107950" y="1752600"/>
                </a:lnTo>
                <a:lnTo>
                  <a:pt x="88900" y="1714500"/>
                </a:lnTo>
                <a:lnTo>
                  <a:pt x="69850" y="1676400"/>
                </a:lnTo>
                <a:lnTo>
                  <a:pt x="50800" y="1639888"/>
                </a:lnTo>
                <a:lnTo>
                  <a:pt x="34925" y="1598613"/>
                </a:lnTo>
                <a:lnTo>
                  <a:pt x="20637" y="1552575"/>
                </a:lnTo>
                <a:lnTo>
                  <a:pt x="9525" y="1500188"/>
                </a:lnTo>
                <a:lnTo>
                  <a:pt x="1587" y="1439863"/>
                </a:lnTo>
                <a:lnTo>
                  <a:pt x="0" y="1371600"/>
                </a:lnTo>
                <a:lnTo>
                  <a:pt x="1587" y="1303338"/>
                </a:lnTo>
                <a:lnTo>
                  <a:pt x="9525" y="1243013"/>
                </a:lnTo>
                <a:lnTo>
                  <a:pt x="20637" y="1190625"/>
                </a:lnTo>
                <a:lnTo>
                  <a:pt x="34925" y="1144588"/>
                </a:lnTo>
                <a:lnTo>
                  <a:pt x="50800" y="1103313"/>
                </a:lnTo>
                <a:lnTo>
                  <a:pt x="69850" y="1066800"/>
                </a:lnTo>
                <a:lnTo>
                  <a:pt x="88900" y="1028700"/>
                </a:lnTo>
                <a:lnTo>
                  <a:pt x="107950" y="990600"/>
                </a:lnTo>
                <a:lnTo>
                  <a:pt x="123825" y="954088"/>
                </a:lnTo>
                <a:lnTo>
                  <a:pt x="139700" y="912813"/>
                </a:lnTo>
                <a:lnTo>
                  <a:pt x="155575" y="866775"/>
                </a:lnTo>
                <a:lnTo>
                  <a:pt x="166687" y="814388"/>
                </a:lnTo>
                <a:lnTo>
                  <a:pt x="173037" y="754063"/>
                </a:lnTo>
                <a:lnTo>
                  <a:pt x="176212" y="685800"/>
                </a:lnTo>
                <a:lnTo>
                  <a:pt x="173037" y="617538"/>
                </a:lnTo>
                <a:lnTo>
                  <a:pt x="166687" y="557213"/>
                </a:lnTo>
                <a:lnTo>
                  <a:pt x="155575" y="504825"/>
                </a:lnTo>
                <a:lnTo>
                  <a:pt x="139700" y="458788"/>
                </a:lnTo>
                <a:lnTo>
                  <a:pt x="123825" y="417513"/>
                </a:lnTo>
                <a:lnTo>
                  <a:pt x="107950" y="381000"/>
                </a:lnTo>
                <a:lnTo>
                  <a:pt x="88900" y="342900"/>
                </a:lnTo>
                <a:lnTo>
                  <a:pt x="69850" y="304800"/>
                </a:lnTo>
                <a:lnTo>
                  <a:pt x="50800" y="268288"/>
                </a:lnTo>
                <a:lnTo>
                  <a:pt x="34925" y="227013"/>
                </a:lnTo>
                <a:lnTo>
                  <a:pt x="20637" y="180975"/>
                </a:lnTo>
                <a:lnTo>
                  <a:pt x="9525" y="128588"/>
                </a:lnTo>
                <a:lnTo>
                  <a:pt x="1587" y="68263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5D740-CA21-4890-8A92-2C62A3F1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9489474" cy="59602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OUR FINDINGS – </a:t>
            </a:r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 Expectancy 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vs ladder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8B02C5-62E6-4A85-8098-A25083E4E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8179" y="1168761"/>
            <a:ext cx="5798820" cy="3390900"/>
          </a:xfrm>
          <a:prstGeom prst="rect">
            <a:avLst/>
          </a:prstGeom>
          <a:ln w="25400">
            <a:solidFill>
              <a:srgbClr val="FFC00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A7CD2B-2081-45DC-9D1F-A8DAF8741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930" y="2406551"/>
            <a:ext cx="5247323" cy="3653790"/>
          </a:xfrm>
          <a:prstGeom prst="rect">
            <a:avLst/>
          </a:prstGeom>
          <a:solidFill>
            <a:srgbClr val="FFC000"/>
          </a:solidFill>
          <a:ln w="25400">
            <a:solidFill>
              <a:srgbClr val="FFC000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4A267E-4191-4F57-BC42-A9E4E55F2E9B}"/>
              </a:ext>
            </a:extLst>
          </p:cNvPr>
          <p:cNvSpPr txBox="1"/>
          <p:nvPr/>
        </p:nvSpPr>
        <p:spPr>
          <a:xfrm>
            <a:off x="7638757" y="959556"/>
            <a:ext cx="4370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.68 – Closer to One –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A strong relationship </a:t>
            </a:r>
            <a:r>
              <a:rPr lang="en-US" dirty="0"/>
              <a:t>between the variables - Health Expectancy and Ladder </a:t>
            </a:r>
          </a:p>
        </p:txBody>
      </p:sp>
    </p:spTree>
    <p:extLst>
      <p:ext uri="{BB962C8B-B14F-4D97-AF65-F5344CB8AC3E}">
        <p14:creationId xmlns:p14="http://schemas.microsoft.com/office/powerpoint/2010/main" val="4217028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757F7C-9DAF-499A-8B1A-78F94B4EB0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1"/>
          <a:stretch/>
        </p:blipFill>
        <p:spPr>
          <a:xfrm>
            <a:off x="106036" y="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51AADE-3190-40C1-806A-ED3744263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613" y="0"/>
            <a:ext cx="11482387" cy="6858000"/>
          </a:xfrm>
          <a:custGeom>
            <a:avLst/>
            <a:gdLst>
              <a:gd name="connsiteX0" fmla="*/ 0 w 11482387"/>
              <a:gd name="connsiteY0" fmla="*/ 0 h 6858000"/>
              <a:gd name="connsiteX1" fmla="*/ 11482387 w 11482387"/>
              <a:gd name="connsiteY1" fmla="*/ 0 h 6858000"/>
              <a:gd name="connsiteX2" fmla="*/ 11482387 w 11482387"/>
              <a:gd name="connsiteY2" fmla="*/ 6858000 h 6858000"/>
              <a:gd name="connsiteX3" fmla="*/ 0 w 11482387"/>
              <a:gd name="connsiteY3" fmla="*/ 6858000 h 6858000"/>
              <a:gd name="connsiteX4" fmla="*/ 1587 w 11482387"/>
              <a:gd name="connsiteY4" fmla="*/ 6789738 h 6858000"/>
              <a:gd name="connsiteX5" fmla="*/ 9525 w 11482387"/>
              <a:gd name="connsiteY5" fmla="*/ 6729413 h 6858000"/>
              <a:gd name="connsiteX6" fmla="*/ 20637 w 11482387"/>
              <a:gd name="connsiteY6" fmla="*/ 6677025 h 6858000"/>
              <a:gd name="connsiteX7" fmla="*/ 34925 w 11482387"/>
              <a:gd name="connsiteY7" fmla="*/ 6630988 h 6858000"/>
              <a:gd name="connsiteX8" fmla="*/ 50800 w 11482387"/>
              <a:gd name="connsiteY8" fmla="*/ 6589713 h 6858000"/>
              <a:gd name="connsiteX9" fmla="*/ 69850 w 11482387"/>
              <a:gd name="connsiteY9" fmla="*/ 6553200 h 6858000"/>
              <a:gd name="connsiteX10" fmla="*/ 88900 w 11482387"/>
              <a:gd name="connsiteY10" fmla="*/ 6515100 h 6858000"/>
              <a:gd name="connsiteX11" fmla="*/ 107950 w 11482387"/>
              <a:gd name="connsiteY11" fmla="*/ 6477000 h 6858000"/>
              <a:gd name="connsiteX12" fmla="*/ 123825 w 11482387"/>
              <a:gd name="connsiteY12" fmla="*/ 6440488 h 6858000"/>
              <a:gd name="connsiteX13" fmla="*/ 139700 w 11482387"/>
              <a:gd name="connsiteY13" fmla="*/ 6399213 h 6858000"/>
              <a:gd name="connsiteX14" fmla="*/ 155575 w 11482387"/>
              <a:gd name="connsiteY14" fmla="*/ 6353175 h 6858000"/>
              <a:gd name="connsiteX15" fmla="*/ 166687 w 11482387"/>
              <a:gd name="connsiteY15" fmla="*/ 6300788 h 6858000"/>
              <a:gd name="connsiteX16" fmla="*/ 173037 w 11482387"/>
              <a:gd name="connsiteY16" fmla="*/ 6240463 h 6858000"/>
              <a:gd name="connsiteX17" fmla="*/ 176212 w 11482387"/>
              <a:gd name="connsiteY17" fmla="*/ 6172200 h 6858000"/>
              <a:gd name="connsiteX18" fmla="*/ 173037 w 11482387"/>
              <a:gd name="connsiteY18" fmla="*/ 6103938 h 6858000"/>
              <a:gd name="connsiteX19" fmla="*/ 166687 w 11482387"/>
              <a:gd name="connsiteY19" fmla="*/ 6043613 h 6858000"/>
              <a:gd name="connsiteX20" fmla="*/ 155575 w 11482387"/>
              <a:gd name="connsiteY20" fmla="*/ 5991225 h 6858000"/>
              <a:gd name="connsiteX21" fmla="*/ 139700 w 11482387"/>
              <a:gd name="connsiteY21" fmla="*/ 5945188 h 6858000"/>
              <a:gd name="connsiteX22" fmla="*/ 123825 w 11482387"/>
              <a:gd name="connsiteY22" fmla="*/ 5903913 h 6858000"/>
              <a:gd name="connsiteX23" fmla="*/ 107950 w 11482387"/>
              <a:gd name="connsiteY23" fmla="*/ 5867400 h 6858000"/>
              <a:gd name="connsiteX24" fmla="*/ 88900 w 11482387"/>
              <a:gd name="connsiteY24" fmla="*/ 5829300 h 6858000"/>
              <a:gd name="connsiteX25" fmla="*/ 69850 w 11482387"/>
              <a:gd name="connsiteY25" fmla="*/ 5791200 h 6858000"/>
              <a:gd name="connsiteX26" fmla="*/ 50800 w 11482387"/>
              <a:gd name="connsiteY26" fmla="*/ 5754688 h 6858000"/>
              <a:gd name="connsiteX27" fmla="*/ 34925 w 11482387"/>
              <a:gd name="connsiteY27" fmla="*/ 5713413 h 6858000"/>
              <a:gd name="connsiteX28" fmla="*/ 20637 w 11482387"/>
              <a:gd name="connsiteY28" fmla="*/ 5667375 h 6858000"/>
              <a:gd name="connsiteX29" fmla="*/ 9525 w 11482387"/>
              <a:gd name="connsiteY29" fmla="*/ 5614988 h 6858000"/>
              <a:gd name="connsiteX30" fmla="*/ 1587 w 11482387"/>
              <a:gd name="connsiteY30" fmla="*/ 5554663 h 6858000"/>
              <a:gd name="connsiteX31" fmla="*/ 0 w 11482387"/>
              <a:gd name="connsiteY31" fmla="*/ 5486400 h 6858000"/>
              <a:gd name="connsiteX32" fmla="*/ 1587 w 11482387"/>
              <a:gd name="connsiteY32" fmla="*/ 5418138 h 6858000"/>
              <a:gd name="connsiteX33" fmla="*/ 9525 w 11482387"/>
              <a:gd name="connsiteY33" fmla="*/ 5357813 h 6858000"/>
              <a:gd name="connsiteX34" fmla="*/ 20637 w 11482387"/>
              <a:gd name="connsiteY34" fmla="*/ 5305425 h 6858000"/>
              <a:gd name="connsiteX35" fmla="*/ 34925 w 11482387"/>
              <a:gd name="connsiteY35" fmla="*/ 5259388 h 6858000"/>
              <a:gd name="connsiteX36" fmla="*/ 50800 w 11482387"/>
              <a:gd name="connsiteY36" fmla="*/ 5218113 h 6858000"/>
              <a:gd name="connsiteX37" fmla="*/ 69850 w 11482387"/>
              <a:gd name="connsiteY37" fmla="*/ 5181600 h 6858000"/>
              <a:gd name="connsiteX38" fmla="*/ 88900 w 11482387"/>
              <a:gd name="connsiteY38" fmla="*/ 5143500 h 6858000"/>
              <a:gd name="connsiteX39" fmla="*/ 107950 w 11482387"/>
              <a:gd name="connsiteY39" fmla="*/ 5105400 h 6858000"/>
              <a:gd name="connsiteX40" fmla="*/ 123825 w 11482387"/>
              <a:gd name="connsiteY40" fmla="*/ 5068888 h 6858000"/>
              <a:gd name="connsiteX41" fmla="*/ 139700 w 11482387"/>
              <a:gd name="connsiteY41" fmla="*/ 5027613 h 6858000"/>
              <a:gd name="connsiteX42" fmla="*/ 155575 w 11482387"/>
              <a:gd name="connsiteY42" fmla="*/ 4981575 h 6858000"/>
              <a:gd name="connsiteX43" fmla="*/ 166687 w 11482387"/>
              <a:gd name="connsiteY43" fmla="*/ 4929188 h 6858000"/>
              <a:gd name="connsiteX44" fmla="*/ 173037 w 11482387"/>
              <a:gd name="connsiteY44" fmla="*/ 4868863 h 6858000"/>
              <a:gd name="connsiteX45" fmla="*/ 176212 w 11482387"/>
              <a:gd name="connsiteY45" fmla="*/ 4800600 h 6858000"/>
              <a:gd name="connsiteX46" fmla="*/ 173037 w 11482387"/>
              <a:gd name="connsiteY46" fmla="*/ 4732338 h 6858000"/>
              <a:gd name="connsiteX47" fmla="*/ 166687 w 11482387"/>
              <a:gd name="connsiteY47" fmla="*/ 4672013 h 6858000"/>
              <a:gd name="connsiteX48" fmla="*/ 155575 w 11482387"/>
              <a:gd name="connsiteY48" fmla="*/ 4619625 h 6858000"/>
              <a:gd name="connsiteX49" fmla="*/ 139700 w 11482387"/>
              <a:gd name="connsiteY49" fmla="*/ 4573588 h 6858000"/>
              <a:gd name="connsiteX50" fmla="*/ 123825 w 11482387"/>
              <a:gd name="connsiteY50" fmla="*/ 4532313 h 6858000"/>
              <a:gd name="connsiteX51" fmla="*/ 107950 w 11482387"/>
              <a:gd name="connsiteY51" fmla="*/ 4495800 h 6858000"/>
              <a:gd name="connsiteX52" fmla="*/ 69850 w 11482387"/>
              <a:gd name="connsiteY52" fmla="*/ 4419600 h 6858000"/>
              <a:gd name="connsiteX53" fmla="*/ 50800 w 11482387"/>
              <a:gd name="connsiteY53" fmla="*/ 4383088 h 6858000"/>
              <a:gd name="connsiteX54" fmla="*/ 34925 w 11482387"/>
              <a:gd name="connsiteY54" fmla="*/ 4341813 h 6858000"/>
              <a:gd name="connsiteX55" fmla="*/ 20637 w 11482387"/>
              <a:gd name="connsiteY55" fmla="*/ 4295775 h 6858000"/>
              <a:gd name="connsiteX56" fmla="*/ 9525 w 11482387"/>
              <a:gd name="connsiteY56" fmla="*/ 4243388 h 6858000"/>
              <a:gd name="connsiteX57" fmla="*/ 1587 w 11482387"/>
              <a:gd name="connsiteY57" fmla="*/ 4183063 h 6858000"/>
              <a:gd name="connsiteX58" fmla="*/ 0 w 11482387"/>
              <a:gd name="connsiteY58" fmla="*/ 4114800 h 6858000"/>
              <a:gd name="connsiteX59" fmla="*/ 1587 w 11482387"/>
              <a:gd name="connsiteY59" fmla="*/ 4046538 h 6858000"/>
              <a:gd name="connsiteX60" fmla="*/ 9525 w 11482387"/>
              <a:gd name="connsiteY60" fmla="*/ 3986213 h 6858000"/>
              <a:gd name="connsiteX61" fmla="*/ 20637 w 11482387"/>
              <a:gd name="connsiteY61" fmla="*/ 3933825 h 6858000"/>
              <a:gd name="connsiteX62" fmla="*/ 34925 w 11482387"/>
              <a:gd name="connsiteY62" fmla="*/ 3887788 h 6858000"/>
              <a:gd name="connsiteX63" fmla="*/ 50800 w 11482387"/>
              <a:gd name="connsiteY63" fmla="*/ 3846513 h 6858000"/>
              <a:gd name="connsiteX64" fmla="*/ 69850 w 11482387"/>
              <a:gd name="connsiteY64" fmla="*/ 3810000 h 6858000"/>
              <a:gd name="connsiteX65" fmla="*/ 88900 w 11482387"/>
              <a:gd name="connsiteY65" fmla="*/ 3771900 h 6858000"/>
              <a:gd name="connsiteX66" fmla="*/ 107950 w 11482387"/>
              <a:gd name="connsiteY66" fmla="*/ 3733800 h 6858000"/>
              <a:gd name="connsiteX67" fmla="*/ 123825 w 11482387"/>
              <a:gd name="connsiteY67" fmla="*/ 3697288 h 6858000"/>
              <a:gd name="connsiteX68" fmla="*/ 139700 w 11482387"/>
              <a:gd name="connsiteY68" fmla="*/ 3656013 h 6858000"/>
              <a:gd name="connsiteX69" fmla="*/ 155575 w 11482387"/>
              <a:gd name="connsiteY69" fmla="*/ 3609975 h 6858000"/>
              <a:gd name="connsiteX70" fmla="*/ 166687 w 11482387"/>
              <a:gd name="connsiteY70" fmla="*/ 3557588 h 6858000"/>
              <a:gd name="connsiteX71" fmla="*/ 173037 w 11482387"/>
              <a:gd name="connsiteY71" fmla="*/ 3497263 h 6858000"/>
              <a:gd name="connsiteX72" fmla="*/ 176212 w 11482387"/>
              <a:gd name="connsiteY72" fmla="*/ 3427413 h 6858000"/>
              <a:gd name="connsiteX73" fmla="*/ 173037 w 11482387"/>
              <a:gd name="connsiteY73" fmla="*/ 3360738 h 6858000"/>
              <a:gd name="connsiteX74" fmla="*/ 166687 w 11482387"/>
              <a:gd name="connsiteY74" fmla="*/ 3300413 h 6858000"/>
              <a:gd name="connsiteX75" fmla="*/ 155575 w 11482387"/>
              <a:gd name="connsiteY75" fmla="*/ 3248025 h 6858000"/>
              <a:gd name="connsiteX76" fmla="*/ 139700 w 11482387"/>
              <a:gd name="connsiteY76" fmla="*/ 3201988 h 6858000"/>
              <a:gd name="connsiteX77" fmla="*/ 123825 w 11482387"/>
              <a:gd name="connsiteY77" fmla="*/ 3160713 h 6858000"/>
              <a:gd name="connsiteX78" fmla="*/ 107950 w 11482387"/>
              <a:gd name="connsiteY78" fmla="*/ 3124200 h 6858000"/>
              <a:gd name="connsiteX79" fmla="*/ 88900 w 11482387"/>
              <a:gd name="connsiteY79" fmla="*/ 3086100 h 6858000"/>
              <a:gd name="connsiteX80" fmla="*/ 69850 w 11482387"/>
              <a:gd name="connsiteY80" fmla="*/ 3048000 h 6858000"/>
              <a:gd name="connsiteX81" fmla="*/ 50800 w 11482387"/>
              <a:gd name="connsiteY81" fmla="*/ 3011488 h 6858000"/>
              <a:gd name="connsiteX82" fmla="*/ 34925 w 11482387"/>
              <a:gd name="connsiteY82" fmla="*/ 2970213 h 6858000"/>
              <a:gd name="connsiteX83" fmla="*/ 20637 w 11482387"/>
              <a:gd name="connsiteY83" fmla="*/ 2924175 h 6858000"/>
              <a:gd name="connsiteX84" fmla="*/ 9525 w 11482387"/>
              <a:gd name="connsiteY84" fmla="*/ 2871788 h 6858000"/>
              <a:gd name="connsiteX85" fmla="*/ 1587 w 11482387"/>
              <a:gd name="connsiteY85" fmla="*/ 2811463 h 6858000"/>
              <a:gd name="connsiteX86" fmla="*/ 0 w 11482387"/>
              <a:gd name="connsiteY86" fmla="*/ 2743200 h 6858000"/>
              <a:gd name="connsiteX87" fmla="*/ 1587 w 11482387"/>
              <a:gd name="connsiteY87" fmla="*/ 2674938 h 6858000"/>
              <a:gd name="connsiteX88" fmla="*/ 9525 w 11482387"/>
              <a:gd name="connsiteY88" fmla="*/ 2614613 h 6858000"/>
              <a:gd name="connsiteX89" fmla="*/ 20637 w 11482387"/>
              <a:gd name="connsiteY89" fmla="*/ 2562225 h 6858000"/>
              <a:gd name="connsiteX90" fmla="*/ 34925 w 11482387"/>
              <a:gd name="connsiteY90" fmla="*/ 2516188 h 6858000"/>
              <a:gd name="connsiteX91" fmla="*/ 50800 w 11482387"/>
              <a:gd name="connsiteY91" fmla="*/ 2474913 h 6858000"/>
              <a:gd name="connsiteX92" fmla="*/ 69850 w 11482387"/>
              <a:gd name="connsiteY92" fmla="*/ 2438400 h 6858000"/>
              <a:gd name="connsiteX93" fmla="*/ 88900 w 11482387"/>
              <a:gd name="connsiteY93" fmla="*/ 2400300 h 6858000"/>
              <a:gd name="connsiteX94" fmla="*/ 107950 w 11482387"/>
              <a:gd name="connsiteY94" fmla="*/ 2362200 h 6858000"/>
              <a:gd name="connsiteX95" fmla="*/ 123825 w 11482387"/>
              <a:gd name="connsiteY95" fmla="*/ 2325688 h 6858000"/>
              <a:gd name="connsiteX96" fmla="*/ 139700 w 11482387"/>
              <a:gd name="connsiteY96" fmla="*/ 2284413 h 6858000"/>
              <a:gd name="connsiteX97" fmla="*/ 155575 w 11482387"/>
              <a:gd name="connsiteY97" fmla="*/ 2238375 h 6858000"/>
              <a:gd name="connsiteX98" fmla="*/ 166687 w 11482387"/>
              <a:gd name="connsiteY98" fmla="*/ 2185988 h 6858000"/>
              <a:gd name="connsiteX99" fmla="*/ 173037 w 11482387"/>
              <a:gd name="connsiteY99" fmla="*/ 2125663 h 6858000"/>
              <a:gd name="connsiteX100" fmla="*/ 176212 w 11482387"/>
              <a:gd name="connsiteY100" fmla="*/ 2057400 h 6858000"/>
              <a:gd name="connsiteX101" fmla="*/ 173037 w 11482387"/>
              <a:gd name="connsiteY101" fmla="*/ 1989138 h 6858000"/>
              <a:gd name="connsiteX102" fmla="*/ 166687 w 11482387"/>
              <a:gd name="connsiteY102" fmla="*/ 1928813 h 6858000"/>
              <a:gd name="connsiteX103" fmla="*/ 155575 w 11482387"/>
              <a:gd name="connsiteY103" fmla="*/ 1876425 h 6858000"/>
              <a:gd name="connsiteX104" fmla="*/ 139700 w 11482387"/>
              <a:gd name="connsiteY104" fmla="*/ 1830388 h 6858000"/>
              <a:gd name="connsiteX105" fmla="*/ 123825 w 11482387"/>
              <a:gd name="connsiteY105" fmla="*/ 1789113 h 6858000"/>
              <a:gd name="connsiteX106" fmla="*/ 107950 w 11482387"/>
              <a:gd name="connsiteY106" fmla="*/ 1752600 h 6858000"/>
              <a:gd name="connsiteX107" fmla="*/ 88900 w 11482387"/>
              <a:gd name="connsiteY107" fmla="*/ 1714500 h 6858000"/>
              <a:gd name="connsiteX108" fmla="*/ 69850 w 11482387"/>
              <a:gd name="connsiteY108" fmla="*/ 1676400 h 6858000"/>
              <a:gd name="connsiteX109" fmla="*/ 50800 w 11482387"/>
              <a:gd name="connsiteY109" fmla="*/ 1639888 h 6858000"/>
              <a:gd name="connsiteX110" fmla="*/ 34925 w 11482387"/>
              <a:gd name="connsiteY110" fmla="*/ 1598613 h 6858000"/>
              <a:gd name="connsiteX111" fmla="*/ 20637 w 11482387"/>
              <a:gd name="connsiteY111" fmla="*/ 1552575 h 6858000"/>
              <a:gd name="connsiteX112" fmla="*/ 9525 w 11482387"/>
              <a:gd name="connsiteY112" fmla="*/ 1500188 h 6858000"/>
              <a:gd name="connsiteX113" fmla="*/ 1587 w 11482387"/>
              <a:gd name="connsiteY113" fmla="*/ 1439863 h 6858000"/>
              <a:gd name="connsiteX114" fmla="*/ 0 w 11482387"/>
              <a:gd name="connsiteY114" fmla="*/ 1371600 h 6858000"/>
              <a:gd name="connsiteX115" fmla="*/ 1587 w 11482387"/>
              <a:gd name="connsiteY115" fmla="*/ 1303338 h 6858000"/>
              <a:gd name="connsiteX116" fmla="*/ 9525 w 11482387"/>
              <a:gd name="connsiteY116" fmla="*/ 1243013 h 6858000"/>
              <a:gd name="connsiteX117" fmla="*/ 20637 w 11482387"/>
              <a:gd name="connsiteY117" fmla="*/ 1190625 h 6858000"/>
              <a:gd name="connsiteX118" fmla="*/ 34925 w 11482387"/>
              <a:gd name="connsiteY118" fmla="*/ 1144588 h 6858000"/>
              <a:gd name="connsiteX119" fmla="*/ 50800 w 11482387"/>
              <a:gd name="connsiteY119" fmla="*/ 1103313 h 6858000"/>
              <a:gd name="connsiteX120" fmla="*/ 69850 w 11482387"/>
              <a:gd name="connsiteY120" fmla="*/ 1066800 h 6858000"/>
              <a:gd name="connsiteX121" fmla="*/ 88900 w 11482387"/>
              <a:gd name="connsiteY121" fmla="*/ 1028700 h 6858000"/>
              <a:gd name="connsiteX122" fmla="*/ 107950 w 11482387"/>
              <a:gd name="connsiteY122" fmla="*/ 990600 h 6858000"/>
              <a:gd name="connsiteX123" fmla="*/ 123825 w 11482387"/>
              <a:gd name="connsiteY123" fmla="*/ 954088 h 6858000"/>
              <a:gd name="connsiteX124" fmla="*/ 139700 w 11482387"/>
              <a:gd name="connsiteY124" fmla="*/ 912813 h 6858000"/>
              <a:gd name="connsiteX125" fmla="*/ 155575 w 11482387"/>
              <a:gd name="connsiteY125" fmla="*/ 866775 h 6858000"/>
              <a:gd name="connsiteX126" fmla="*/ 166687 w 11482387"/>
              <a:gd name="connsiteY126" fmla="*/ 814388 h 6858000"/>
              <a:gd name="connsiteX127" fmla="*/ 173037 w 11482387"/>
              <a:gd name="connsiteY127" fmla="*/ 754063 h 6858000"/>
              <a:gd name="connsiteX128" fmla="*/ 176212 w 11482387"/>
              <a:gd name="connsiteY128" fmla="*/ 685800 h 6858000"/>
              <a:gd name="connsiteX129" fmla="*/ 173037 w 11482387"/>
              <a:gd name="connsiteY129" fmla="*/ 617538 h 6858000"/>
              <a:gd name="connsiteX130" fmla="*/ 166687 w 11482387"/>
              <a:gd name="connsiteY130" fmla="*/ 557213 h 6858000"/>
              <a:gd name="connsiteX131" fmla="*/ 155575 w 11482387"/>
              <a:gd name="connsiteY131" fmla="*/ 504825 h 6858000"/>
              <a:gd name="connsiteX132" fmla="*/ 139700 w 11482387"/>
              <a:gd name="connsiteY132" fmla="*/ 458788 h 6858000"/>
              <a:gd name="connsiteX133" fmla="*/ 123825 w 11482387"/>
              <a:gd name="connsiteY133" fmla="*/ 417513 h 6858000"/>
              <a:gd name="connsiteX134" fmla="*/ 107950 w 11482387"/>
              <a:gd name="connsiteY134" fmla="*/ 381000 h 6858000"/>
              <a:gd name="connsiteX135" fmla="*/ 88900 w 11482387"/>
              <a:gd name="connsiteY135" fmla="*/ 342900 h 6858000"/>
              <a:gd name="connsiteX136" fmla="*/ 69850 w 11482387"/>
              <a:gd name="connsiteY136" fmla="*/ 304800 h 6858000"/>
              <a:gd name="connsiteX137" fmla="*/ 50800 w 11482387"/>
              <a:gd name="connsiteY137" fmla="*/ 268288 h 6858000"/>
              <a:gd name="connsiteX138" fmla="*/ 34925 w 11482387"/>
              <a:gd name="connsiteY138" fmla="*/ 227013 h 6858000"/>
              <a:gd name="connsiteX139" fmla="*/ 20637 w 11482387"/>
              <a:gd name="connsiteY139" fmla="*/ 180975 h 6858000"/>
              <a:gd name="connsiteX140" fmla="*/ 9525 w 11482387"/>
              <a:gd name="connsiteY140" fmla="*/ 128588 h 6858000"/>
              <a:gd name="connsiteX141" fmla="*/ 1587 w 11482387"/>
              <a:gd name="connsiteY141" fmla="*/ 682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1482387" h="6858000">
                <a:moveTo>
                  <a:pt x="0" y="0"/>
                </a:moveTo>
                <a:lnTo>
                  <a:pt x="11482387" y="0"/>
                </a:lnTo>
                <a:lnTo>
                  <a:pt x="11482387" y="6858000"/>
                </a:lnTo>
                <a:lnTo>
                  <a:pt x="0" y="6858000"/>
                </a:lnTo>
                <a:lnTo>
                  <a:pt x="1587" y="6789738"/>
                </a:lnTo>
                <a:lnTo>
                  <a:pt x="9525" y="6729413"/>
                </a:lnTo>
                <a:lnTo>
                  <a:pt x="20637" y="6677025"/>
                </a:lnTo>
                <a:lnTo>
                  <a:pt x="34925" y="6630988"/>
                </a:lnTo>
                <a:lnTo>
                  <a:pt x="50800" y="6589713"/>
                </a:lnTo>
                <a:lnTo>
                  <a:pt x="69850" y="6553200"/>
                </a:lnTo>
                <a:lnTo>
                  <a:pt x="88900" y="6515100"/>
                </a:lnTo>
                <a:lnTo>
                  <a:pt x="107950" y="6477000"/>
                </a:lnTo>
                <a:lnTo>
                  <a:pt x="123825" y="6440488"/>
                </a:lnTo>
                <a:lnTo>
                  <a:pt x="139700" y="6399213"/>
                </a:lnTo>
                <a:lnTo>
                  <a:pt x="155575" y="6353175"/>
                </a:lnTo>
                <a:lnTo>
                  <a:pt x="166687" y="6300788"/>
                </a:lnTo>
                <a:lnTo>
                  <a:pt x="173037" y="6240463"/>
                </a:lnTo>
                <a:lnTo>
                  <a:pt x="176212" y="6172200"/>
                </a:lnTo>
                <a:lnTo>
                  <a:pt x="173037" y="6103938"/>
                </a:lnTo>
                <a:lnTo>
                  <a:pt x="166687" y="6043613"/>
                </a:lnTo>
                <a:lnTo>
                  <a:pt x="155575" y="5991225"/>
                </a:lnTo>
                <a:lnTo>
                  <a:pt x="139700" y="5945188"/>
                </a:lnTo>
                <a:lnTo>
                  <a:pt x="123825" y="5903913"/>
                </a:lnTo>
                <a:lnTo>
                  <a:pt x="107950" y="5867400"/>
                </a:lnTo>
                <a:lnTo>
                  <a:pt x="88900" y="5829300"/>
                </a:lnTo>
                <a:lnTo>
                  <a:pt x="69850" y="5791200"/>
                </a:lnTo>
                <a:lnTo>
                  <a:pt x="50800" y="5754688"/>
                </a:lnTo>
                <a:lnTo>
                  <a:pt x="34925" y="5713413"/>
                </a:lnTo>
                <a:lnTo>
                  <a:pt x="20637" y="5667375"/>
                </a:lnTo>
                <a:lnTo>
                  <a:pt x="9525" y="5614988"/>
                </a:lnTo>
                <a:lnTo>
                  <a:pt x="1587" y="5554663"/>
                </a:lnTo>
                <a:lnTo>
                  <a:pt x="0" y="5486400"/>
                </a:lnTo>
                <a:lnTo>
                  <a:pt x="1587" y="5418138"/>
                </a:lnTo>
                <a:lnTo>
                  <a:pt x="9525" y="5357813"/>
                </a:lnTo>
                <a:lnTo>
                  <a:pt x="20637" y="5305425"/>
                </a:lnTo>
                <a:lnTo>
                  <a:pt x="34925" y="5259388"/>
                </a:lnTo>
                <a:lnTo>
                  <a:pt x="50800" y="5218113"/>
                </a:lnTo>
                <a:lnTo>
                  <a:pt x="69850" y="5181600"/>
                </a:lnTo>
                <a:lnTo>
                  <a:pt x="88900" y="5143500"/>
                </a:lnTo>
                <a:lnTo>
                  <a:pt x="107950" y="5105400"/>
                </a:lnTo>
                <a:lnTo>
                  <a:pt x="123825" y="5068888"/>
                </a:lnTo>
                <a:lnTo>
                  <a:pt x="139700" y="5027613"/>
                </a:lnTo>
                <a:lnTo>
                  <a:pt x="155575" y="4981575"/>
                </a:lnTo>
                <a:lnTo>
                  <a:pt x="166687" y="4929188"/>
                </a:lnTo>
                <a:lnTo>
                  <a:pt x="173037" y="4868863"/>
                </a:lnTo>
                <a:lnTo>
                  <a:pt x="176212" y="4800600"/>
                </a:lnTo>
                <a:lnTo>
                  <a:pt x="173037" y="4732338"/>
                </a:lnTo>
                <a:lnTo>
                  <a:pt x="166687" y="4672013"/>
                </a:lnTo>
                <a:lnTo>
                  <a:pt x="155575" y="4619625"/>
                </a:lnTo>
                <a:lnTo>
                  <a:pt x="139700" y="4573588"/>
                </a:lnTo>
                <a:lnTo>
                  <a:pt x="123825" y="4532313"/>
                </a:lnTo>
                <a:lnTo>
                  <a:pt x="107950" y="4495800"/>
                </a:lnTo>
                <a:lnTo>
                  <a:pt x="69850" y="4419600"/>
                </a:lnTo>
                <a:lnTo>
                  <a:pt x="50800" y="4383088"/>
                </a:lnTo>
                <a:lnTo>
                  <a:pt x="34925" y="4341813"/>
                </a:lnTo>
                <a:lnTo>
                  <a:pt x="20637" y="4295775"/>
                </a:lnTo>
                <a:lnTo>
                  <a:pt x="9525" y="4243388"/>
                </a:lnTo>
                <a:lnTo>
                  <a:pt x="1587" y="4183063"/>
                </a:lnTo>
                <a:lnTo>
                  <a:pt x="0" y="4114800"/>
                </a:lnTo>
                <a:lnTo>
                  <a:pt x="1587" y="4046538"/>
                </a:lnTo>
                <a:lnTo>
                  <a:pt x="9525" y="3986213"/>
                </a:lnTo>
                <a:lnTo>
                  <a:pt x="20637" y="3933825"/>
                </a:lnTo>
                <a:lnTo>
                  <a:pt x="34925" y="3887788"/>
                </a:lnTo>
                <a:lnTo>
                  <a:pt x="50800" y="3846513"/>
                </a:lnTo>
                <a:lnTo>
                  <a:pt x="69850" y="3810000"/>
                </a:lnTo>
                <a:lnTo>
                  <a:pt x="88900" y="3771900"/>
                </a:lnTo>
                <a:lnTo>
                  <a:pt x="107950" y="3733800"/>
                </a:lnTo>
                <a:lnTo>
                  <a:pt x="123825" y="3697288"/>
                </a:lnTo>
                <a:lnTo>
                  <a:pt x="139700" y="3656013"/>
                </a:lnTo>
                <a:lnTo>
                  <a:pt x="155575" y="3609975"/>
                </a:lnTo>
                <a:lnTo>
                  <a:pt x="166687" y="3557588"/>
                </a:lnTo>
                <a:lnTo>
                  <a:pt x="173037" y="3497263"/>
                </a:lnTo>
                <a:lnTo>
                  <a:pt x="176212" y="3427413"/>
                </a:lnTo>
                <a:lnTo>
                  <a:pt x="173037" y="3360738"/>
                </a:lnTo>
                <a:lnTo>
                  <a:pt x="166687" y="3300413"/>
                </a:lnTo>
                <a:lnTo>
                  <a:pt x="155575" y="3248025"/>
                </a:lnTo>
                <a:lnTo>
                  <a:pt x="139700" y="3201988"/>
                </a:lnTo>
                <a:lnTo>
                  <a:pt x="123825" y="3160713"/>
                </a:lnTo>
                <a:lnTo>
                  <a:pt x="107950" y="3124200"/>
                </a:lnTo>
                <a:lnTo>
                  <a:pt x="88900" y="3086100"/>
                </a:lnTo>
                <a:lnTo>
                  <a:pt x="69850" y="3048000"/>
                </a:lnTo>
                <a:lnTo>
                  <a:pt x="50800" y="3011488"/>
                </a:lnTo>
                <a:lnTo>
                  <a:pt x="34925" y="2970213"/>
                </a:lnTo>
                <a:lnTo>
                  <a:pt x="20637" y="2924175"/>
                </a:lnTo>
                <a:lnTo>
                  <a:pt x="9525" y="2871788"/>
                </a:lnTo>
                <a:lnTo>
                  <a:pt x="1587" y="2811463"/>
                </a:lnTo>
                <a:lnTo>
                  <a:pt x="0" y="2743200"/>
                </a:lnTo>
                <a:lnTo>
                  <a:pt x="1587" y="2674938"/>
                </a:lnTo>
                <a:lnTo>
                  <a:pt x="9525" y="2614613"/>
                </a:lnTo>
                <a:lnTo>
                  <a:pt x="20637" y="2562225"/>
                </a:lnTo>
                <a:lnTo>
                  <a:pt x="34925" y="2516188"/>
                </a:lnTo>
                <a:lnTo>
                  <a:pt x="50800" y="2474913"/>
                </a:lnTo>
                <a:lnTo>
                  <a:pt x="69850" y="2438400"/>
                </a:lnTo>
                <a:lnTo>
                  <a:pt x="88900" y="2400300"/>
                </a:lnTo>
                <a:lnTo>
                  <a:pt x="107950" y="2362200"/>
                </a:lnTo>
                <a:lnTo>
                  <a:pt x="123825" y="2325688"/>
                </a:lnTo>
                <a:lnTo>
                  <a:pt x="139700" y="2284413"/>
                </a:lnTo>
                <a:lnTo>
                  <a:pt x="155575" y="2238375"/>
                </a:lnTo>
                <a:lnTo>
                  <a:pt x="166687" y="2185988"/>
                </a:lnTo>
                <a:lnTo>
                  <a:pt x="173037" y="2125663"/>
                </a:lnTo>
                <a:lnTo>
                  <a:pt x="176212" y="2057400"/>
                </a:lnTo>
                <a:lnTo>
                  <a:pt x="173037" y="1989138"/>
                </a:lnTo>
                <a:lnTo>
                  <a:pt x="166687" y="1928813"/>
                </a:lnTo>
                <a:lnTo>
                  <a:pt x="155575" y="1876425"/>
                </a:lnTo>
                <a:lnTo>
                  <a:pt x="139700" y="1830388"/>
                </a:lnTo>
                <a:lnTo>
                  <a:pt x="123825" y="1789113"/>
                </a:lnTo>
                <a:lnTo>
                  <a:pt x="107950" y="1752600"/>
                </a:lnTo>
                <a:lnTo>
                  <a:pt x="88900" y="1714500"/>
                </a:lnTo>
                <a:lnTo>
                  <a:pt x="69850" y="1676400"/>
                </a:lnTo>
                <a:lnTo>
                  <a:pt x="50800" y="1639888"/>
                </a:lnTo>
                <a:lnTo>
                  <a:pt x="34925" y="1598613"/>
                </a:lnTo>
                <a:lnTo>
                  <a:pt x="20637" y="1552575"/>
                </a:lnTo>
                <a:lnTo>
                  <a:pt x="9525" y="1500188"/>
                </a:lnTo>
                <a:lnTo>
                  <a:pt x="1587" y="1439863"/>
                </a:lnTo>
                <a:lnTo>
                  <a:pt x="0" y="1371600"/>
                </a:lnTo>
                <a:lnTo>
                  <a:pt x="1587" y="1303338"/>
                </a:lnTo>
                <a:lnTo>
                  <a:pt x="9525" y="1243013"/>
                </a:lnTo>
                <a:lnTo>
                  <a:pt x="20637" y="1190625"/>
                </a:lnTo>
                <a:lnTo>
                  <a:pt x="34925" y="1144588"/>
                </a:lnTo>
                <a:lnTo>
                  <a:pt x="50800" y="1103313"/>
                </a:lnTo>
                <a:lnTo>
                  <a:pt x="69850" y="1066800"/>
                </a:lnTo>
                <a:lnTo>
                  <a:pt x="88900" y="1028700"/>
                </a:lnTo>
                <a:lnTo>
                  <a:pt x="107950" y="990600"/>
                </a:lnTo>
                <a:lnTo>
                  <a:pt x="123825" y="954088"/>
                </a:lnTo>
                <a:lnTo>
                  <a:pt x="139700" y="912813"/>
                </a:lnTo>
                <a:lnTo>
                  <a:pt x="155575" y="866775"/>
                </a:lnTo>
                <a:lnTo>
                  <a:pt x="166687" y="814388"/>
                </a:lnTo>
                <a:lnTo>
                  <a:pt x="173037" y="754063"/>
                </a:lnTo>
                <a:lnTo>
                  <a:pt x="176212" y="685800"/>
                </a:lnTo>
                <a:lnTo>
                  <a:pt x="173037" y="617538"/>
                </a:lnTo>
                <a:lnTo>
                  <a:pt x="166687" y="557213"/>
                </a:lnTo>
                <a:lnTo>
                  <a:pt x="155575" y="504825"/>
                </a:lnTo>
                <a:lnTo>
                  <a:pt x="139700" y="458788"/>
                </a:lnTo>
                <a:lnTo>
                  <a:pt x="123825" y="417513"/>
                </a:lnTo>
                <a:lnTo>
                  <a:pt x="107950" y="381000"/>
                </a:lnTo>
                <a:lnTo>
                  <a:pt x="88900" y="342900"/>
                </a:lnTo>
                <a:lnTo>
                  <a:pt x="69850" y="304800"/>
                </a:lnTo>
                <a:lnTo>
                  <a:pt x="50800" y="268288"/>
                </a:lnTo>
                <a:lnTo>
                  <a:pt x="34925" y="227013"/>
                </a:lnTo>
                <a:lnTo>
                  <a:pt x="20637" y="180975"/>
                </a:lnTo>
                <a:lnTo>
                  <a:pt x="9525" y="128588"/>
                </a:lnTo>
                <a:lnTo>
                  <a:pt x="1587" y="68263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5D740-CA21-4890-8A92-2C62A3F1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7174870" cy="596023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OUR FINDINGS – </a:t>
            </a:r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Corruption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vs ladder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4F1504-4D5C-483B-A1B1-87694C351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1466" y="1267166"/>
            <a:ext cx="5657850" cy="3694748"/>
          </a:xfrm>
          <a:prstGeom prst="rect">
            <a:avLst/>
          </a:prstGeom>
          <a:ln w="25400">
            <a:solidFill>
              <a:srgbClr val="FFC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42FF7E-A7FB-46E8-A677-C437F2A9E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680" y="2331339"/>
            <a:ext cx="4493895" cy="3173730"/>
          </a:xfrm>
          <a:prstGeom prst="rect">
            <a:avLst/>
          </a:prstGeom>
          <a:ln w="25400">
            <a:solidFill>
              <a:srgbClr val="FFC00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499458-089F-4A77-A14D-2D93784949DF}"/>
              </a:ext>
            </a:extLst>
          </p:cNvPr>
          <p:cNvSpPr txBox="1"/>
          <p:nvPr/>
        </p:nvSpPr>
        <p:spPr>
          <a:xfrm>
            <a:off x="8155701" y="978408"/>
            <a:ext cx="3728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.005 – far to One – 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Not a strong relationship</a:t>
            </a:r>
            <a:r>
              <a:rPr lang="en-US" dirty="0"/>
              <a:t> between the variables - Corruption and Ladder </a:t>
            </a:r>
          </a:p>
        </p:txBody>
      </p:sp>
    </p:spTree>
    <p:extLst>
      <p:ext uri="{BB962C8B-B14F-4D97-AF65-F5344CB8AC3E}">
        <p14:creationId xmlns:p14="http://schemas.microsoft.com/office/powerpoint/2010/main" val="3566746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757F7C-9DAF-499A-8B1A-78F94B4EB0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1"/>
          <a:stretch/>
        </p:blipFill>
        <p:spPr>
          <a:xfrm>
            <a:off x="-11925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51AADE-3190-40C1-806A-ED3744263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613" y="0"/>
            <a:ext cx="11482387" cy="6858000"/>
          </a:xfrm>
          <a:custGeom>
            <a:avLst/>
            <a:gdLst>
              <a:gd name="connsiteX0" fmla="*/ 0 w 11482387"/>
              <a:gd name="connsiteY0" fmla="*/ 0 h 6858000"/>
              <a:gd name="connsiteX1" fmla="*/ 11482387 w 11482387"/>
              <a:gd name="connsiteY1" fmla="*/ 0 h 6858000"/>
              <a:gd name="connsiteX2" fmla="*/ 11482387 w 11482387"/>
              <a:gd name="connsiteY2" fmla="*/ 6858000 h 6858000"/>
              <a:gd name="connsiteX3" fmla="*/ 0 w 11482387"/>
              <a:gd name="connsiteY3" fmla="*/ 6858000 h 6858000"/>
              <a:gd name="connsiteX4" fmla="*/ 1587 w 11482387"/>
              <a:gd name="connsiteY4" fmla="*/ 6789738 h 6858000"/>
              <a:gd name="connsiteX5" fmla="*/ 9525 w 11482387"/>
              <a:gd name="connsiteY5" fmla="*/ 6729413 h 6858000"/>
              <a:gd name="connsiteX6" fmla="*/ 20637 w 11482387"/>
              <a:gd name="connsiteY6" fmla="*/ 6677025 h 6858000"/>
              <a:gd name="connsiteX7" fmla="*/ 34925 w 11482387"/>
              <a:gd name="connsiteY7" fmla="*/ 6630988 h 6858000"/>
              <a:gd name="connsiteX8" fmla="*/ 50800 w 11482387"/>
              <a:gd name="connsiteY8" fmla="*/ 6589713 h 6858000"/>
              <a:gd name="connsiteX9" fmla="*/ 69850 w 11482387"/>
              <a:gd name="connsiteY9" fmla="*/ 6553200 h 6858000"/>
              <a:gd name="connsiteX10" fmla="*/ 88900 w 11482387"/>
              <a:gd name="connsiteY10" fmla="*/ 6515100 h 6858000"/>
              <a:gd name="connsiteX11" fmla="*/ 107950 w 11482387"/>
              <a:gd name="connsiteY11" fmla="*/ 6477000 h 6858000"/>
              <a:gd name="connsiteX12" fmla="*/ 123825 w 11482387"/>
              <a:gd name="connsiteY12" fmla="*/ 6440488 h 6858000"/>
              <a:gd name="connsiteX13" fmla="*/ 139700 w 11482387"/>
              <a:gd name="connsiteY13" fmla="*/ 6399213 h 6858000"/>
              <a:gd name="connsiteX14" fmla="*/ 155575 w 11482387"/>
              <a:gd name="connsiteY14" fmla="*/ 6353175 h 6858000"/>
              <a:gd name="connsiteX15" fmla="*/ 166687 w 11482387"/>
              <a:gd name="connsiteY15" fmla="*/ 6300788 h 6858000"/>
              <a:gd name="connsiteX16" fmla="*/ 173037 w 11482387"/>
              <a:gd name="connsiteY16" fmla="*/ 6240463 h 6858000"/>
              <a:gd name="connsiteX17" fmla="*/ 176212 w 11482387"/>
              <a:gd name="connsiteY17" fmla="*/ 6172200 h 6858000"/>
              <a:gd name="connsiteX18" fmla="*/ 173037 w 11482387"/>
              <a:gd name="connsiteY18" fmla="*/ 6103938 h 6858000"/>
              <a:gd name="connsiteX19" fmla="*/ 166687 w 11482387"/>
              <a:gd name="connsiteY19" fmla="*/ 6043613 h 6858000"/>
              <a:gd name="connsiteX20" fmla="*/ 155575 w 11482387"/>
              <a:gd name="connsiteY20" fmla="*/ 5991225 h 6858000"/>
              <a:gd name="connsiteX21" fmla="*/ 139700 w 11482387"/>
              <a:gd name="connsiteY21" fmla="*/ 5945188 h 6858000"/>
              <a:gd name="connsiteX22" fmla="*/ 123825 w 11482387"/>
              <a:gd name="connsiteY22" fmla="*/ 5903913 h 6858000"/>
              <a:gd name="connsiteX23" fmla="*/ 107950 w 11482387"/>
              <a:gd name="connsiteY23" fmla="*/ 5867400 h 6858000"/>
              <a:gd name="connsiteX24" fmla="*/ 88900 w 11482387"/>
              <a:gd name="connsiteY24" fmla="*/ 5829300 h 6858000"/>
              <a:gd name="connsiteX25" fmla="*/ 69850 w 11482387"/>
              <a:gd name="connsiteY25" fmla="*/ 5791200 h 6858000"/>
              <a:gd name="connsiteX26" fmla="*/ 50800 w 11482387"/>
              <a:gd name="connsiteY26" fmla="*/ 5754688 h 6858000"/>
              <a:gd name="connsiteX27" fmla="*/ 34925 w 11482387"/>
              <a:gd name="connsiteY27" fmla="*/ 5713413 h 6858000"/>
              <a:gd name="connsiteX28" fmla="*/ 20637 w 11482387"/>
              <a:gd name="connsiteY28" fmla="*/ 5667375 h 6858000"/>
              <a:gd name="connsiteX29" fmla="*/ 9525 w 11482387"/>
              <a:gd name="connsiteY29" fmla="*/ 5614988 h 6858000"/>
              <a:gd name="connsiteX30" fmla="*/ 1587 w 11482387"/>
              <a:gd name="connsiteY30" fmla="*/ 5554663 h 6858000"/>
              <a:gd name="connsiteX31" fmla="*/ 0 w 11482387"/>
              <a:gd name="connsiteY31" fmla="*/ 5486400 h 6858000"/>
              <a:gd name="connsiteX32" fmla="*/ 1587 w 11482387"/>
              <a:gd name="connsiteY32" fmla="*/ 5418138 h 6858000"/>
              <a:gd name="connsiteX33" fmla="*/ 9525 w 11482387"/>
              <a:gd name="connsiteY33" fmla="*/ 5357813 h 6858000"/>
              <a:gd name="connsiteX34" fmla="*/ 20637 w 11482387"/>
              <a:gd name="connsiteY34" fmla="*/ 5305425 h 6858000"/>
              <a:gd name="connsiteX35" fmla="*/ 34925 w 11482387"/>
              <a:gd name="connsiteY35" fmla="*/ 5259388 h 6858000"/>
              <a:gd name="connsiteX36" fmla="*/ 50800 w 11482387"/>
              <a:gd name="connsiteY36" fmla="*/ 5218113 h 6858000"/>
              <a:gd name="connsiteX37" fmla="*/ 69850 w 11482387"/>
              <a:gd name="connsiteY37" fmla="*/ 5181600 h 6858000"/>
              <a:gd name="connsiteX38" fmla="*/ 88900 w 11482387"/>
              <a:gd name="connsiteY38" fmla="*/ 5143500 h 6858000"/>
              <a:gd name="connsiteX39" fmla="*/ 107950 w 11482387"/>
              <a:gd name="connsiteY39" fmla="*/ 5105400 h 6858000"/>
              <a:gd name="connsiteX40" fmla="*/ 123825 w 11482387"/>
              <a:gd name="connsiteY40" fmla="*/ 5068888 h 6858000"/>
              <a:gd name="connsiteX41" fmla="*/ 139700 w 11482387"/>
              <a:gd name="connsiteY41" fmla="*/ 5027613 h 6858000"/>
              <a:gd name="connsiteX42" fmla="*/ 155575 w 11482387"/>
              <a:gd name="connsiteY42" fmla="*/ 4981575 h 6858000"/>
              <a:gd name="connsiteX43" fmla="*/ 166687 w 11482387"/>
              <a:gd name="connsiteY43" fmla="*/ 4929188 h 6858000"/>
              <a:gd name="connsiteX44" fmla="*/ 173037 w 11482387"/>
              <a:gd name="connsiteY44" fmla="*/ 4868863 h 6858000"/>
              <a:gd name="connsiteX45" fmla="*/ 176212 w 11482387"/>
              <a:gd name="connsiteY45" fmla="*/ 4800600 h 6858000"/>
              <a:gd name="connsiteX46" fmla="*/ 173037 w 11482387"/>
              <a:gd name="connsiteY46" fmla="*/ 4732338 h 6858000"/>
              <a:gd name="connsiteX47" fmla="*/ 166687 w 11482387"/>
              <a:gd name="connsiteY47" fmla="*/ 4672013 h 6858000"/>
              <a:gd name="connsiteX48" fmla="*/ 155575 w 11482387"/>
              <a:gd name="connsiteY48" fmla="*/ 4619625 h 6858000"/>
              <a:gd name="connsiteX49" fmla="*/ 139700 w 11482387"/>
              <a:gd name="connsiteY49" fmla="*/ 4573588 h 6858000"/>
              <a:gd name="connsiteX50" fmla="*/ 123825 w 11482387"/>
              <a:gd name="connsiteY50" fmla="*/ 4532313 h 6858000"/>
              <a:gd name="connsiteX51" fmla="*/ 107950 w 11482387"/>
              <a:gd name="connsiteY51" fmla="*/ 4495800 h 6858000"/>
              <a:gd name="connsiteX52" fmla="*/ 69850 w 11482387"/>
              <a:gd name="connsiteY52" fmla="*/ 4419600 h 6858000"/>
              <a:gd name="connsiteX53" fmla="*/ 50800 w 11482387"/>
              <a:gd name="connsiteY53" fmla="*/ 4383088 h 6858000"/>
              <a:gd name="connsiteX54" fmla="*/ 34925 w 11482387"/>
              <a:gd name="connsiteY54" fmla="*/ 4341813 h 6858000"/>
              <a:gd name="connsiteX55" fmla="*/ 20637 w 11482387"/>
              <a:gd name="connsiteY55" fmla="*/ 4295775 h 6858000"/>
              <a:gd name="connsiteX56" fmla="*/ 9525 w 11482387"/>
              <a:gd name="connsiteY56" fmla="*/ 4243388 h 6858000"/>
              <a:gd name="connsiteX57" fmla="*/ 1587 w 11482387"/>
              <a:gd name="connsiteY57" fmla="*/ 4183063 h 6858000"/>
              <a:gd name="connsiteX58" fmla="*/ 0 w 11482387"/>
              <a:gd name="connsiteY58" fmla="*/ 4114800 h 6858000"/>
              <a:gd name="connsiteX59" fmla="*/ 1587 w 11482387"/>
              <a:gd name="connsiteY59" fmla="*/ 4046538 h 6858000"/>
              <a:gd name="connsiteX60" fmla="*/ 9525 w 11482387"/>
              <a:gd name="connsiteY60" fmla="*/ 3986213 h 6858000"/>
              <a:gd name="connsiteX61" fmla="*/ 20637 w 11482387"/>
              <a:gd name="connsiteY61" fmla="*/ 3933825 h 6858000"/>
              <a:gd name="connsiteX62" fmla="*/ 34925 w 11482387"/>
              <a:gd name="connsiteY62" fmla="*/ 3887788 h 6858000"/>
              <a:gd name="connsiteX63" fmla="*/ 50800 w 11482387"/>
              <a:gd name="connsiteY63" fmla="*/ 3846513 h 6858000"/>
              <a:gd name="connsiteX64" fmla="*/ 69850 w 11482387"/>
              <a:gd name="connsiteY64" fmla="*/ 3810000 h 6858000"/>
              <a:gd name="connsiteX65" fmla="*/ 88900 w 11482387"/>
              <a:gd name="connsiteY65" fmla="*/ 3771900 h 6858000"/>
              <a:gd name="connsiteX66" fmla="*/ 107950 w 11482387"/>
              <a:gd name="connsiteY66" fmla="*/ 3733800 h 6858000"/>
              <a:gd name="connsiteX67" fmla="*/ 123825 w 11482387"/>
              <a:gd name="connsiteY67" fmla="*/ 3697288 h 6858000"/>
              <a:gd name="connsiteX68" fmla="*/ 139700 w 11482387"/>
              <a:gd name="connsiteY68" fmla="*/ 3656013 h 6858000"/>
              <a:gd name="connsiteX69" fmla="*/ 155575 w 11482387"/>
              <a:gd name="connsiteY69" fmla="*/ 3609975 h 6858000"/>
              <a:gd name="connsiteX70" fmla="*/ 166687 w 11482387"/>
              <a:gd name="connsiteY70" fmla="*/ 3557588 h 6858000"/>
              <a:gd name="connsiteX71" fmla="*/ 173037 w 11482387"/>
              <a:gd name="connsiteY71" fmla="*/ 3497263 h 6858000"/>
              <a:gd name="connsiteX72" fmla="*/ 176212 w 11482387"/>
              <a:gd name="connsiteY72" fmla="*/ 3427413 h 6858000"/>
              <a:gd name="connsiteX73" fmla="*/ 173037 w 11482387"/>
              <a:gd name="connsiteY73" fmla="*/ 3360738 h 6858000"/>
              <a:gd name="connsiteX74" fmla="*/ 166687 w 11482387"/>
              <a:gd name="connsiteY74" fmla="*/ 3300413 h 6858000"/>
              <a:gd name="connsiteX75" fmla="*/ 155575 w 11482387"/>
              <a:gd name="connsiteY75" fmla="*/ 3248025 h 6858000"/>
              <a:gd name="connsiteX76" fmla="*/ 139700 w 11482387"/>
              <a:gd name="connsiteY76" fmla="*/ 3201988 h 6858000"/>
              <a:gd name="connsiteX77" fmla="*/ 123825 w 11482387"/>
              <a:gd name="connsiteY77" fmla="*/ 3160713 h 6858000"/>
              <a:gd name="connsiteX78" fmla="*/ 107950 w 11482387"/>
              <a:gd name="connsiteY78" fmla="*/ 3124200 h 6858000"/>
              <a:gd name="connsiteX79" fmla="*/ 88900 w 11482387"/>
              <a:gd name="connsiteY79" fmla="*/ 3086100 h 6858000"/>
              <a:gd name="connsiteX80" fmla="*/ 69850 w 11482387"/>
              <a:gd name="connsiteY80" fmla="*/ 3048000 h 6858000"/>
              <a:gd name="connsiteX81" fmla="*/ 50800 w 11482387"/>
              <a:gd name="connsiteY81" fmla="*/ 3011488 h 6858000"/>
              <a:gd name="connsiteX82" fmla="*/ 34925 w 11482387"/>
              <a:gd name="connsiteY82" fmla="*/ 2970213 h 6858000"/>
              <a:gd name="connsiteX83" fmla="*/ 20637 w 11482387"/>
              <a:gd name="connsiteY83" fmla="*/ 2924175 h 6858000"/>
              <a:gd name="connsiteX84" fmla="*/ 9525 w 11482387"/>
              <a:gd name="connsiteY84" fmla="*/ 2871788 h 6858000"/>
              <a:gd name="connsiteX85" fmla="*/ 1587 w 11482387"/>
              <a:gd name="connsiteY85" fmla="*/ 2811463 h 6858000"/>
              <a:gd name="connsiteX86" fmla="*/ 0 w 11482387"/>
              <a:gd name="connsiteY86" fmla="*/ 2743200 h 6858000"/>
              <a:gd name="connsiteX87" fmla="*/ 1587 w 11482387"/>
              <a:gd name="connsiteY87" fmla="*/ 2674938 h 6858000"/>
              <a:gd name="connsiteX88" fmla="*/ 9525 w 11482387"/>
              <a:gd name="connsiteY88" fmla="*/ 2614613 h 6858000"/>
              <a:gd name="connsiteX89" fmla="*/ 20637 w 11482387"/>
              <a:gd name="connsiteY89" fmla="*/ 2562225 h 6858000"/>
              <a:gd name="connsiteX90" fmla="*/ 34925 w 11482387"/>
              <a:gd name="connsiteY90" fmla="*/ 2516188 h 6858000"/>
              <a:gd name="connsiteX91" fmla="*/ 50800 w 11482387"/>
              <a:gd name="connsiteY91" fmla="*/ 2474913 h 6858000"/>
              <a:gd name="connsiteX92" fmla="*/ 69850 w 11482387"/>
              <a:gd name="connsiteY92" fmla="*/ 2438400 h 6858000"/>
              <a:gd name="connsiteX93" fmla="*/ 88900 w 11482387"/>
              <a:gd name="connsiteY93" fmla="*/ 2400300 h 6858000"/>
              <a:gd name="connsiteX94" fmla="*/ 107950 w 11482387"/>
              <a:gd name="connsiteY94" fmla="*/ 2362200 h 6858000"/>
              <a:gd name="connsiteX95" fmla="*/ 123825 w 11482387"/>
              <a:gd name="connsiteY95" fmla="*/ 2325688 h 6858000"/>
              <a:gd name="connsiteX96" fmla="*/ 139700 w 11482387"/>
              <a:gd name="connsiteY96" fmla="*/ 2284413 h 6858000"/>
              <a:gd name="connsiteX97" fmla="*/ 155575 w 11482387"/>
              <a:gd name="connsiteY97" fmla="*/ 2238375 h 6858000"/>
              <a:gd name="connsiteX98" fmla="*/ 166687 w 11482387"/>
              <a:gd name="connsiteY98" fmla="*/ 2185988 h 6858000"/>
              <a:gd name="connsiteX99" fmla="*/ 173037 w 11482387"/>
              <a:gd name="connsiteY99" fmla="*/ 2125663 h 6858000"/>
              <a:gd name="connsiteX100" fmla="*/ 176212 w 11482387"/>
              <a:gd name="connsiteY100" fmla="*/ 2057400 h 6858000"/>
              <a:gd name="connsiteX101" fmla="*/ 173037 w 11482387"/>
              <a:gd name="connsiteY101" fmla="*/ 1989138 h 6858000"/>
              <a:gd name="connsiteX102" fmla="*/ 166687 w 11482387"/>
              <a:gd name="connsiteY102" fmla="*/ 1928813 h 6858000"/>
              <a:gd name="connsiteX103" fmla="*/ 155575 w 11482387"/>
              <a:gd name="connsiteY103" fmla="*/ 1876425 h 6858000"/>
              <a:gd name="connsiteX104" fmla="*/ 139700 w 11482387"/>
              <a:gd name="connsiteY104" fmla="*/ 1830388 h 6858000"/>
              <a:gd name="connsiteX105" fmla="*/ 123825 w 11482387"/>
              <a:gd name="connsiteY105" fmla="*/ 1789113 h 6858000"/>
              <a:gd name="connsiteX106" fmla="*/ 107950 w 11482387"/>
              <a:gd name="connsiteY106" fmla="*/ 1752600 h 6858000"/>
              <a:gd name="connsiteX107" fmla="*/ 88900 w 11482387"/>
              <a:gd name="connsiteY107" fmla="*/ 1714500 h 6858000"/>
              <a:gd name="connsiteX108" fmla="*/ 69850 w 11482387"/>
              <a:gd name="connsiteY108" fmla="*/ 1676400 h 6858000"/>
              <a:gd name="connsiteX109" fmla="*/ 50800 w 11482387"/>
              <a:gd name="connsiteY109" fmla="*/ 1639888 h 6858000"/>
              <a:gd name="connsiteX110" fmla="*/ 34925 w 11482387"/>
              <a:gd name="connsiteY110" fmla="*/ 1598613 h 6858000"/>
              <a:gd name="connsiteX111" fmla="*/ 20637 w 11482387"/>
              <a:gd name="connsiteY111" fmla="*/ 1552575 h 6858000"/>
              <a:gd name="connsiteX112" fmla="*/ 9525 w 11482387"/>
              <a:gd name="connsiteY112" fmla="*/ 1500188 h 6858000"/>
              <a:gd name="connsiteX113" fmla="*/ 1587 w 11482387"/>
              <a:gd name="connsiteY113" fmla="*/ 1439863 h 6858000"/>
              <a:gd name="connsiteX114" fmla="*/ 0 w 11482387"/>
              <a:gd name="connsiteY114" fmla="*/ 1371600 h 6858000"/>
              <a:gd name="connsiteX115" fmla="*/ 1587 w 11482387"/>
              <a:gd name="connsiteY115" fmla="*/ 1303338 h 6858000"/>
              <a:gd name="connsiteX116" fmla="*/ 9525 w 11482387"/>
              <a:gd name="connsiteY116" fmla="*/ 1243013 h 6858000"/>
              <a:gd name="connsiteX117" fmla="*/ 20637 w 11482387"/>
              <a:gd name="connsiteY117" fmla="*/ 1190625 h 6858000"/>
              <a:gd name="connsiteX118" fmla="*/ 34925 w 11482387"/>
              <a:gd name="connsiteY118" fmla="*/ 1144588 h 6858000"/>
              <a:gd name="connsiteX119" fmla="*/ 50800 w 11482387"/>
              <a:gd name="connsiteY119" fmla="*/ 1103313 h 6858000"/>
              <a:gd name="connsiteX120" fmla="*/ 69850 w 11482387"/>
              <a:gd name="connsiteY120" fmla="*/ 1066800 h 6858000"/>
              <a:gd name="connsiteX121" fmla="*/ 88900 w 11482387"/>
              <a:gd name="connsiteY121" fmla="*/ 1028700 h 6858000"/>
              <a:gd name="connsiteX122" fmla="*/ 107950 w 11482387"/>
              <a:gd name="connsiteY122" fmla="*/ 990600 h 6858000"/>
              <a:gd name="connsiteX123" fmla="*/ 123825 w 11482387"/>
              <a:gd name="connsiteY123" fmla="*/ 954088 h 6858000"/>
              <a:gd name="connsiteX124" fmla="*/ 139700 w 11482387"/>
              <a:gd name="connsiteY124" fmla="*/ 912813 h 6858000"/>
              <a:gd name="connsiteX125" fmla="*/ 155575 w 11482387"/>
              <a:gd name="connsiteY125" fmla="*/ 866775 h 6858000"/>
              <a:gd name="connsiteX126" fmla="*/ 166687 w 11482387"/>
              <a:gd name="connsiteY126" fmla="*/ 814388 h 6858000"/>
              <a:gd name="connsiteX127" fmla="*/ 173037 w 11482387"/>
              <a:gd name="connsiteY127" fmla="*/ 754063 h 6858000"/>
              <a:gd name="connsiteX128" fmla="*/ 176212 w 11482387"/>
              <a:gd name="connsiteY128" fmla="*/ 685800 h 6858000"/>
              <a:gd name="connsiteX129" fmla="*/ 173037 w 11482387"/>
              <a:gd name="connsiteY129" fmla="*/ 617538 h 6858000"/>
              <a:gd name="connsiteX130" fmla="*/ 166687 w 11482387"/>
              <a:gd name="connsiteY130" fmla="*/ 557213 h 6858000"/>
              <a:gd name="connsiteX131" fmla="*/ 155575 w 11482387"/>
              <a:gd name="connsiteY131" fmla="*/ 504825 h 6858000"/>
              <a:gd name="connsiteX132" fmla="*/ 139700 w 11482387"/>
              <a:gd name="connsiteY132" fmla="*/ 458788 h 6858000"/>
              <a:gd name="connsiteX133" fmla="*/ 123825 w 11482387"/>
              <a:gd name="connsiteY133" fmla="*/ 417513 h 6858000"/>
              <a:gd name="connsiteX134" fmla="*/ 107950 w 11482387"/>
              <a:gd name="connsiteY134" fmla="*/ 381000 h 6858000"/>
              <a:gd name="connsiteX135" fmla="*/ 88900 w 11482387"/>
              <a:gd name="connsiteY135" fmla="*/ 342900 h 6858000"/>
              <a:gd name="connsiteX136" fmla="*/ 69850 w 11482387"/>
              <a:gd name="connsiteY136" fmla="*/ 304800 h 6858000"/>
              <a:gd name="connsiteX137" fmla="*/ 50800 w 11482387"/>
              <a:gd name="connsiteY137" fmla="*/ 268288 h 6858000"/>
              <a:gd name="connsiteX138" fmla="*/ 34925 w 11482387"/>
              <a:gd name="connsiteY138" fmla="*/ 227013 h 6858000"/>
              <a:gd name="connsiteX139" fmla="*/ 20637 w 11482387"/>
              <a:gd name="connsiteY139" fmla="*/ 180975 h 6858000"/>
              <a:gd name="connsiteX140" fmla="*/ 9525 w 11482387"/>
              <a:gd name="connsiteY140" fmla="*/ 128588 h 6858000"/>
              <a:gd name="connsiteX141" fmla="*/ 1587 w 11482387"/>
              <a:gd name="connsiteY141" fmla="*/ 682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1482387" h="6858000">
                <a:moveTo>
                  <a:pt x="0" y="0"/>
                </a:moveTo>
                <a:lnTo>
                  <a:pt x="11482387" y="0"/>
                </a:lnTo>
                <a:lnTo>
                  <a:pt x="11482387" y="6858000"/>
                </a:lnTo>
                <a:lnTo>
                  <a:pt x="0" y="6858000"/>
                </a:lnTo>
                <a:lnTo>
                  <a:pt x="1587" y="6789738"/>
                </a:lnTo>
                <a:lnTo>
                  <a:pt x="9525" y="6729413"/>
                </a:lnTo>
                <a:lnTo>
                  <a:pt x="20637" y="6677025"/>
                </a:lnTo>
                <a:lnTo>
                  <a:pt x="34925" y="6630988"/>
                </a:lnTo>
                <a:lnTo>
                  <a:pt x="50800" y="6589713"/>
                </a:lnTo>
                <a:lnTo>
                  <a:pt x="69850" y="6553200"/>
                </a:lnTo>
                <a:lnTo>
                  <a:pt x="88900" y="6515100"/>
                </a:lnTo>
                <a:lnTo>
                  <a:pt x="107950" y="6477000"/>
                </a:lnTo>
                <a:lnTo>
                  <a:pt x="123825" y="6440488"/>
                </a:lnTo>
                <a:lnTo>
                  <a:pt x="139700" y="6399213"/>
                </a:lnTo>
                <a:lnTo>
                  <a:pt x="155575" y="6353175"/>
                </a:lnTo>
                <a:lnTo>
                  <a:pt x="166687" y="6300788"/>
                </a:lnTo>
                <a:lnTo>
                  <a:pt x="173037" y="6240463"/>
                </a:lnTo>
                <a:lnTo>
                  <a:pt x="176212" y="6172200"/>
                </a:lnTo>
                <a:lnTo>
                  <a:pt x="173037" y="6103938"/>
                </a:lnTo>
                <a:lnTo>
                  <a:pt x="166687" y="6043613"/>
                </a:lnTo>
                <a:lnTo>
                  <a:pt x="155575" y="5991225"/>
                </a:lnTo>
                <a:lnTo>
                  <a:pt x="139700" y="5945188"/>
                </a:lnTo>
                <a:lnTo>
                  <a:pt x="123825" y="5903913"/>
                </a:lnTo>
                <a:lnTo>
                  <a:pt x="107950" y="5867400"/>
                </a:lnTo>
                <a:lnTo>
                  <a:pt x="88900" y="5829300"/>
                </a:lnTo>
                <a:lnTo>
                  <a:pt x="69850" y="5791200"/>
                </a:lnTo>
                <a:lnTo>
                  <a:pt x="50800" y="5754688"/>
                </a:lnTo>
                <a:lnTo>
                  <a:pt x="34925" y="5713413"/>
                </a:lnTo>
                <a:lnTo>
                  <a:pt x="20637" y="5667375"/>
                </a:lnTo>
                <a:lnTo>
                  <a:pt x="9525" y="5614988"/>
                </a:lnTo>
                <a:lnTo>
                  <a:pt x="1587" y="5554663"/>
                </a:lnTo>
                <a:lnTo>
                  <a:pt x="0" y="5486400"/>
                </a:lnTo>
                <a:lnTo>
                  <a:pt x="1587" y="5418138"/>
                </a:lnTo>
                <a:lnTo>
                  <a:pt x="9525" y="5357813"/>
                </a:lnTo>
                <a:lnTo>
                  <a:pt x="20637" y="5305425"/>
                </a:lnTo>
                <a:lnTo>
                  <a:pt x="34925" y="5259388"/>
                </a:lnTo>
                <a:lnTo>
                  <a:pt x="50800" y="5218113"/>
                </a:lnTo>
                <a:lnTo>
                  <a:pt x="69850" y="5181600"/>
                </a:lnTo>
                <a:lnTo>
                  <a:pt x="88900" y="5143500"/>
                </a:lnTo>
                <a:lnTo>
                  <a:pt x="107950" y="5105400"/>
                </a:lnTo>
                <a:lnTo>
                  <a:pt x="123825" y="5068888"/>
                </a:lnTo>
                <a:lnTo>
                  <a:pt x="139700" y="5027613"/>
                </a:lnTo>
                <a:lnTo>
                  <a:pt x="155575" y="4981575"/>
                </a:lnTo>
                <a:lnTo>
                  <a:pt x="166687" y="4929188"/>
                </a:lnTo>
                <a:lnTo>
                  <a:pt x="173037" y="4868863"/>
                </a:lnTo>
                <a:lnTo>
                  <a:pt x="176212" y="4800600"/>
                </a:lnTo>
                <a:lnTo>
                  <a:pt x="173037" y="4732338"/>
                </a:lnTo>
                <a:lnTo>
                  <a:pt x="166687" y="4672013"/>
                </a:lnTo>
                <a:lnTo>
                  <a:pt x="155575" y="4619625"/>
                </a:lnTo>
                <a:lnTo>
                  <a:pt x="139700" y="4573588"/>
                </a:lnTo>
                <a:lnTo>
                  <a:pt x="123825" y="4532313"/>
                </a:lnTo>
                <a:lnTo>
                  <a:pt x="107950" y="4495800"/>
                </a:lnTo>
                <a:lnTo>
                  <a:pt x="69850" y="4419600"/>
                </a:lnTo>
                <a:lnTo>
                  <a:pt x="50800" y="4383088"/>
                </a:lnTo>
                <a:lnTo>
                  <a:pt x="34925" y="4341813"/>
                </a:lnTo>
                <a:lnTo>
                  <a:pt x="20637" y="4295775"/>
                </a:lnTo>
                <a:lnTo>
                  <a:pt x="9525" y="4243388"/>
                </a:lnTo>
                <a:lnTo>
                  <a:pt x="1587" y="4183063"/>
                </a:lnTo>
                <a:lnTo>
                  <a:pt x="0" y="4114800"/>
                </a:lnTo>
                <a:lnTo>
                  <a:pt x="1587" y="4046538"/>
                </a:lnTo>
                <a:lnTo>
                  <a:pt x="9525" y="3986213"/>
                </a:lnTo>
                <a:lnTo>
                  <a:pt x="20637" y="3933825"/>
                </a:lnTo>
                <a:lnTo>
                  <a:pt x="34925" y="3887788"/>
                </a:lnTo>
                <a:lnTo>
                  <a:pt x="50800" y="3846513"/>
                </a:lnTo>
                <a:lnTo>
                  <a:pt x="69850" y="3810000"/>
                </a:lnTo>
                <a:lnTo>
                  <a:pt x="88900" y="3771900"/>
                </a:lnTo>
                <a:lnTo>
                  <a:pt x="107950" y="3733800"/>
                </a:lnTo>
                <a:lnTo>
                  <a:pt x="123825" y="3697288"/>
                </a:lnTo>
                <a:lnTo>
                  <a:pt x="139700" y="3656013"/>
                </a:lnTo>
                <a:lnTo>
                  <a:pt x="155575" y="3609975"/>
                </a:lnTo>
                <a:lnTo>
                  <a:pt x="166687" y="3557588"/>
                </a:lnTo>
                <a:lnTo>
                  <a:pt x="173037" y="3497263"/>
                </a:lnTo>
                <a:lnTo>
                  <a:pt x="176212" y="3427413"/>
                </a:lnTo>
                <a:lnTo>
                  <a:pt x="173037" y="3360738"/>
                </a:lnTo>
                <a:lnTo>
                  <a:pt x="166687" y="3300413"/>
                </a:lnTo>
                <a:lnTo>
                  <a:pt x="155575" y="3248025"/>
                </a:lnTo>
                <a:lnTo>
                  <a:pt x="139700" y="3201988"/>
                </a:lnTo>
                <a:lnTo>
                  <a:pt x="123825" y="3160713"/>
                </a:lnTo>
                <a:lnTo>
                  <a:pt x="107950" y="3124200"/>
                </a:lnTo>
                <a:lnTo>
                  <a:pt x="88900" y="3086100"/>
                </a:lnTo>
                <a:lnTo>
                  <a:pt x="69850" y="3048000"/>
                </a:lnTo>
                <a:lnTo>
                  <a:pt x="50800" y="3011488"/>
                </a:lnTo>
                <a:lnTo>
                  <a:pt x="34925" y="2970213"/>
                </a:lnTo>
                <a:lnTo>
                  <a:pt x="20637" y="2924175"/>
                </a:lnTo>
                <a:lnTo>
                  <a:pt x="9525" y="2871788"/>
                </a:lnTo>
                <a:lnTo>
                  <a:pt x="1587" y="2811463"/>
                </a:lnTo>
                <a:lnTo>
                  <a:pt x="0" y="2743200"/>
                </a:lnTo>
                <a:lnTo>
                  <a:pt x="1587" y="2674938"/>
                </a:lnTo>
                <a:lnTo>
                  <a:pt x="9525" y="2614613"/>
                </a:lnTo>
                <a:lnTo>
                  <a:pt x="20637" y="2562225"/>
                </a:lnTo>
                <a:lnTo>
                  <a:pt x="34925" y="2516188"/>
                </a:lnTo>
                <a:lnTo>
                  <a:pt x="50800" y="2474913"/>
                </a:lnTo>
                <a:lnTo>
                  <a:pt x="69850" y="2438400"/>
                </a:lnTo>
                <a:lnTo>
                  <a:pt x="88900" y="2400300"/>
                </a:lnTo>
                <a:lnTo>
                  <a:pt x="107950" y="2362200"/>
                </a:lnTo>
                <a:lnTo>
                  <a:pt x="123825" y="2325688"/>
                </a:lnTo>
                <a:lnTo>
                  <a:pt x="139700" y="2284413"/>
                </a:lnTo>
                <a:lnTo>
                  <a:pt x="155575" y="2238375"/>
                </a:lnTo>
                <a:lnTo>
                  <a:pt x="166687" y="2185988"/>
                </a:lnTo>
                <a:lnTo>
                  <a:pt x="173037" y="2125663"/>
                </a:lnTo>
                <a:lnTo>
                  <a:pt x="176212" y="2057400"/>
                </a:lnTo>
                <a:lnTo>
                  <a:pt x="173037" y="1989138"/>
                </a:lnTo>
                <a:lnTo>
                  <a:pt x="166687" y="1928813"/>
                </a:lnTo>
                <a:lnTo>
                  <a:pt x="155575" y="1876425"/>
                </a:lnTo>
                <a:lnTo>
                  <a:pt x="139700" y="1830388"/>
                </a:lnTo>
                <a:lnTo>
                  <a:pt x="123825" y="1789113"/>
                </a:lnTo>
                <a:lnTo>
                  <a:pt x="107950" y="1752600"/>
                </a:lnTo>
                <a:lnTo>
                  <a:pt x="88900" y="1714500"/>
                </a:lnTo>
                <a:lnTo>
                  <a:pt x="69850" y="1676400"/>
                </a:lnTo>
                <a:lnTo>
                  <a:pt x="50800" y="1639888"/>
                </a:lnTo>
                <a:lnTo>
                  <a:pt x="34925" y="1598613"/>
                </a:lnTo>
                <a:lnTo>
                  <a:pt x="20637" y="1552575"/>
                </a:lnTo>
                <a:lnTo>
                  <a:pt x="9525" y="1500188"/>
                </a:lnTo>
                <a:lnTo>
                  <a:pt x="1587" y="1439863"/>
                </a:lnTo>
                <a:lnTo>
                  <a:pt x="0" y="1371600"/>
                </a:lnTo>
                <a:lnTo>
                  <a:pt x="1587" y="1303338"/>
                </a:lnTo>
                <a:lnTo>
                  <a:pt x="9525" y="1243013"/>
                </a:lnTo>
                <a:lnTo>
                  <a:pt x="20637" y="1190625"/>
                </a:lnTo>
                <a:lnTo>
                  <a:pt x="34925" y="1144588"/>
                </a:lnTo>
                <a:lnTo>
                  <a:pt x="50800" y="1103313"/>
                </a:lnTo>
                <a:lnTo>
                  <a:pt x="69850" y="1066800"/>
                </a:lnTo>
                <a:lnTo>
                  <a:pt x="88900" y="1028700"/>
                </a:lnTo>
                <a:lnTo>
                  <a:pt x="107950" y="990600"/>
                </a:lnTo>
                <a:lnTo>
                  <a:pt x="123825" y="954088"/>
                </a:lnTo>
                <a:lnTo>
                  <a:pt x="139700" y="912813"/>
                </a:lnTo>
                <a:lnTo>
                  <a:pt x="155575" y="866775"/>
                </a:lnTo>
                <a:lnTo>
                  <a:pt x="166687" y="814388"/>
                </a:lnTo>
                <a:lnTo>
                  <a:pt x="173037" y="754063"/>
                </a:lnTo>
                <a:lnTo>
                  <a:pt x="176212" y="685800"/>
                </a:lnTo>
                <a:lnTo>
                  <a:pt x="173037" y="617538"/>
                </a:lnTo>
                <a:lnTo>
                  <a:pt x="166687" y="557213"/>
                </a:lnTo>
                <a:lnTo>
                  <a:pt x="155575" y="504825"/>
                </a:lnTo>
                <a:lnTo>
                  <a:pt x="139700" y="458788"/>
                </a:lnTo>
                <a:lnTo>
                  <a:pt x="123825" y="417513"/>
                </a:lnTo>
                <a:lnTo>
                  <a:pt x="107950" y="381000"/>
                </a:lnTo>
                <a:lnTo>
                  <a:pt x="88900" y="342900"/>
                </a:lnTo>
                <a:lnTo>
                  <a:pt x="69850" y="304800"/>
                </a:lnTo>
                <a:lnTo>
                  <a:pt x="50800" y="268288"/>
                </a:lnTo>
                <a:lnTo>
                  <a:pt x="34925" y="227013"/>
                </a:lnTo>
                <a:lnTo>
                  <a:pt x="20637" y="180975"/>
                </a:lnTo>
                <a:lnTo>
                  <a:pt x="9525" y="128588"/>
                </a:lnTo>
                <a:lnTo>
                  <a:pt x="1587" y="68263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5D740-CA21-4890-8A92-2C62A3F1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9087138" cy="59602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OUR FINDINGS: </a:t>
            </a:r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GDP PER CAPITA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vs ladder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44DB10-2C22-41D5-B390-58B680EC4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2436" y="1128957"/>
            <a:ext cx="5753100" cy="3322320"/>
          </a:xfrm>
          <a:prstGeom prst="rect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0EEA2C-BECA-4220-AF1E-08E936069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5247" y="2226559"/>
            <a:ext cx="4786313" cy="3443288"/>
          </a:xfrm>
          <a:prstGeom prst="rect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B18D1B-1A21-4D86-9D9C-7272504778E5}"/>
              </a:ext>
            </a:extLst>
          </p:cNvPr>
          <p:cNvSpPr txBox="1"/>
          <p:nvPr/>
        </p:nvSpPr>
        <p:spPr>
          <a:xfrm>
            <a:off x="7748358" y="865363"/>
            <a:ext cx="4324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.67 Closer to One  -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A strong relationship</a:t>
            </a:r>
            <a:r>
              <a:rPr lang="en-US" dirty="0"/>
              <a:t> exists between the variables  - GDP per Capita and Ladder </a:t>
            </a:r>
          </a:p>
        </p:txBody>
      </p:sp>
    </p:spTree>
    <p:extLst>
      <p:ext uri="{BB962C8B-B14F-4D97-AF65-F5344CB8AC3E}">
        <p14:creationId xmlns:p14="http://schemas.microsoft.com/office/powerpoint/2010/main" val="2083854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757F7C-9DAF-499A-8B1A-78F94B4EB0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51AADE-3190-40C1-806A-ED3744263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613" y="0"/>
            <a:ext cx="11482387" cy="6858000"/>
          </a:xfrm>
          <a:custGeom>
            <a:avLst/>
            <a:gdLst>
              <a:gd name="connsiteX0" fmla="*/ 0 w 11482387"/>
              <a:gd name="connsiteY0" fmla="*/ 0 h 6858000"/>
              <a:gd name="connsiteX1" fmla="*/ 11482387 w 11482387"/>
              <a:gd name="connsiteY1" fmla="*/ 0 h 6858000"/>
              <a:gd name="connsiteX2" fmla="*/ 11482387 w 11482387"/>
              <a:gd name="connsiteY2" fmla="*/ 6858000 h 6858000"/>
              <a:gd name="connsiteX3" fmla="*/ 0 w 11482387"/>
              <a:gd name="connsiteY3" fmla="*/ 6858000 h 6858000"/>
              <a:gd name="connsiteX4" fmla="*/ 1587 w 11482387"/>
              <a:gd name="connsiteY4" fmla="*/ 6789738 h 6858000"/>
              <a:gd name="connsiteX5" fmla="*/ 9525 w 11482387"/>
              <a:gd name="connsiteY5" fmla="*/ 6729413 h 6858000"/>
              <a:gd name="connsiteX6" fmla="*/ 20637 w 11482387"/>
              <a:gd name="connsiteY6" fmla="*/ 6677025 h 6858000"/>
              <a:gd name="connsiteX7" fmla="*/ 34925 w 11482387"/>
              <a:gd name="connsiteY7" fmla="*/ 6630988 h 6858000"/>
              <a:gd name="connsiteX8" fmla="*/ 50800 w 11482387"/>
              <a:gd name="connsiteY8" fmla="*/ 6589713 h 6858000"/>
              <a:gd name="connsiteX9" fmla="*/ 69850 w 11482387"/>
              <a:gd name="connsiteY9" fmla="*/ 6553200 h 6858000"/>
              <a:gd name="connsiteX10" fmla="*/ 88900 w 11482387"/>
              <a:gd name="connsiteY10" fmla="*/ 6515100 h 6858000"/>
              <a:gd name="connsiteX11" fmla="*/ 107950 w 11482387"/>
              <a:gd name="connsiteY11" fmla="*/ 6477000 h 6858000"/>
              <a:gd name="connsiteX12" fmla="*/ 123825 w 11482387"/>
              <a:gd name="connsiteY12" fmla="*/ 6440488 h 6858000"/>
              <a:gd name="connsiteX13" fmla="*/ 139700 w 11482387"/>
              <a:gd name="connsiteY13" fmla="*/ 6399213 h 6858000"/>
              <a:gd name="connsiteX14" fmla="*/ 155575 w 11482387"/>
              <a:gd name="connsiteY14" fmla="*/ 6353175 h 6858000"/>
              <a:gd name="connsiteX15" fmla="*/ 166687 w 11482387"/>
              <a:gd name="connsiteY15" fmla="*/ 6300788 h 6858000"/>
              <a:gd name="connsiteX16" fmla="*/ 173037 w 11482387"/>
              <a:gd name="connsiteY16" fmla="*/ 6240463 h 6858000"/>
              <a:gd name="connsiteX17" fmla="*/ 176212 w 11482387"/>
              <a:gd name="connsiteY17" fmla="*/ 6172200 h 6858000"/>
              <a:gd name="connsiteX18" fmla="*/ 173037 w 11482387"/>
              <a:gd name="connsiteY18" fmla="*/ 6103938 h 6858000"/>
              <a:gd name="connsiteX19" fmla="*/ 166687 w 11482387"/>
              <a:gd name="connsiteY19" fmla="*/ 6043613 h 6858000"/>
              <a:gd name="connsiteX20" fmla="*/ 155575 w 11482387"/>
              <a:gd name="connsiteY20" fmla="*/ 5991225 h 6858000"/>
              <a:gd name="connsiteX21" fmla="*/ 139700 w 11482387"/>
              <a:gd name="connsiteY21" fmla="*/ 5945188 h 6858000"/>
              <a:gd name="connsiteX22" fmla="*/ 123825 w 11482387"/>
              <a:gd name="connsiteY22" fmla="*/ 5903913 h 6858000"/>
              <a:gd name="connsiteX23" fmla="*/ 107950 w 11482387"/>
              <a:gd name="connsiteY23" fmla="*/ 5867400 h 6858000"/>
              <a:gd name="connsiteX24" fmla="*/ 88900 w 11482387"/>
              <a:gd name="connsiteY24" fmla="*/ 5829300 h 6858000"/>
              <a:gd name="connsiteX25" fmla="*/ 69850 w 11482387"/>
              <a:gd name="connsiteY25" fmla="*/ 5791200 h 6858000"/>
              <a:gd name="connsiteX26" fmla="*/ 50800 w 11482387"/>
              <a:gd name="connsiteY26" fmla="*/ 5754688 h 6858000"/>
              <a:gd name="connsiteX27" fmla="*/ 34925 w 11482387"/>
              <a:gd name="connsiteY27" fmla="*/ 5713413 h 6858000"/>
              <a:gd name="connsiteX28" fmla="*/ 20637 w 11482387"/>
              <a:gd name="connsiteY28" fmla="*/ 5667375 h 6858000"/>
              <a:gd name="connsiteX29" fmla="*/ 9525 w 11482387"/>
              <a:gd name="connsiteY29" fmla="*/ 5614988 h 6858000"/>
              <a:gd name="connsiteX30" fmla="*/ 1587 w 11482387"/>
              <a:gd name="connsiteY30" fmla="*/ 5554663 h 6858000"/>
              <a:gd name="connsiteX31" fmla="*/ 0 w 11482387"/>
              <a:gd name="connsiteY31" fmla="*/ 5486400 h 6858000"/>
              <a:gd name="connsiteX32" fmla="*/ 1587 w 11482387"/>
              <a:gd name="connsiteY32" fmla="*/ 5418138 h 6858000"/>
              <a:gd name="connsiteX33" fmla="*/ 9525 w 11482387"/>
              <a:gd name="connsiteY33" fmla="*/ 5357813 h 6858000"/>
              <a:gd name="connsiteX34" fmla="*/ 20637 w 11482387"/>
              <a:gd name="connsiteY34" fmla="*/ 5305425 h 6858000"/>
              <a:gd name="connsiteX35" fmla="*/ 34925 w 11482387"/>
              <a:gd name="connsiteY35" fmla="*/ 5259388 h 6858000"/>
              <a:gd name="connsiteX36" fmla="*/ 50800 w 11482387"/>
              <a:gd name="connsiteY36" fmla="*/ 5218113 h 6858000"/>
              <a:gd name="connsiteX37" fmla="*/ 69850 w 11482387"/>
              <a:gd name="connsiteY37" fmla="*/ 5181600 h 6858000"/>
              <a:gd name="connsiteX38" fmla="*/ 88900 w 11482387"/>
              <a:gd name="connsiteY38" fmla="*/ 5143500 h 6858000"/>
              <a:gd name="connsiteX39" fmla="*/ 107950 w 11482387"/>
              <a:gd name="connsiteY39" fmla="*/ 5105400 h 6858000"/>
              <a:gd name="connsiteX40" fmla="*/ 123825 w 11482387"/>
              <a:gd name="connsiteY40" fmla="*/ 5068888 h 6858000"/>
              <a:gd name="connsiteX41" fmla="*/ 139700 w 11482387"/>
              <a:gd name="connsiteY41" fmla="*/ 5027613 h 6858000"/>
              <a:gd name="connsiteX42" fmla="*/ 155575 w 11482387"/>
              <a:gd name="connsiteY42" fmla="*/ 4981575 h 6858000"/>
              <a:gd name="connsiteX43" fmla="*/ 166687 w 11482387"/>
              <a:gd name="connsiteY43" fmla="*/ 4929188 h 6858000"/>
              <a:gd name="connsiteX44" fmla="*/ 173037 w 11482387"/>
              <a:gd name="connsiteY44" fmla="*/ 4868863 h 6858000"/>
              <a:gd name="connsiteX45" fmla="*/ 176212 w 11482387"/>
              <a:gd name="connsiteY45" fmla="*/ 4800600 h 6858000"/>
              <a:gd name="connsiteX46" fmla="*/ 173037 w 11482387"/>
              <a:gd name="connsiteY46" fmla="*/ 4732338 h 6858000"/>
              <a:gd name="connsiteX47" fmla="*/ 166687 w 11482387"/>
              <a:gd name="connsiteY47" fmla="*/ 4672013 h 6858000"/>
              <a:gd name="connsiteX48" fmla="*/ 155575 w 11482387"/>
              <a:gd name="connsiteY48" fmla="*/ 4619625 h 6858000"/>
              <a:gd name="connsiteX49" fmla="*/ 139700 w 11482387"/>
              <a:gd name="connsiteY49" fmla="*/ 4573588 h 6858000"/>
              <a:gd name="connsiteX50" fmla="*/ 123825 w 11482387"/>
              <a:gd name="connsiteY50" fmla="*/ 4532313 h 6858000"/>
              <a:gd name="connsiteX51" fmla="*/ 107950 w 11482387"/>
              <a:gd name="connsiteY51" fmla="*/ 4495800 h 6858000"/>
              <a:gd name="connsiteX52" fmla="*/ 69850 w 11482387"/>
              <a:gd name="connsiteY52" fmla="*/ 4419600 h 6858000"/>
              <a:gd name="connsiteX53" fmla="*/ 50800 w 11482387"/>
              <a:gd name="connsiteY53" fmla="*/ 4383088 h 6858000"/>
              <a:gd name="connsiteX54" fmla="*/ 34925 w 11482387"/>
              <a:gd name="connsiteY54" fmla="*/ 4341813 h 6858000"/>
              <a:gd name="connsiteX55" fmla="*/ 20637 w 11482387"/>
              <a:gd name="connsiteY55" fmla="*/ 4295775 h 6858000"/>
              <a:gd name="connsiteX56" fmla="*/ 9525 w 11482387"/>
              <a:gd name="connsiteY56" fmla="*/ 4243388 h 6858000"/>
              <a:gd name="connsiteX57" fmla="*/ 1587 w 11482387"/>
              <a:gd name="connsiteY57" fmla="*/ 4183063 h 6858000"/>
              <a:gd name="connsiteX58" fmla="*/ 0 w 11482387"/>
              <a:gd name="connsiteY58" fmla="*/ 4114800 h 6858000"/>
              <a:gd name="connsiteX59" fmla="*/ 1587 w 11482387"/>
              <a:gd name="connsiteY59" fmla="*/ 4046538 h 6858000"/>
              <a:gd name="connsiteX60" fmla="*/ 9525 w 11482387"/>
              <a:gd name="connsiteY60" fmla="*/ 3986213 h 6858000"/>
              <a:gd name="connsiteX61" fmla="*/ 20637 w 11482387"/>
              <a:gd name="connsiteY61" fmla="*/ 3933825 h 6858000"/>
              <a:gd name="connsiteX62" fmla="*/ 34925 w 11482387"/>
              <a:gd name="connsiteY62" fmla="*/ 3887788 h 6858000"/>
              <a:gd name="connsiteX63" fmla="*/ 50800 w 11482387"/>
              <a:gd name="connsiteY63" fmla="*/ 3846513 h 6858000"/>
              <a:gd name="connsiteX64" fmla="*/ 69850 w 11482387"/>
              <a:gd name="connsiteY64" fmla="*/ 3810000 h 6858000"/>
              <a:gd name="connsiteX65" fmla="*/ 88900 w 11482387"/>
              <a:gd name="connsiteY65" fmla="*/ 3771900 h 6858000"/>
              <a:gd name="connsiteX66" fmla="*/ 107950 w 11482387"/>
              <a:gd name="connsiteY66" fmla="*/ 3733800 h 6858000"/>
              <a:gd name="connsiteX67" fmla="*/ 123825 w 11482387"/>
              <a:gd name="connsiteY67" fmla="*/ 3697288 h 6858000"/>
              <a:gd name="connsiteX68" fmla="*/ 139700 w 11482387"/>
              <a:gd name="connsiteY68" fmla="*/ 3656013 h 6858000"/>
              <a:gd name="connsiteX69" fmla="*/ 155575 w 11482387"/>
              <a:gd name="connsiteY69" fmla="*/ 3609975 h 6858000"/>
              <a:gd name="connsiteX70" fmla="*/ 166687 w 11482387"/>
              <a:gd name="connsiteY70" fmla="*/ 3557588 h 6858000"/>
              <a:gd name="connsiteX71" fmla="*/ 173037 w 11482387"/>
              <a:gd name="connsiteY71" fmla="*/ 3497263 h 6858000"/>
              <a:gd name="connsiteX72" fmla="*/ 176212 w 11482387"/>
              <a:gd name="connsiteY72" fmla="*/ 3427413 h 6858000"/>
              <a:gd name="connsiteX73" fmla="*/ 173037 w 11482387"/>
              <a:gd name="connsiteY73" fmla="*/ 3360738 h 6858000"/>
              <a:gd name="connsiteX74" fmla="*/ 166687 w 11482387"/>
              <a:gd name="connsiteY74" fmla="*/ 3300413 h 6858000"/>
              <a:gd name="connsiteX75" fmla="*/ 155575 w 11482387"/>
              <a:gd name="connsiteY75" fmla="*/ 3248025 h 6858000"/>
              <a:gd name="connsiteX76" fmla="*/ 139700 w 11482387"/>
              <a:gd name="connsiteY76" fmla="*/ 3201988 h 6858000"/>
              <a:gd name="connsiteX77" fmla="*/ 123825 w 11482387"/>
              <a:gd name="connsiteY77" fmla="*/ 3160713 h 6858000"/>
              <a:gd name="connsiteX78" fmla="*/ 107950 w 11482387"/>
              <a:gd name="connsiteY78" fmla="*/ 3124200 h 6858000"/>
              <a:gd name="connsiteX79" fmla="*/ 88900 w 11482387"/>
              <a:gd name="connsiteY79" fmla="*/ 3086100 h 6858000"/>
              <a:gd name="connsiteX80" fmla="*/ 69850 w 11482387"/>
              <a:gd name="connsiteY80" fmla="*/ 3048000 h 6858000"/>
              <a:gd name="connsiteX81" fmla="*/ 50800 w 11482387"/>
              <a:gd name="connsiteY81" fmla="*/ 3011488 h 6858000"/>
              <a:gd name="connsiteX82" fmla="*/ 34925 w 11482387"/>
              <a:gd name="connsiteY82" fmla="*/ 2970213 h 6858000"/>
              <a:gd name="connsiteX83" fmla="*/ 20637 w 11482387"/>
              <a:gd name="connsiteY83" fmla="*/ 2924175 h 6858000"/>
              <a:gd name="connsiteX84" fmla="*/ 9525 w 11482387"/>
              <a:gd name="connsiteY84" fmla="*/ 2871788 h 6858000"/>
              <a:gd name="connsiteX85" fmla="*/ 1587 w 11482387"/>
              <a:gd name="connsiteY85" fmla="*/ 2811463 h 6858000"/>
              <a:gd name="connsiteX86" fmla="*/ 0 w 11482387"/>
              <a:gd name="connsiteY86" fmla="*/ 2743200 h 6858000"/>
              <a:gd name="connsiteX87" fmla="*/ 1587 w 11482387"/>
              <a:gd name="connsiteY87" fmla="*/ 2674938 h 6858000"/>
              <a:gd name="connsiteX88" fmla="*/ 9525 w 11482387"/>
              <a:gd name="connsiteY88" fmla="*/ 2614613 h 6858000"/>
              <a:gd name="connsiteX89" fmla="*/ 20637 w 11482387"/>
              <a:gd name="connsiteY89" fmla="*/ 2562225 h 6858000"/>
              <a:gd name="connsiteX90" fmla="*/ 34925 w 11482387"/>
              <a:gd name="connsiteY90" fmla="*/ 2516188 h 6858000"/>
              <a:gd name="connsiteX91" fmla="*/ 50800 w 11482387"/>
              <a:gd name="connsiteY91" fmla="*/ 2474913 h 6858000"/>
              <a:gd name="connsiteX92" fmla="*/ 69850 w 11482387"/>
              <a:gd name="connsiteY92" fmla="*/ 2438400 h 6858000"/>
              <a:gd name="connsiteX93" fmla="*/ 88900 w 11482387"/>
              <a:gd name="connsiteY93" fmla="*/ 2400300 h 6858000"/>
              <a:gd name="connsiteX94" fmla="*/ 107950 w 11482387"/>
              <a:gd name="connsiteY94" fmla="*/ 2362200 h 6858000"/>
              <a:gd name="connsiteX95" fmla="*/ 123825 w 11482387"/>
              <a:gd name="connsiteY95" fmla="*/ 2325688 h 6858000"/>
              <a:gd name="connsiteX96" fmla="*/ 139700 w 11482387"/>
              <a:gd name="connsiteY96" fmla="*/ 2284413 h 6858000"/>
              <a:gd name="connsiteX97" fmla="*/ 155575 w 11482387"/>
              <a:gd name="connsiteY97" fmla="*/ 2238375 h 6858000"/>
              <a:gd name="connsiteX98" fmla="*/ 166687 w 11482387"/>
              <a:gd name="connsiteY98" fmla="*/ 2185988 h 6858000"/>
              <a:gd name="connsiteX99" fmla="*/ 173037 w 11482387"/>
              <a:gd name="connsiteY99" fmla="*/ 2125663 h 6858000"/>
              <a:gd name="connsiteX100" fmla="*/ 176212 w 11482387"/>
              <a:gd name="connsiteY100" fmla="*/ 2057400 h 6858000"/>
              <a:gd name="connsiteX101" fmla="*/ 173037 w 11482387"/>
              <a:gd name="connsiteY101" fmla="*/ 1989138 h 6858000"/>
              <a:gd name="connsiteX102" fmla="*/ 166687 w 11482387"/>
              <a:gd name="connsiteY102" fmla="*/ 1928813 h 6858000"/>
              <a:gd name="connsiteX103" fmla="*/ 155575 w 11482387"/>
              <a:gd name="connsiteY103" fmla="*/ 1876425 h 6858000"/>
              <a:gd name="connsiteX104" fmla="*/ 139700 w 11482387"/>
              <a:gd name="connsiteY104" fmla="*/ 1830388 h 6858000"/>
              <a:gd name="connsiteX105" fmla="*/ 123825 w 11482387"/>
              <a:gd name="connsiteY105" fmla="*/ 1789113 h 6858000"/>
              <a:gd name="connsiteX106" fmla="*/ 107950 w 11482387"/>
              <a:gd name="connsiteY106" fmla="*/ 1752600 h 6858000"/>
              <a:gd name="connsiteX107" fmla="*/ 88900 w 11482387"/>
              <a:gd name="connsiteY107" fmla="*/ 1714500 h 6858000"/>
              <a:gd name="connsiteX108" fmla="*/ 69850 w 11482387"/>
              <a:gd name="connsiteY108" fmla="*/ 1676400 h 6858000"/>
              <a:gd name="connsiteX109" fmla="*/ 50800 w 11482387"/>
              <a:gd name="connsiteY109" fmla="*/ 1639888 h 6858000"/>
              <a:gd name="connsiteX110" fmla="*/ 34925 w 11482387"/>
              <a:gd name="connsiteY110" fmla="*/ 1598613 h 6858000"/>
              <a:gd name="connsiteX111" fmla="*/ 20637 w 11482387"/>
              <a:gd name="connsiteY111" fmla="*/ 1552575 h 6858000"/>
              <a:gd name="connsiteX112" fmla="*/ 9525 w 11482387"/>
              <a:gd name="connsiteY112" fmla="*/ 1500188 h 6858000"/>
              <a:gd name="connsiteX113" fmla="*/ 1587 w 11482387"/>
              <a:gd name="connsiteY113" fmla="*/ 1439863 h 6858000"/>
              <a:gd name="connsiteX114" fmla="*/ 0 w 11482387"/>
              <a:gd name="connsiteY114" fmla="*/ 1371600 h 6858000"/>
              <a:gd name="connsiteX115" fmla="*/ 1587 w 11482387"/>
              <a:gd name="connsiteY115" fmla="*/ 1303338 h 6858000"/>
              <a:gd name="connsiteX116" fmla="*/ 9525 w 11482387"/>
              <a:gd name="connsiteY116" fmla="*/ 1243013 h 6858000"/>
              <a:gd name="connsiteX117" fmla="*/ 20637 w 11482387"/>
              <a:gd name="connsiteY117" fmla="*/ 1190625 h 6858000"/>
              <a:gd name="connsiteX118" fmla="*/ 34925 w 11482387"/>
              <a:gd name="connsiteY118" fmla="*/ 1144588 h 6858000"/>
              <a:gd name="connsiteX119" fmla="*/ 50800 w 11482387"/>
              <a:gd name="connsiteY119" fmla="*/ 1103313 h 6858000"/>
              <a:gd name="connsiteX120" fmla="*/ 69850 w 11482387"/>
              <a:gd name="connsiteY120" fmla="*/ 1066800 h 6858000"/>
              <a:gd name="connsiteX121" fmla="*/ 88900 w 11482387"/>
              <a:gd name="connsiteY121" fmla="*/ 1028700 h 6858000"/>
              <a:gd name="connsiteX122" fmla="*/ 107950 w 11482387"/>
              <a:gd name="connsiteY122" fmla="*/ 990600 h 6858000"/>
              <a:gd name="connsiteX123" fmla="*/ 123825 w 11482387"/>
              <a:gd name="connsiteY123" fmla="*/ 954088 h 6858000"/>
              <a:gd name="connsiteX124" fmla="*/ 139700 w 11482387"/>
              <a:gd name="connsiteY124" fmla="*/ 912813 h 6858000"/>
              <a:gd name="connsiteX125" fmla="*/ 155575 w 11482387"/>
              <a:gd name="connsiteY125" fmla="*/ 866775 h 6858000"/>
              <a:gd name="connsiteX126" fmla="*/ 166687 w 11482387"/>
              <a:gd name="connsiteY126" fmla="*/ 814388 h 6858000"/>
              <a:gd name="connsiteX127" fmla="*/ 173037 w 11482387"/>
              <a:gd name="connsiteY127" fmla="*/ 754063 h 6858000"/>
              <a:gd name="connsiteX128" fmla="*/ 176212 w 11482387"/>
              <a:gd name="connsiteY128" fmla="*/ 685800 h 6858000"/>
              <a:gd name="connsiteX129" fmla="*/ 173037 w 11482387"/>
              <a:gd name="connsiteY129" fmla="*/ 617538 h 6858000"/>
              <a:gd name="connsiteX130" fmla="*/ 166687 w 11482387"/>
              <a:gd name="connsiteY130" fmla="*/ 557213 h 6858000"/>
              <a:gd name="connsiteX131" fmla="*/ 155575 w 11482387"/>
              <a:gd name="connsiteY131" fmla="*/ 504825 h 6858000"/>
              <a:gd name="connsiteX132" fmla="*/ 139700 w 11482387"/>
              <a:gd name="connsiteY132" fmla="*/ 458788 h 6858000"/>
              <a:gd name="connsiteX133" fmla="*/ 123825 w 11482387"/>
              <a:gd name="connsiteY133" fmla="*/ 417513 h 6858000"/>
              <a:gd name="connsiteX134" fmla="*/ 107950 w 11482387"/>
              <a:gd name="connsiteY134" fmla="*/ 381000 h 6858000"/>
              <a:gd name="connsiteX135" fmla="*/ 88900 w 11482387"/>
              <a:gd name="connsiteY135" fmla="*/ 342900 h 6858000"/>
              <a:gd name="connsiteX136" fmla="*/ 69850 w 11482387"/>
              <a:gd name="connsiteY136" fmla="*/ 304800 h 6858000"/>
              <a:gd name="connsiteX137" fmla="*/ 50800 w 11482387"/>
              <a:gd name="connsiteY137" fmla="*/ 268288 h 6858000"/>
              <a:gd name="connsiteX138" fmla="*/ 34925 w 11482387"/>
              <a:gd name="connsiteY138" fmla="*/ 227013 h 6858000"/>
              <a:gd name="connsiteX139" fmla="*/ 20637 w 11482387"/>
              <a:gd name="connsiteY139" fmla="*/ 180975 h 6858000"/>
              <a:gd name="connsiteX140" fmla="*/ 9525 w 11482387"/>
              <a:gd name="connsiteY140" fmla="*/ 128588 h 6858000"/>
              <a:gd name="connsiteX141" fmla="*/ 1587 w 11482387"/>
              <a:gd name="connsiteY141" fmla="*/ 682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1482387" h="6858000">
                <a:moveTo>
                  <a:pt x="0" y="0"/>
                </a:moveTo>
                <a:lnTo>
                  <a:pt x="11482387" y="0"/>
                </a:lnTo>
                <a:lnTo>
                  <a:pt x="11482387" y="6858000"/>
                </a:lnTo>
                <a:lnTo>
                  <a:pt x="0" y="6858000"/>
                </a:lnTo>
                <a:lnTo>
                  <a:pt x="1587" y="6789738"/>
                </a:lnTo>
                <a:lnTo>
                  <a:pt x="9525" y="6729413"/>
                </a:lnTo>
                <a:lnTo>
                  <a:pt x="20637" y="6677025"/>
                </a:lnTo>
                <a:lnTo>
                  <a:pt x="34925" y="6630988"/>
                </a:lnTo>
                <a:lnTo>
                  <a:pt x="50800" y="6589713"/>
                </a:lnTo>
                <a:lnTo>
                  <a:pt x="69850" y="6553200"/>
                </a:lnTo>
                <a:lnTo>
                  <a:pt x="88900" y="6515100"/>
                </a:lnTo>
                <a:lnTo>
                  <a:pt x="107950" y="6477000"/>
                </a:lnTo>
                <a:lnTo>
                  <a:pt x="123825" y="6440488"/>
                </a:lnTo>
                <a:lnTo>
                  <a:pt x="139700" y="6399213"/>
                </a:lnTo>
                <a:lnTo>
                  <a:pt x="155575" y="6353175"/>
                </a:lnTo>
                <a:lnTo>
                  <a:pt x="166687" y="6300788"/>
                </a:lnTo>
                <a:lnTo>
                  <a:pt x="173037" y="6240463"/>
                </a:lnTo>
                <a:lnTo>
                  <a:pt x="176212" y="6172200"/>
                </a:lnTo>
                <a:lnTo>
                  <a:pt x="173037" y="6103938"/>
                </a:lnTo>
                <a:lnTo>
                  <a:pt x="166687" y="6043613"/>
                </a:lnTo>
                <a:lnTo>
                  <a:pt x="155575" y="5991225"/>
                </a:lnTo>
                <a:lnTo>
                  <a:pt x="139700" y="5945188"/>
                </a:lnTo>
                <a:lnTo>
                  <a:pt x="123825" y="5903913"/>
                </a:lnTo>
                <a:lnTo>
                  <a:pt x="107950" y="5867400"/>
                </a:lnTo>
                <a:lnTo>
                  <a:pt x="88900" y="5829300"/>
                </a:lnTo>
                <a:lnTo>
                  <a:pt x="69850" y="5791200"/>
                </a:lnTo>
                <a:lnTo>
                  <a:pt x="50800" y="5754688"/>
                </a:lnTo>
                <a:lnTo>
                  <a:pt x="34925" y="5713413"/>
                </a:lnTo>
                <a:lnTo>
                  <a:pt x="20637" y="5667375"/>
                </a:lnTo>
                <a:lnTo>
                  <a:pt x="9525" y="5614988"/>
                </a:lnTo>
                <a:lnTo>
                  <a:pt x="1587" y="5554663"/>
                </a:lnTo>
                <a:lnTo>
                  <a:pt x="0" y="5486400"/>
                </a:lnTo>
                <a:lnTo>
                  <a:pt x="1587" y="5418138"/>
                </a:lnTo>
                <a:lnTo>
                  <a:pt x="9525" y="5357813"/>
                </a:lnTo>
                <a:lnTo>
                  <a:pt x="20637" y="5305425"/>
                </a:lnTo>
                <a:lnTo>
                  <a:pt x="34925" y="5259388"/>
                </a:lnTo>
                <a:lnTo>
                  <a:pt x="50800" y="5218113"/>
                </a:lnTo>
                <a:lnTo>
                  <a:pt x="69850" y="5181600"/>
                </a:lnTo>
                <a:lnTo>
                  <a:pt x="88900" y="5143500"/>
                </a:lnTo>
                <a:lnTo>
                  <a:pt x="107950" y="5105400"/>
                </a:lnTo>
                <a:lnTo>
                  <a:pt x="123825" y="5068888"/>
                </a:lnTo>
                <a:lnTo>
                  <a:pt x="139700" y="5027613"/>
                </a:lnTo>
                <a:lnTo>
                  <a:pt x="155575" y="4981575"/>
                </a:lnTo>
                <a:lnTo>
                  <a:pt x="166687" y="4929188"/>
                </a:lnTo>
                <a:lnTo>
                  <a:pt x="173037" y="4868863"/>
                </a:lnTo>
                <a:lnTo>
                  <a:pt x="176212" y="4800600"/>
                </a:lnTo>
                <a:lnTo>
                  <a:pt x="173037" y="4732338"/>
                </a:lnTo>
                <a:lnTo>
                  <a:pt x="166687" y="4672013"/>
                </a:lnTo>
                <a:lnTo>
                  <a:pt x="155575" y="4619625"/>
                </a:lnTo>
                <a:lnTo>
                  <a:pt x="139700" y="4573588"/>
                </a:lnTo>
                <a:lnTo>
                  <a:pt x="123825" y="4532313"/>
                </a:lnTo>
                <a:lnTo>
                  <a:pt x="107950" y="4495800"/>
                </a:lnTo>
                <a:lnTo>
                  <a:pt x="69850" y="4419600"/>
                </a:lnTo>
                <a:lnTo>
                  <a:pt x="50800" y="4383088"/>
                </a:lnTo>
                <a:lnTo>
                  <a:pt x="34925" y="4341813"/>
                </a:lnTo>
                <a:lnTo>
                  <a:pt x="20637" y="4295775"/>
                </a:lnTo>
                <a:lnTo>
                  <a:pt x="9525" y="4243388"/>
                </a:lnTo>
                <a:lnTo>
                  <a:pt x="1587" y="4183063"/>
                </a:lnTo>
                <a:lnTo>
                  <a:pt x="0" y="4114800"/>
                </a:lnTo>
                <a:lnTo>
                  <a:pt x="1587" y="4046538"/>
                </a:lnTo>
                <a:lnTo>
                  <a:pt x="9525" y="3986213"/>
                </a:lnTo>
                <a:lnTo>
                  <a:pt x="20637" y="3933825"/>
                </a:lnTo>
                <a:lnTo>
                  <a:pt x="34925" y="3887788"/>
                </a:lnTo>
                <a:lnTo>
                  <a:pt x="50800" y="3846513"/>
                </a:lnTo>
                <a:lnTo>
                  <a:pt x="69850" y="3810000"/>
                </a:lnTo>
                <a:lnTo>
                  <a:pt x="88900" y="3771900"/>
                </a:lnTo>
                <a:lnTo>
                  <a:pt x="107950" y="3733800"/>
                </a:lnTo>
                <a:lnTo>
                  <a:pt x="123825" y="3697288"/>
                </a:lnTo>
                <a:lnTo>
                  <a:pt x="139700" y="3656013"/>
                </a:lnTo>
                <a:lnTo>
                  <a:pt x="155575" y="3609975"/>
                </a:lnTo>
                <a:lnTo>
                  <a:pt x="166687" y="3557588"/>
                </a:lnTo>
                <a:lnTo>
                  <a:pt x="173037" y="3497263"/>
                </a:lnTo>
                <a:lnTo>
                  <a:pt x="176212" y="3427413"/>
                </a:lnTo>
                <a:lnTo>
                  <a:pt x="173037" y="3360738"/>
                </a:lnTo>
                <a:lnTo>
                  <a:pt x="166687" y="3300413"/>
                </a:lnTo>
                <a:lnTo>
                  <a:pt x="155575" y="3248025"/>
                </a:lnTo>
                <a:lnTo>
                  <a:pt x="139700" y="3201988"/>
                </a:lnTo>
                <a:lnTo>
                  <a:pt x="123825" y="3160713"/>
                </a:lnTo>
                <a:lnTo>
                  <a:pt x="107950" y="3124200"/>
                </a:lnTo>
                <a:lnTo>
                  <a:pt x="88900" y="3086100"/>
                </a:lnTo>
                <a:lnTo>
                  <a:pt x="69850" y="3048000"/>
                </a:lnTo>
                <a:lnTo>
                  <a:pt x="50800" y="3011488"/>
                </a:lnTo>
                <a:lnTo>
                  <a:pt x="34925" y="2970213"/>
                </a:lnTo>
                <a:lnTo>
                  <a:pt x="20637" y="2924175"/>
                </a:lnTo>
                <a:lnTo>
                  <a:pt x="9525" y="2871788"/>
                </a:lnTo>
                <a:lnTo>
                  <a:pt x="1587" y="2811463"/>
                </a:lnTo>
                <a:lnTo>
                  <a:pt x="0" y="2743200"/>
                </a:lnTo>
                <a:lnTo>
                  <a:pt x="1587" y="2674938"/>
                </a:lnTo>
                <a:lnTo>
                  <a:pt x="9525" y="2614613"/>
                </a:lnTo>
                <a:lnTo>
                  <a:pt x="20637" y="2562225"/>
                </a:lnTo>
                <a:lnTo>
                  <a:pt x="34925" y="2516188"/>
                </a:lnTo>
                <a:lnTo>
                  <a:pt x="50800" y="2474913"/>
                </a:lnTo>
                <a:lnTo>
                  <a:pt x="69850" y="2438400"/>
                </a:lnTo>
                <a:lnTo>
                  <a:pt x="88900" y="2400300"/>
                </a:lnTo>
                <a:lnTo>
                  <a:pt x="107950" y="2362200"/>
                </a:lnTo>
                <a:lnTo>
                  <a:pt x="123825" y="2325688"/>
                </a:lnTo>
                <a:lnTo>
                  <a:pt x="139700" y="2284413"/>
                </a:lnTo>
                <a:lnTo>
                  <a:pt x="155575" y="2238375"/>
                </a:lnTo>
                <a:lnTo>
                  <a:pt x="166687" y="2185988"/>
                </a:lnTo>
                <a:lnTo>
                  <a:pt x="173037" y="2125663"/>
                </a:lnTo>
                <a:lnTo>
                  <a:pt x="176212" y="2057400"/>
                </a:lnTo>
                <a:lnTo>
                  <a:pt x="173037" y="1989138"/>
                </a:lnTo>
                <a:lnTo>
                  <a:pt x="166687" y="1928813"/>
                </a:lnTo>
                <a:lnTo>
                  <a:pt x="155575" y="1876425"/>
                </a:lnTo>
                <a:lnTo>
                  <a:pt x="139700" y="1830388"/>
                </a:lnTo>
                <a:lnTo>
                  <a:pt x="123825" y="1789113"/>
                </a:lnTo>
                <a:lnTo>
                  <a:pt x="107950" y="1752600"/>
                </a:lnTo>
                <a:lnTo>
                  <a:pt x="88900" y="1714500"/>
                </a:lnTo>
                <a:lnTo>
                  <a:pt x="69850" y="1676400"/>
                </a:lnTo>
                <a:lnTo>
                  <a:pt x="50800" y="1639888"/>
                </a:lnTo>
                <a:lnTo>
                  <a:pt x="34925" y="1598613"/>
                </a:lnTo>
                <a:lnTo>
                  <a:pt x="20637" y="1552575"/>
                </a:lnTo>
                <a:lnTo>
                  <a:pt x="9525" y="1500188"/>
                </a:lnTo>
                <a:lnTo>
                  <a:pt x="1587" y="1439863"/>
                </a:lnTo>
                <a:lnTo>
                  <a:pt x="0" y="1371600"/>
                </a:lnTo>
                <a:lnTo>
                  <a:pt x="1587" y="1303338"/>
                </a:lnTo>
                <a:lnTo>
                  <a:pt x="9525" y="1243013"/>
                </a:lnTo>
                <a:lnTo>
                  <a:pt x="20637" y="1190625"/>
                </a:lnTo>
                <a:lnTo>
                  <a:pt x="34925" y="1144588"/>
                </a:lnTo>
                <a:lnTo>
                  <a:pt x="50800" y="1103313"/>
                </a:lnTo>
                <a:lnTo>
                  <a:pt x="69850" y="1066800"/>
                </a:lnTo>
                <a:lnTo>
                  <a:pt x="88900" y="1028700"/>
                </a:lnTo>
                <a:lnTo>
                  <a:pt x="107950" y="990600"/>
                </a:lnTo>
                <a:lnTo>
                  <a:pt x="123825" y="954088"/>
                </a:lnTo>
                <a:lnTo>
                  <a:pt x="139700" y="912813"/>
                </a:lnTo>
                <a:lnTo>
                  <a:pt x="155575" y="866775"/>
                </a:lnTo>
                <a:lnTo>
                  <a:pt x="166687" y="814388"/>
                </a:lnTo>
                <a:lnTo>
                  <a:pt x="173037" y="754063"/>
                </a:lnTo>
                <a:lnTo>
                  <a:pt x="176212" y="685800"/>
                </a:lnTo>
                <a:lnTo>
                  <a:pt x="173037" y="617538"/>
                </a:lnTo>
                <a:lnTo>
                  <a:pt x="166687" y="557213"/>
                </a:lnTo>
                <a:lnTo>
                  <a:pt x="155575" y="504825"/>
                </a:lnTo>
                <a:lnTo>
                  <a:pt x="139700" y="458788"/>
                </a:lnTo>
                <a:lnTo>
                  <a:pt x="123825" y="417513"/>
                </a:lnTo>
                <a:lnTo>
                  <a:pt x="107950" y="381000"/>
                </a:lnTo>
                <a:lnTo>
                  <a:pt x="88900" y="342900"/>
                </a:lnTo>
                <a:lnTo>
                  <a:pt x="69850" y="304800"/>
                </a:lnTo>
                <a:lnTo>
                  <a:pt x="50800" y="268288"/>
                </a:lnTo>
                <a:lnTo>
                  <a:pt x="34925" y="227013"/>
                </a:lnTo>
                <a:lnTo>
                  <a:pt x="20637" y="180975"/>
                </a:lnTo>
                <a:lnTo>
                  <a:pt x="9525" y="128588"/>
                </a:lnTo>
                <a:lnTo>
                  <a:pt x="1587" y="68263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5D740-CA21-4890-8A92-2C62A3F1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7188937" cy="596023"/>
          </a:xfrm>
        </p:spPr>
        <p:txBody>
          <a:bodyPr>
            <a:normAutofit/>
          </a:bodyPr>
          <a:lstStyle/>
          <a:p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OUR FINDINGS </a:t>
            </a:r>
            <a:r>
              <a:rPr lang="en-US" sz="24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Generosity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 vs ladder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E85670-024D-4819-8A4A-30BF24663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2252" y="1158882"/>
            <a:ext cx="5614988" cy="3874770"/>
          </a:xfrm>
          <a:prstGeom prst="rect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F89887-2349-43EF-8A1F-50948D3E8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61842"/>
            <a:ext cx="4493895" cy="3173730"/>
          </a:xfrm>
          <a:prstGeom prst="rect">
            <a:avLst/>
          </a:prstGeom>
          <a:ln w="25400">
            <a:solidFill>
              <a:srgbClr val="FFC0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B49C52-E556-40AD-911F-492A073F5166}"/>
              </a:ext>
            </a:extLst>
          </p:cNvPr>
          <p:cNvSpPr txBox="1"/>
          <p:nvPr/>
        </p:nvSpPr>
        <p:spPr>
          <a:xfrm>
            <a:off x="7434470" y="978408"/>
            <a:ext cx="3896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.23 far to One  - 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Not a strong relationship </a:t>
            </a:r>
            <a:r>
              <a:rPr lang="en-US" dirty="0"/>
              <a:t>exist between the variables  - Generosity and Ladder </a:t>
            </a:r>
          </a:p>
        </p:txBody>
      </p:sp>
    </p:spTree>
    <p:extLst>
      <p:ext uri="{BB962C8B-B14F-4D97-AF65-F5344CB8AC3E}">
        <p14:creationId xmlns:p14="http://schemas.microsoft.com/office/powerpoint/2010/main" val="1798553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757F7C-9DAF-499A-8B1A-78F94B4EB0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1"/>
          <a:stretch/>
        </p:blipFill>
        <p:spPr>
          <a:xfrm>
            <a:off x="20" y="-49236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51AADE-3190-40C1-806A-ED3744263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613" y="0"/>
            <a:ext cx="11482387" cy="6858000"/>
          </a:xfrm>
          <a:custGeom>
            <a:avLst/>
            <a:gdLst>
              <a:gd name="connsiteX0" fmla="*/ 0 w 11482387"/>
              <a:gd name="connsiteY0" fmla="*/ 0 h 6858000"/>
              <a:gd name="connsiteX1" fmla="*/ 11482387 w 11482387"/>
              <a:gd name="connsiteY1" fmla="*/ 0 h 6858000"/>
              <a:gd name="connsiteX2" fmla="*/ 11482387 w 11482387"/>
              <a:gd name="connsiteY2" fmla="*/ 6858000 h 6858000"/>
              <a:gd name="connsiteX3" fmla="*/ 0 w 11482387"/>
              <a:gd name="connsiteY3" fmla="*/ 6858000 h 6858000"/>
              <a:gd name="connsiteX4" fmla="*/ 1587 w 11482387"/>
              <a:gd name="connsiteY4" fmla="*/ 6789738 h 6858000"/>
              <a:gd name="connsiteX5" fmla="*/ 9525 w 11482387"/>
              <a:gd name="connsiteY5" fmla="*/ 6729413 h 6858000"/>
              <a:gd name="connsiteX6" fmla="*/ 20637 w 11482387"/>
              <a:gd name="connsiteY6" fmla="*/ 6677025 h 6858000"/>
              <a:gd name="connsiteX7" fmla="*/ 34925 w 11482387"/>
              <a:gd name="connsiteY7" fmla="*/ 6630988 h 6858000"/>
              <a:gd name="connsiteX8" fmla="*/ 50800 w 11482387"/>
              <a:gd name="connsiteY8" fmla="*/ 6589713 h 6858000"/>
              <a:gd name="connsiteX9" fmla="*/ 69850 w 11482387"/>
              <a:gd name="connsiteY9" fmla="*/ 6553200 h 6858000"/>
              <a:gd name="connsiteX10" fmla="*/ 88900 w 11482387"/>
              <a:gd name="connsiteY10" fmla="*/ 6515100 h 6858000"/>
              <a:gd name="connsiteX11" fmla="*/ 107950 w 11482387"/>
              <a:gd name="connsiteY11" fmla="*/ 6477000 h 6858000"/>
              <a:gd name="connsiteX12" fmla="*/ 123825 w 11482387"/>
              <a:gd name="connsiteY12" fmla="*/ 6440488 h 6858000"/>
              <a:gd name="connsiteX13" fmla="*/ 139700 w 11482387"/>
              <a:gd name="connsiteY13" fmla="*/ 6399213 h 6858000"/>
              <a:gd name="connsiteX14" fmla="*/ 155575 w 11482387"/>
              <a:gd name="connsiteY14" fmla="*/ 6353175 h 6858000"/>
              <a:gd name="connsiteX15" fmla="*/ 166687 w 11482387"/>
              <a:gd name="connsiteY15" fmla="*/ 6300788 h 6858000"/>
              <a:gd name="connsiteX16" fmla="*/ 173037 w 11482387"/>
              <a:gd name="connsiteY16" fmla="*/ 6240463 h 6858000"/>
              <a:gd name="connsiteX17" fmla="*/ 176212 w 11482387"/>
              <a:gd name="connsiteY17" fmla="*/ 6172200 h 6858000"/>
              <a:gd name="connsiteX18" fmla="*/ 173037 w 11482387"/>
              <a:gd name="connsiteY18" fmla="*/ 6103938 h 6858000"/>
              <a:gd name="connsiteX19" fmla="*/ 166687 w 11482387"/>
              <a:gd name="connsiteY19" fmla="*/ 6043613 h 6858000"/>
              <a:gd name="connsiteX20" fmla="*/ 155575 w 11482387"/>
              <a:gd name="connsiteY20" fmla="*/ 5991225 h 6858000"/>
              <a:gd name="connsiteX21" fmla="*/ 139700 w 11482387"/>
              <a:gd name="connsiteY21" fmla="*/ 5945188 h 6858000"/>
              <a:gd name="connsiteX22" fmla="*/ 123825 w 11482387"/>
              <a:gd name="connsiteY22" fmla="*/ 5903913 h 6858000"/>
              <a:gd name="connsiteX23" fmla="*/ 107950 w 11482387"/>
              <a:gd name="connsiteY23" fmla="*/ 5867400 h 6858000"/>
              <a:gd name="connsiteX24" fmla="*/ 88900 w 11482387"/>
              <a:gd name="connsiteY24" fmla="*/ 5829300 h 6858000"/>
              <a:gd name="connsiteX25" fmla="*/ 69850 w 11482387"/>
              <a:gd name="connsiteY25" fmla="*/ 5791200 h 6858000"/>
              <a:gd name="connsiteX26" fmla="*/ 50800 w 11482387"/>
              <a:gd name="connsiteY26" fmla="*/ 5754688 h 6858000"/>
              <a:gd name="connsiteX27" fmla="*/ 34925 w 11482387"/>
              <a:gd name="connsiteY27" fmla="*/ 5713413 h 6858000"/>
              <a:gd name="connsiteX28" fmla="*/ 20637 w 11482387"/>
              <a:gd name="connsiteY28" fmla="*/ 5667375 h 6858000"/>
              <a:gd name="connsiteX29" fmla="*/ 9525 w 11482387"/>
              <a:gd name="connsiteY29" fmla="*/ 5614988 h 6858000"/>
              <a:gd name="connsiteX30" fmla="*/ 1587 w 11482387"/>
              <a:gd name="connsiteY30" fmla="*/ 5554663 h 6858000"/>
              <a:gd name="connsiteX31" fmla="*/ 0 w 11482387"/>
              <a:gd name="connsiteY31" fmla="*/ 5486400 h 6858000"/>
              <a:gd name="connsiteX32" fmla="*/ 1587 w 11482387"/>
              <a:gd name="connsiteY32" fmla="*/ 5418138 h 6858000"/>
              <a:gd name="connsiteX33" fmla="*/ 9525 w 11482387"/>
              <a:gd name="connsiteY33" fmla="*/ 5357813 h 6858000"/>
              <a:gd name="connsiteX34" fmla="*/ 20637 w 11482387"/>
              <a:gd name="connsiteY34" fmla="*/ 5305425 h 6858000"/>
              <a:gd name="connsiteX35" fmla="*/ 34925 w 11482387"/>
              <a:gd name="connsiteY35" fmla="*/ 5259388 h 6858000"/>
              <a:gd name="connsiteX36" fmla="*/ 50800 w 11482387"/>
              <a:gd name="connsiteY36" fmla="*/ 5218113 h 6858000"/>
              <a:gd name="connsiteX37" fmla="*/ 69850 w 11482387"/>
              <a:gd name="connsiteY37" fmla="*/ 5181600 h 6858000"/>
              <a:gd name="connsiteX38" fmla="*/ 88900 w 11482387"/>
              <a:gd name="connsiteY38" fmla="*/ 5143500 h 6858000"/>
              <a:gd name="connsiteX39" fmla="*/ 107950 w 11482387"/>
              <a:gd name="connsiteY39" fmla="*/ 5105400 h 6858000"/>
              <a:gd name="connsiteX40" fmla="*/ 123825 w 11482387"/>
              <a:gd name="connsiteY40" fmla="*/ 5068888 h 6858000"/>
              <a:gd name="connsiteX41" fmla="*/ 139700 w 11482387"/>
              <a:gd name="connsiteY41" fmla="*/ 5027613 h 6858000"/>
              <a:gd name="connsiteX42" fmla="*/ 155575 w 11482387"/>
              <a:gd name="connsiteY42" fmla="*/ 4981575 h 6858000"/>
              <a:gd name="connsiteX43" fmla="*/ 166687 w 11482387"/>
              <a:gd name="connsiteY43" fmla="*/ 4929188 h 6858000"/>
              <a:gd name="connsiteX44" fmla="*/ 173037 w 11482387"/>
              <a:gd name="connsiteY44" fmla="*/ 4868863 h 6858000"/>
              <a:gd name="connsiteX45" fmla="*/ 176212 w 11482387"/>
              <a:gd name="connsiteY45" fmla="*/ 4800600 h 6858000"/>
              <a:gd name="connsiteX46" fmla="*/ 173037 w 11482387"/>
              <a:gd name="connsiteY46" fmla="*/ 4732338 h 6858000"/>
              <a:gd name="connsiteX47" fmla="*/ 166687 w 11482387"/>
              <a:gd name="connsiteY47" fmla="*/ 4672013 h 6858000"/>
              <a:gd name="connsiteX48" fmla="*/ 155575 w 11482387"/>
              <a:gd name="connsiteY48" fmla="*/ 4619625 h 6858000"/>
              <a:gd name="connsiteX49" fmla="*/ 139700 w 11482387"/>
              <a:gd name="connsiteY49" fmla="*/ 4573588 h 6858000"/>
              <a:gd name="connsiteX50" fmla="*/ 123825 w 11482387"/>
              <a:gd name="connsiteY50" fmla="*/ 4532313 h 6858000"/>
              <a:gd name="connsiteX51" fmla="*/ 107950 w 11482387"/>
              <a:gd name="connsiteY51" fmla="*/ 4495800 h 6858000"/>
              <a:gd name="connsiteX52" fmla="*/ 69850 w 11482387"/>
              <a:gd name="connsiteY52" fmla="*/ 4419600 h 6858000"/>
              <a:gd name="connsiteX53" fmla="*/ 50800 w 11482387"/>
              <a:gd name="connsiteY53" fmla="*/ 4383088 h 6858000"/>
              <a:gd name="connsiteX54" fmla="*/ 34925 w 11482387"/>
              <a:gd name="connsiteY54" fmla="*/ 4341813 h 6858000"/>
              <a:gd name="connsiteX55" fmla="*/ 20637 w 11482387"/>
              <a:gd name="connsiteY55" fmla="*/ 4295775 h 6858000"/>
              <a:gd name="connsiteX56" fmla="*/ 9525 w 11482387"/>
              <a:gd name="connsiteY56" fmla="*/ 4243388 h 6858000"/>
              <a:gd name="connsiteX57" fmla="*/ 1587 w 11482387"/>
              <a:gd name="connsiteY57" fmla="*/ 4183063 h 6858000"/>
              <a:gd name="connsiteX58" fmla="*/ 0 w 11482387"/>
              <a:gd name="connsiteY58" fmla="*/ 4114800 h 6858000"/>
              <a:gd name="connsiteX59" fmla="*/ 1587 w 11482387"/>
              <a:gd name="connsiteY59" fmla="*/ 4046538 h 6858000"/>
              <a:gd name="connsiteX60" fmla="*/ 9525 w 11482387"/>
              <a:gd name="connsiteY60" fmla="*/ 3986213 h 6858000"/>
              <a:gd name="connsiteX61" fmla="*/ 20637 w 11482387"/>
              <a:gd name="connsiteY61" fmla="*/ 3933825 h 6858000"/>
              <a:gd name="connsiteX62" fmla="*/ 34925 w 11482387"/>
              <a:gd name="connsiteY62" fmla="*/ 3887788 h 6858000"/>
              <a:gd name="connsiteX63" fmla="*/ 50800 w 11482387"/>
              <a:gd name="connsiteY63" fmla="*/ 3846513 h 6858000"/>
              <a:gd name="connsiteX64" fmla="*/ 69850 w 11482387"/>
              <a:gd name="connsiteY64" fmla="*/ 3810000 h 6858000"/>
              <a:gd name="connsiteX65" fmla="*/ 88900 w 11482387"/>
              <a:gd name="connsiteY65" fmla="*/ 3771900 h 6858000"/>
              <a:gd name="connsiteX66" fmla="*/ 107950 w 11482387"/>
              <a:gd name="connsiteY66" fmla="*/ 3733800 h 6858000"/>
              <a:gd name="connsiteX67" fmla="*/ 123825 w 11482387"/>
              <a:gd name="connsiteY67" fmla="*/ 3697288 h 6858000"/>
              <a:gd name="connsiteX68" fmla="*/ 139700 w 11482387"/>
              <a:gd name="connsiteY68" fmla="*/ 3656013 h 6858000"/>
              <a:gd name="connsiteX69" fmla="*/ 155575 w 11482387"/>
              <a:gd name="connsiteY69" fmla="*/ 3609975 h 6858000"/>
              <a:gd name="connsiteX70" fmla="*/ 166687 w 11482387"/>
              <a:gd name="connsiteY70" fmla="*/ 3557588 h 6858000"/>
              <a:gd name="connsiteX71" fmla="*/ 173037 w 11482387"/>
              <a:gd name="connsiteY71" fmla="*/ 3497263 h 6858000"/>
              <a:gd name="connsiteX72" fmla="*/ 176212 w 11482387"/>
              <a:gd name="connsiteY72" fmla="*/ 3427413 h 6858000"/>
              <a:gd name="connsiteX73" fmla="*/ 173037 w 11482387"/>
              <a:gd name="connsiteY73" fmla="*/ 3360738 h 6858000"/>
              <a:gd name="connsiteX74" fmla="*/ 166687 w 11482387"/>
              <a:gd name="connsiteY74" fmla="*/ 3300413 h 6858000"/>
              <a:gd name="connsiteX75" fmla="*/ 155575 w 11482387"/>
              <a:gd name="connsiteY75" fmla="*/ 3248025 h 6858000"/>
              <a:gd name="connsiteX76" fmla="*/ 139700 w 11482387"/>
              <a:gd name="connsiteY76" fmla="*/ 3201988 h 6858000"/>
              <a:gd name="connsiteX77" fmla="*/ 123825 w 11482387"/>
              <a:gd name="connsiteY77" fmla="*/ 3160713 h 6858000"/>
              <a:gd name="connsiteX78" fmla="*/ 107950 w 11482387"/>
              <a:gd name="connsiteY78" fmla="*/ 3124200 h 6858000"/>
              <a:gd name="connsiteX79" fmla="*/ 88900 w 11482387"/>
              <a:gd name="connsiteY79" fmla="*/ 3086100 h 6858000"/>
              <a:gd name="connsiteX80" fmla="*/ 69850 w 11482387"/>
              <a:gd name="connsiteY80" fmla="*/ 3048000 h 6858000"/>
              <a:gd name="connsiteX81" fmla="*/ 50800 w 11482387"/>
              <a:gd name="connsiteY81" fmla="*/ 3011488 h 6858000"/>
              <a:gd name="connsiteX82" fmla="*/ 34925 w 11482387"/>
              <a:gd name="connsiteY82" fmla="*/ 2970213 h 6858000"/>
              <a:gd name="connsiteX83" fmla="*/ 20637 w 11482387"/>
              <a:gd name="connsiteY83" fmla="*/ 2924175 h 6858000"/>
              <a:gd name="connsiteX84" fmla="*/ 9525 w 11482387"/>
              <a:gd name="connsiteY84" fmla="*/ 2871788 h 6858000"/>
              <a:gd name="connsiteX85" fmla="*/ 1587 w 11482387"/>
              <a:gd name="connsiteY85" fmla="*/ 2811463 h 6858000"/>
              <a:gd name="connsiteX86" fmla="*/ 0 w 11482387"/>
              <a:gd name="connsiteY86" fmla="*/ 2743200 h 6858000"/>
              <a:gd name="connsiteX87" fmla="*/ 1587 w 11482387"/>
              <a:gd name="connsiteY87" fmla="*/ 2674938 h 6858000"/>
              <a:gd name="connsiteX88" fmla="*/ 9525 w 11482387"/>
              <a:gd name="connsiteY88" fmla="*/ 2614613 h 6858000"/>
              <a:gd name="connsiteX89" fmla="*/ 20637 w 11482387"/>
              <a:gd name="connsiteY89" fmla="*/ 2562225 h 6858000"/>
              <a:gd name="connsiteX90" fmla="*/ 34925 w 11482387"/>
              <a:gd name="connsiteY90" fmla="*/ 2516188 h 6858000"/>
              <a:gd name="connsiteX91" fmla="*/ 50800 w 11482387"/>
              <a:gd name="connsiteY91" fmla="*/ 2474913 h 6858000"/>
              <a:gd name="connsiteX92" fmla="*/ 69850 w 11482387"/>
              <a:gd name="connsiteY92" fmla="*/ 2438400 h 6858000"/>
              <a:gd name="connsiteX93" fmla="*/ 88900 w 11482387"/>
              <a:gd name="connsiteY93" fmla="*/ 2400300 h 6858000"/>
              <a:gd name="connsiteX94" fmla="*/ 107950 w 11482387"/>
              <a:gd name="connsiteY94" fmla="*/ 2362200 h 6858000"/>
              <a:gd name="connsiteX95" fmla="*/ 123825 w 11482387"/>
              <a:gd name="connsiteY95" fmla="*/ 2325688 h 6858000"/>
              <a:gd name="connsiteX96" fmla="*/ 139700 w 11482387"/>
              <a:gd name="connsiteY96" fmla="*/ 2284413 h 6858000"/>
              <a:gd name="connsiteX97" fmla="*/ 155575 w 11482387"/>
              <a:gd name="connsiteY97" fmla="*/ 2238375 h 6858000"/>
              <a:gd name="connsiteX98" fmla="*/ 166687 w 11482387"/>
              <a:gd name="connsiteY98" fmla="*/ 2185988 h 6858000"/>
              <a:gd name="connsiteX99" fmla="*/ 173037 w 11482387"/>
              <a:gd name="connsiteY99" fmla="*/ 2125663 h 6858000"/>
              <a:gd name="connsiteX100" fmla="*/ 176212 w 11482387"/>
              <a:gd name="connsiteY100" fmla="*/ 2057400 h 6858000"/>
              <a:gd name="connsiteX101" fmla="*/ 173037 w 11482387"/>
              <a:gd name="connsiteY101" fmla="*/ 1989138 h 6858000"/>
              <a:gd name="connsiteX102" fmla="*/ 166687 w 11482387"/>
              <a:gd name="connsiteY102" fmla="*/ 1928813 h 6858000"/>
              <a:gd name="connsiteX103" fmla="*/ 155575 w 11482387"/>
              <a:gd name="connsiteY103" fmla="*/ 1876425 h 6858000"/>
              <a:gd name="connsiteX104" fmla="*/ 139700 w 11482387"/>
              <a:gd name="connsiteY104" fmla="*/ 1830388 h 6858000"/>
              <a:gd name="connsiteX105" fmla="*/ 123825 w 11482387"/>
              <a:gd name="connsiteY105" fmla="*/ 1789113 h 6858000"/>
              <a:gd name="connsiteX106" fmla="*/ 107950 w 11482387"/>
              <a:gd name="connsiteY106" fmla="*/ 1752600 h 6858000"/>
              <a:gd name="connsiteX107" fmla="*/ 88900 w 11482387"/>
              <a:gd name="connsiteY107" fmla="*/ 1714500 h 6858000"/>
              <a:gd name="connsiteX108" fmla="*/ 69850 w 11482387"/>
              <a:gd name="connsiteY108" fmla="*/ 1676400 h 6858000"/>
              <a:gd name="connsiteX109" fmla="*/ 50800 w 11482387"/>
              <a:gd name="connsiteY109" fmla="*/ 1639888 h 6858000"/>
              <a:gd name="connsiteX110" fmla="*/ 34925 w 11482387"/>
              <a:gd name="connsiteY110" fmla="*/ 1598613 h 6858000"/>
              <a:gd name="connsiteX111" fmla="*/ 20637 w 11482387"/>
              <a:gd name="connsiteY111" fmla="*/ 1552575 h 6858000"/>
              <a:gd name="connsiteX112" fmla="*/ 9525 w 11482387"/>
              <a:gd name="connsiteY112" fmla="*/ 1500188 h 6858000"/>
              <a:gd name="connsiteX113" fmla="*/ 1587 w 11482387"/>
              <a:gd name="connsiteY113" fmla="*/ 1439863 h 6858000"/>
              <a:gd name="connsiteX114" fmla="*/ 0 w 11482387"/>
              <a:gd name="connsiteY114" fmla="*/ 1371600 h 6858000"/>
              <a:gd name="connsiteX115" fmla="*/ 1587 w 11482387"/>
              <a:gd name="connsiteY115" fmla="*/ 1303338 h 6858000"/>
              <a:gd name="connsiteX116" fmla="*/ 9525 w 11482387"/>
              <a:gd name="connsiteY116" fmla="*/ 1243013 h 6858000"/>
              <a:gd name="connsiteX117" fmla="*/ 20637 w 11482387"/>
              <a:gd name="connsiteY117" fmla="*/ 1190625 h 6858000"/>
              <a:gd name="connsiteX118" fmla="*/ 34925 w 11482387"/>
              <a:gd name="connsiteY118" fmla="*/ 1144588 h 6858000"/>
              <a:gd name="connsiteX119" fmla="*/ 50800 w 11482387"/>
              <a:gd name="connsiteY119" fmla="*/ 1103313 h 6858000"/>
              <a:gd name="connsiteX120" fmla="*/ 69850 w 11482387"/>
              <a:gd name="connsiteY120" fmla="*/ 1066800 h 6858000"/>
              <a:gd name="connsiteX121" fmla="*/ 88900 w 11482387"/>
              <a:gd name="connsiteY121" fmla="*/ 1028700 h 6858000"/>
              <a:gd name="connsiteX122" fmla="*/ 107950 w 11482387"/>
              <a:gd name="connsiteY122" fmla="*/ 990600 h 6858000"/>
              <a:gd name="connsiteX123" fmla="*/ 123825 w 11482387"/>
              <a:gd name="connsiteY123" fmla="*/ 954088 h 6858000"/>
              <a:gd name="connsiteX124" fmla="*/ 139700 w 11482387"/>
              <a:gd name="connsiteY124" fmla="*/ 912813 h 6858000"/>
              <a:gd name="connsiteX125" fmla="*/ 155575 w 11482387"/>
              <a:gd name="connsiteY125" fmla="*/ 866775 h 6858000"/>
              <a:gd name="connsiteX126" fmla="*/ 166687 w 11482387"/>
              <a:gd name="connsiteY126" fmla="*/ 814388 h 6858000"/>
              <a:gd name="connsiteX127" fmla="*/ 173037 w 11482387"/>
              <a:gd name="connsiteY127" fmla="*/ 754063 h 6858000"/>
              <a:gd name="connsiteX128" fmla="*/ 176212 w 11482387"/>
              <a:gd name="connsiteY128" fmla="*/ 685800 h 6858000"/>
              <a:gd name="connsiteX129" fmla="*/ 173037 w 11482387"/>
              <a:gd name="connsiteY129" fmla="*/ 617538 h 6858000"/>
              <a:gd name="connsiteX130" fmla="*/ 166687 w 11482387"/>
              <a:gd name="connsiteY130" fmla="*/ 557213 h 6858000"/>
              <a:gd name="connsiteX131" fmla="*/ 155575 w 11482387"/>
              <a:gd name="connsiteY131" fmla="*/ 504825 h 6858000"/>
              <a:gd name="connsiteX132" fmla="*/ 139700 w 11482387"/>
              <a:gd name="connsiteY132" fmla="*/ 458788 h 6858000"/>
              <a:gd name="connsiteX133" fmla="*/ 123825 w 11482387"/>
              <a:gd name="connsiteY133" fmla="*/ 417513 h 6858000"/>
              <a:gd name="connsiteX134" fmla="*/ 107950 w 11482387"/>
              <a:gd name="connsiteY134" fmla="*/ 381000 h 6858000"/>
              <a:gd name="connsiteX135" fmla="*/ 88900 w 11482387"/>
              <a:gd name="connsiteY135" fmla="*/ 342900 h 6858000"/>
              <a:gd name="connsiteX136" fmla="*/ 69850 w 11482387"/>
              <a:gd name="connsiteY136" fmla="*/ 304800 h 6858000"/>
              <a:gd name="connsiteX137" fmla="*/ 50800 w 11482387"/>
              <a:gd name="connsiteY137" fmla="*/ 268288 h 6858000"/>
              <a:gd name="connsiteX138" fmla="*/ 34925 w 11482387"/>
              <a:gd name="connsiteY138" fmla="*/ 227013 h 6858000"/>
              <a:gd name="connsiteX139" fmla="*/ 20637 w 11482387"/>
              <a:gd name="connsiteY139" fmla="*/ 180975 h 6858000"/>
              <a:gd name="connsiteX140" fmla="*/ 9525 w 11482387"/>
              <a:gd name="connsiteY140" fmla="*/ 128588 h 6858000"/>
              <a:gd name="connsiteX141" fmla="*/ 1587 w 11482387"/>
              <a:gd name="connsiteY141" fmla="*/ 682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1482387" h="6858000">
                <a:moveTo>
                  <a:pt x="0" y="0"/>
                </a:moveTo>
                <a:lnTo>
                  <a:pt x="11482387" y="0"/>
                </a:lnTo>
                <a:lnTo>
                  <a:pt x="11482387" y="6858000"/>
                </a:lnTo>
                <a:lnTo>
                  <a:pt x="0" y="6858000"/>
                </a:lnTo>
                <a:lnTo>
                  <a:pt x="1587" y="6789738"/>
                </a:lnTo>
                <a:lnTo>
                  <a:pt x="9525" y="6729413"/>
                </a:lnTo>
                <a:lnTo>
                  <a:pt x="20637" y="6677025"/>
                </a:lnTo>
                <a:lnTo>
                  <a:pt x="34925" y="6630988"/>
                </a:lnTo>
                <a:lnTo>
                  <a:pt x="50800" y="6589713"/>
                </a:lnTo>
                <a:lnTo>
                  <a:pt x="69850" y="6553200"/>
                </a:lnTo>
                <a:lnTo>
                  <a:pt x="88900" y="6515100"/>
                </a:lnTo>
                <a:lnTo>
                  <a:pt x="107950" y="6477000"/>
                </a:lnTo>
                <a:lnTo>
                  <a:pt x="123825" y="6440488"/>
                </a:lnTo>
                <a:lnTo>
                  <a:pt x="139700" y="6399213"/>
                </a:lnTo>
                <a:lnTo>
                  <a:pt x="155575" y="6353175"/>
                </a:lnTo>
                <a:lnTo>
                  <a:pt x="166687" y="6300788"/>
                </a:lnTo>
                <a:lnTo>
                  <a:pt x="173037" y="6240463"/>
                </a:lnTo>
                <a:lnTo>
                  <a:pt x="176212" y="6172200"/>
                </a:lnTo>
                <a:lnTo>
                  <a:pt x="173037" y="6103938"/>
                </a:lnTo>
                <a:lnTo>
                  <a:pt x="166687" y="6043613"/>
                </a:lnTo>
                <a:lnTo>
                  <a:pt x="155575" y="5991225"/>
                </a:lnTo>
                <a:lnTo>
                  <a:pt x="139700" y="5945188"/>
                </a:lnTo>
                <a:lnTo>
                  <a:pt x="123825" y="5903913"/>
                </a:lnTo>
                <a:lnTo>
                  <a:pt x="107950" y="5867400"/>
                </a:lnTo>
                <a:lnTo>
                  <a:pt x="88900" y="5829300"/>
                </a:lnTo>
                <a:lnTo>
                  <a:pt x="69850" y="5791200"/>
                </a:lnTo>
                <a:lnTo>
                  <a:pt x="50800" y="5754688"/>
                </a:lnTo>
                <a:lnTo>
                  <a:pt x="34925" y="5713413"/>
                </a:lnTo>
                <a:lnTo>
                  <a:pt x="20637" y="5667375"/>
                </a:lnTo>
                <a:lnTo>
                  <a:pt x="9525" y="5614988"/>
                </a:lnTo>
                <a:lnTo>
                  <a:pt x="1587" y="5554663"/>
                </a:lnTo>
                <a:lnTo>
                  <a:pt x="0" y="5486400"/>
                </a:lnTo>
                <a:lnTo>
                  <a:pt x="1587" y="5418138"/>
                </a:lnTo>
                <a:lnTo>
                  <a:pt x="9525" y="5357813"/>
                </a:lnTo>
                <a:lnTo>
                  <a:pt x="20637" y="5305425"/>
                </a:lnTo>
                <a:lnTo>
                  <a:pt x="34925" y="5259388"/>
                </a:lnTo>
                <a:lnTo>
                  <a:pt x="50800" y="5218113"/>
                </a:lnTo>
                <a:lnTo>
                  <a:pt x="69850" y="5181600"/>
                </a:lnTo>
                <a:lnTo>
                  <a:pt x="88900" y="5143500"/>
                </a:lnTo>
                <a:lnTo>
                  <a:pt x="107950" y="5105400"/>
                </a:lnTo>
                <a:lnTo>
                  <a:pt x="123825" y="5068888"/>
                </a:lnTo>
                <a:lnTo>
                  <a:pt x="139700" y="5027613"/>
                </a:lnTo>
                <a:lnTo>
                  <a:pt x="155575" y="4981575"/>
                </a:lnTo>
                <a:lnTo>
                  <a:pt x="166687" y="4929188"/>
                </a:lnTo>
                <a:lnTo>
                  <a:pt x="173037" y="4868863"/>
                </a:lnTo>
                <a:lnTo>
                  <a:pt x="176212" y="4800600"/>
                </a:lnTo>
                <a:lnTo>
                  <a:pt x="173037" y="4732338"/>
                </a:lnTo>
                <a:lnTo>
                  <a:pt x="166687" y="4672013"/>
                </a:lnTo>
                <a:lnTo>
                  <a:pt x="155575" y="4619625"/>
                </a:lnTo>
                <a:lnTo>
                  <a:pt x="139700" y="4573588"/>
                </a:lnTo>
                <a:lnTo>
                  <a:pt x="123825" y="4532313"/>
                </a:lnTo>
                <a:lnTo>
                  <a:pt x="107950" y="4495800"/>
                </a:lnTo>
                <a:lnTo>
                  <a:pt x="69850" y="4419600"/>
                </a:lnTo>
                <a:lnTo>
                  <a:pt x="50800" y="4383088"/>
                </a:lnTo>
                <a:lnTo>
                  <a:pt x="34925" y="4341813"/>
                </a:lnTo>
                <a:lnTo>
                  <a:pt x="20637" y="4295775"/>
                </a:lnTo>
                <a:lnTo>
                  <a:pt x="9525" y="4243388"/>
                </a:lnTo>
                <a:lnTo>
                  <a:pt x="1587" y="4183063"/>
                </a:lnTo>
                <a:lnTo>
                  <a:pt x="0" y="4114800"/>
                </a:lnTo>
                <a:lnTo>
                  <a:pt x="1587" y="4046538"/>
                </a:lnTo>
                <a:lnTo>
                  <a:pt x="9525" y="3986213"/>
                </a:lnTo>
                <a:lnTo>
                  <a:pt x="20637" y="3933825"/>
                </a:lnTo>
                <a:lnTo>
                  <a:pt x="34925" y="3887788"/>
                </a:lnTo>
                <a:lnTo>
                  <a:pt x="50800" y="3846513"/>
                </a:lnTo>
                <a:lnTo>
                  <a:pt x="69850" y="3810000"/>
                </a:lnTo>
                <a:lnTo>
                  <a:pt x="88900" y="3771900"/>
                </a:lnTo>
                <a:lnTo>
                  <a:pt x="107950" y="3733800"/>
                </a:lnTo>
                <a:lnTo>
                  <a:pt x="123825" y="3697288"/>
                </a:lnTo>
                <a:lnTo>
                  <a:pt x="139700" y="3656013"/>
                </a:lnTo>
                <a:lnTo>
                  <a:pt x="155575" y="3609975"/>
                </a:lnTo>
                <a:lnTo>
                  <a:pt x="166687" y="3557588"/>
                </a:lnTo>
                <a:lnTo>
                  <a:pt x="173037" y="3497263"/>
                </a:lnTo>
                <a:lnTo>
                  <a:pt x="176212" y="3427413"/>
                </a:lnTo>
                <a:lnTo>
                  <a:pt x="173037" y="3360738"/>
                </a:lnTo>
                <a:lnTo>
                  <a:pt x="166687" y="3300413"/>
                </a:lnTo>
                <a:lnTo>
                  <a:pt x="155575" y="3248025"/>
                </a:lnTo>
                <a:lnTo>
                  <a:pt x="139700" y="3201988"/>
                </a:lnTo>
                <a:lnTo>
                  <a:pt x="123825" y="3160713"/>
                </a:lnTo>
                <a:lnTo>
                  <a:pt x="107950" y="3124200"/>
                </a:lnTo>
                <a:lnTo>
                  <a:pt x="88900" y="3086100"/>
                </a:lnTo>
                <a:lnTo>
                  <a:pt x="69850" y="3048000"/>
                </a:lnTo>
                <a:lnTo>
                  <a:pt x="50800" y="3011488"/>
                </a:lnTo>
                <a:lnTo>
                  <a:pt x="34925" y="2970213"/>
                </a:lnTo>
                <a:lnTo>
                  <a:pt x="20637" y="2924175"/>
                </a:lnTo>
                <a:lnTo>
                  <a:pt x="9525" y="2871788"/>
                </a:lnTo>
                <a:lnTo>
                  <a:pt x="1587" y="2811463"/>
                </a:lnTo>
                <a:lnTo>
                  <a:pt x="0" y="2743200"/>
                </a:lnTo>
                <a:lnTo>
                  <a:pt x="1587" y="2674938"/>
                </a:lnTo>
                <a:lnTo>
                  <a:pt x="9525" y="2614613"/>
                </a:lnTo>
                <a:lnTo>
                  <a:pt x="20637" y="2562225"/>
                </a:lnTo>
                <a:lnTo>
                  <a:pt x="34925" y="2516188"/>
                </a:lnTo>
                <a:lnTo>
                  <a:pt x="50800" y="2474913"/>
                </a:lnTo>
                <a:lnTo>
                  <a:pt x="69850" y="2438400"/>
                </a:lnTo>
                <a:lnTo>
                  <a:pt x="88900" y="2400300"/>
                </a:lnTo>
                <a:lnTo>
                  <a:pt x="107950" y="2362200"/>
                </a:lnTo>
                <a:lnTo>
                  <a:pt x="123825" y="2325688"/>
                </a:lnTo>
                <a:lnTo>
                  <a:pt x="139700" y="2284413"/>
                </a:lnTo>
                <a:lnTo>
                  <a:pt x="155575" y="2238375"/>
                </a:lnTo>
                <a:lnTo>
                  <a:pt x="166687" y="2185988"/>
                </a:lnTo>
                <a:lnTo>
                  <a:pt x="173037" y="2125663"/>
                </a:lnTo>
                <a:lnTo>
                  <a:pt x="176212" y="2057400"/>
                </a:lnTo>
                <a:lnTo>
                  <a:pt x="173037" y="1989138"/>
                </a:lnTo>
                <a:lnTo>
                  <a:pt x="166687" y="1928813"/>
                </a:lnTo>
                <a:lnTo>
                  <a:pt x="155575" y="1876425"/>
                </a:lnTo>
                <a:lnTo>
                  <a:pt x="139700" y="1830388"/>
                </a:lnTo>
                <a:lnTo>
                  <a:pt x="123825" y="1789113"/>
                </a:lnTo>
                <a:lnTo>
                  <a:pt x="107950" y="1752600"/>
                </a:lnTo>
                <a:lnTo>
                  <a:pt x="88900" y="1714500"/>
                </a:lnTo>
                <a:lnTo>
                  <a:pt x="69850" y="1676400"/>
                </a:lnTo>
                <a:lnTo>
                  <a:pt x="50800" y="1639888"/>
                </a:lnTo>
                <a:lnTo>
                  <a:pt x="34925" y="1598613"/>
                </a:lnTo>
                <a:lnTo>
                  <a:pt x="20637" y="1552575"/>
                </a:lnTo>
                <a:lnTo>
                  <a:pt x="9525" y="1500188"/>
                </a:lnTo>
                <a:lnTo>
                  <a:pt x="1587" y="1439863"/>
                </a:lnTo>
                <a:lnTo>
                  <a:pt x="0" y="1371600"/>
                </a:lnTo>
                <a:lnTo>
                  <a:pt x="1587" y="1303338"/>
                </a:lnTo>
                <a:lnTo>
                  <a:pt x="9525" y="1243013"/>
                </a:lnTo>
                <a:lnTo>
                  <a:pt x="20637" y="1190625"/>
                </a:lnTo>
                <a:lnTo>
                  <a:pt x="34925" y="1144588"/>
                </a:lnTo>
                <a:lnTo>
                  <a:pt x="50800" y="1103313"/>
                </a:lnTo>
                <a:lnTo>
                  <a:pt x="69850" y="1066800"/>
                </a:lnTo>
                <a:lnTo>
                  <a:pt x="88900" y="1028700"/>
                </a:lnTo>
                <a:lnTo>
                  <a:pt x="107950" y="990600"/>
                </a:lnTo>
                <a:lnTo>
                  <a:pt x="123825" y="954088"/>
                </a:lnTo>
                <a:lnTo>
                  <a:pt x="139700" y="912813"/>
                </a:lnTo>
                <a:lnTo>
                  <a:pt x="155575" y="866775"/>
                </a:lnTo>
                <a:lnTo>
                  <a:pt x="166687" y="814388"/>
                </a:lnTo>
                <a:lnTo>
                  <a:pt x="173037" y="754063"/>
                </a:lnTo>
                <a:lnTo>
                  <a:pt x="176212" y="685800"/>
                </a:lnTo>
                <a:lnTo>
                  <a:pt x="173037" y="617538"/>
                </a:lnTo>
                <a:lnTo>
                  <a:pt x="166687" y="557213"/>
                </a:lnTo>
                <a:lnTo>
                  <a:pt x="155575" y="504825"/>
                </a:lnTo>
                <a:lnTo>
                  <a:pt x="139700" y="458788"/>
                </a:lnTo>
                <a:lnTo>
                  <a:pt x="123825" y="417513"/>
                </a:lnTo>
                <a:lnTo>
                  <a:pt x="107950" y="381000"/>
                </a:lnTo>
                <a:lnTo>
                  <a:pt x="88900" y="342900"/>
                </a:lnTo>
                <a:lnTo>
                  <a:pt x="69850" y="304800"/>
                </a:lnTo>
                <a:lnTo>
                  <a:pt x="50800" y="268288"/>
                </a:lnTo>
                <a:lnTo>
                  <a:pt x="34925" y="227013"/>
                </a:lnTo>
                <a:lnTo>
                  <a:pt x="20637" y="180975"/>
                </a:lnTo>
                <a:lnTo>
                  <a:pt x="9525" y="128588"/>
                </a:lnTo>
                <a:lnTo>
                  <a:pt x="1587" y="68263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5D740-CA21-4890-8A92-2C62A3F1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6204199" cy="59602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91D00-B4F7-4EA6-9548-718128A31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764" y="702201"/>
            <a:ext cx="11129216" cy="503274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 table summarizes the variables and their corresponding R- square values from the linear regressions. The list of attributes shown held the three highest values (</a:t>
            </a:r>
            <a:r>
              <a:rPr lang="en-US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Support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 Expectancy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GDP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), and the lowest three were (</a:t>
            </a:r>
            <a:r>
              <a:rPr lang="en-US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Corruption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). This makes sense as positive values for a cultures health and economics should correlate strongly with that cultures sense of individua well being.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Additionally, humans are more difficult to predict, especially conforming to a rigid linear model. More subjective measures aren’t often expected to correlate strongly to a linear model.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highest correlation value was the more subjective value </a:t>
            </a:r>
            <a:r>
              <a:rPr lang="en-US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Support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The  question that went into establishing that measure , essentially was “Do you have someone you could count on when in difficult times”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On the other hand, </a:t>
            </a:r>
            <a:r>
              <a:rPr lang="en-US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Corruption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the binary question feels more complicated and more liable to human biases “Is corruption widespread throughout the government or not?”. The lack of correlation in the R-square feels appropriate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Lastly, there is no correlation between the Happiness Ladder and the Population Density. We are curious if this is because the data were blurred/averaged over the entire countries. If the data was on a finer scale, over cities within a state, the question we ask is “Would there be more apparent trends? There may even be more trends when looking at the degree of urbanization within a city or state.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F24958-9677-45F8-8B9A-DDA7F2736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4507" y="4063359"/>
            <a:ext cx="2986088" cy="2100263"/>
          </a:xfrm>
          <a:prstGeom prst="rect">
            <a:avLst/>
          </a:prstGeom>
          <a:ln w="2222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3199095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757F7C-9DAF-499A-8B1A-78F94B4EB0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51AADE-3190-40C1-806A-ED3744263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613" y="0"/>
            <a:ext cx="11482387" cy="6858000"/>
          </a:xfrm>
          <a:custGeom>
            <a:avLst/>
            <a:gdLst>
              <a:gd name="connsiteX0" fmla="*/ 0 w 11482387"/>
              <a:gd name="connsiteY0" fmla="*/ 0 h 6858000"/>
              <a:gd name="connsiteX1" fmla="*/ 11482387 w 11482387"/>
              <a:gd name="connsiteY1" fmla="*/ 0 h 6858000"/>
              <a:gd name="connsiteX2" fmla="*/ 11482387 w 11482387"/>
              <a:gd name="connsiteY2" fmla="*/ 6858000 h 6858000"/>
              <a:gd name="connsiteX3" fmla="*/ 0 w 11482387"/>
              <a:gd name="connsiteY3" fmla="*/ 6858000 h 6858000"/>
              <a:gd name="connsiteX4" fmla="*/ 1587 w 11482387"/>
              <a:gd name="connsiteY4" fmla="*/ 6789738 h 6858000"/>
              <a:gd name="connsiteX5" fmla="*/ 9525 w 11482387"/>
              <a:gd name="connsiteY5" fmla="*/ 6729413 h 6858000"/>
              <a:gd name="connsiteX6" fmla="*/ 20637 w 11482387"/>
              <a:gd name="connsiteY6" fmla="*/ 6677025 h 6858000"/>
              <a:gd name="connsiteX7" fmla="*/ 34925 w 11482387"/>
              <a:gd name="connsiteY7" fmla="*/ 6630988 h 6858000"/>
              <a:gd name="connsiteX8" fmla="*/ 50800 w 11482387"/>
              <a:gd name="connsiteY8" fmla="*/ 6589713 h 6858000"/>
              <a:gd name="connsiteX9" fmla="*/ 69850 w 11482387"/>
              <a:gd name="connsiteY9" fmla="*/ 6553200 h 6858000"/>
              <a:gd name="connsiteX10" fmla="*/ 88900 w 11482387"/>
              <a:gd name="connsiteY10" fmla="*/ 6515100 h 6858000"/>
              <a:gd name="connsiteX11" fmla="*/ 107950 w 11482387"/>
              <a:gd name="connsiteY11" fmla="*/ 6477000 h 6858000"/>
              <a:gd name="connsiteX12" fmla="*/ 123825 w 11482387"/>
              <a:gd name="connsiteY12" fmla="*/ 6440488 h 6858000"/>
              <a:gd name="connsiteX13" fmla="*/ 139700 w 11482387"/>
              <a:gd name="connsiteY13" fmla="*/ 6399213 h 6858000"/>
              <a:gd name="connsiteX14" fmla="*/ 155575 w 11482387"/>
              <a:gd name="connsiteY14" fmla="*/ 6353175 h 6858000"/>
              <a:gd name="connsiteX15" fmla="*/ 166687 w 11482387"/>
              <a:gd name="connsiteY15" fmla="*/ 6300788 h 6858000"/>
              <a:gd name="connsiteX16" fmla="*/ 173037 w 11482387"/>
              <a:gd name="connsiteY16" fmla="*/ 6240463 h 6858000"/>
              <a:gd name="connsiteX17" fmla="*/ 176212 w 11482387"/>
              <a:gd name="connsiteY17" fmla="*/ 6172200 h 6858000"/>
              <a:gd name="connsiteX18" fmla="*/ 173037 w 11482387"/>
              <a:gd name="connsiteY18" fmla="*/ 6103938 h 6858000"/>
              <a:gd name="connsiteX19" fmla="*/ 166687 w 11482387"/>
              <a:gd name="connsiteY19" fmla="*/ 6043613 h 6858000"/>
              <a:gd name="connsiteX20" fmla="*/ 155575 w 11482387"/>
              <a:gd name="connsiteY20" fmla="*/ 5991225 h 6858000"/>
              <a:gd name="connsiteX21" fmla="*/ 139700 w 11482387"/>
              <a:gd name="connsiteY21" fmla="*/ 5945188 h 6858000"/>
              <a:gd name="connsiteX22" fmla="*/ 123825 w 11482387"/>
              <a:gd name="connsiteY22" fmla="*/ 5903913 h 6858000"/>
              <a:gd name="connsiteX23" fmla="*/ 107950 w 11482387"/>
              <a:gd name="connsiteY23" fmla="*/ 5867400 h 6858000"/>
              <a:gd name="connsiteX24" fmla="*/ 88900 w 11482387"/>
              <a:gd name="connsiteY24" fmla="*/ 5829300 h 6858000"/>
              <a:gd name="connsiteX25" fmla="*/ 69850 w 11482387"/>
              <a:gd name="connsiteY25" fmla="*/ 5791200 h 6858000"/>
              <a:gd name="connsiteX26" fmla="*/ 50800 w 11482387"/>
              <a:gd name="connsiteY26" fmla="*/ 5754688 h 6858000"/>
              <a:gd name="connsiteX27" fmla="*/ 34925 w 11482387"/>
              <a:gd name="connsiteY27" fmla="*/ 5713413 h 6858000"/>
              <a:gd name="connsiteX28" fmla="*/ 20637 w 11482387"/>
              <a:gd name="connsiteY28" fmla="*/ 5667375 h 6858000"/>
              <a:gd name="connsiteX29" fmla="*/ 9525 w 11482387"/>
              <a:gd name="connsiteY29" fmla="*/ 5614988 h 6858000"/>
              <a:gd name="connsiteX30" fmla="*/ 1587 w 11482387"/>
              <a:gd name="connsiteY30" fmla="*/ 5554663 h 6858000"/>
              <a:gd name="connsiteX31" fmla="*/ 0 w 11482387"/>
              <a:gd name="connsiteY31" fmla="*/ 5486400 h 6858000"/>
              <a:gd name="connsiteX32" fmla="*/ 1587 w 11482387"/>
              <a:gd name="connsiteY32" fmla="*/ 5418138 h 6858000"/>
              <a:gd name="connsiteX33" fmla="*/ 9525 w 11482387"/>
              <a:gd name="connsiteY33" fmla="*/ 5357813 h 6858000"/>
              <a:gd name="connsiteX34" fmla="*/ 20637 w 11482387"/>
              <a:gd name="connsiteY34" fmla="*/ 5305425 h 6858000"/>
              <a:gd name="connsiteX35" fmla="*/ 34925 w 11482387"/>
              <a:gd name="connsiteY35" fmla="*/ 5259388 h 6858000"/>
              <a:gd name="connsiteX36" fmla="*/ 50800 w 11482387"/>
              <a:gd name="connsiteY36" fmla="*/ 5218113 h 6858000"/>
              <a:gd name="connsiteX37" fmla="*/ 69850 w 11482387"/>
              <a:gd name="connsiteY37" fmla="*/ 5181600 h 6858000"/>
              <a:gd name="connsiteX38" fmla="*/ 88900 w 11482387"/>
              <a:gd name="connsiteY38" fmla="*/ 5143500 h 6858000"/>
              <a:gd name="connsiteX39" fmla="*/ 107950 w 11482387"/>
              <a:gd name="connsiteY39" fmla="*/ 5105400 h 6858000"/>
              <a:gd name="connsiteX40" fmla="*/ 123825 w 11482387"/>
              <a:gd name="connsiteY40" fmla="*/ 5068888 h 6858000"/>
              <a:gd name="connsiteX41" fmla="*/ 139700 w 11482387"/>
              <a:gd name="connsiteY41" fmla="*/ 5027613 h 6858000"/>
              <a:gd name="connsiteX42" fmla="*/ 155575 w 11482387"/>
              <a:gd name="connsiteY42" fmla="*/ 4981575 h 6858000"/>
              <a:gd name="connsiteX43" fmla="*/ 166687 w 11482387"/>
              <a:gd name="connsiteY43" fmla="*/ 4929188 h 6858000"/>
              <a:gd name="connsiteX44" fmla="*/ 173037 w 11482387"/>
              <a:gd name="connsiteY44" fmla="*/ 4868863 h 6858000"/>
              <a:gd name="connsiteX45" fmla="*/ 176212 w 11482387"/>
              <a:gd name="connsiteY45" fmla="*/ 4800600 h 6858000"/>
              <a:gd name="connsiteX46" fmla="*/ 173037 w 11482387"/>
              <a:gd name="connsiteY46" fmla="*/ 4732338 h 6858000"/>
              <a:gd name="connsiteX47" fmla="*/ 166687 w 11482387"/>
              <a:gd name="connsiteY47" fmla="*/ 4672013 h 6858000"/>
              <a:gd name="connsiteX48" fmla="*/ 155575 w 11482387"/>
              <a:gd name="connsiteY48" fmla="*/ 4619625 h 6858000"/>
              <a:gd name="connsiteX49" fmla="*/ 139700 w 11482387"/>
              <a:gd name="connsiteY49" fmla="*/ 4573588 h 6858000"/>
              <a:gd name="connsiteX50" fmla="*/ 123825 w 11482387"/>
              <a:gd name="connsiteY50" fmla="*/ 4532313 h 6858000"/>
              <a:gd name="connsiteX51" fmla="*/ 107950 w 11482387"/>
              <a:gd name="connsiteY51" fmla="*/ 4495800 h 6858000"/>
              <a:gd name="connsiteX52" fmla="*/ 69850 w 11482387"/>
              <a:gd name="connsiteY52" fmla="*/ 4419600 h 6858000"/>
              <a:gd name="connsiteX53" fmla="*/ 50800 w 11482387"/>
              <a:gd name="connsiteY53" fmla="*/ 4383088 h 6858000"/>
              <a:gd name="connsiteX54" fmla="*/ 34925 w 11482387"/>
              <a:gd name="connsiteY54" fmla="*/ 4341813 h 6858000"/>
              <a:gd name="connsiteX55" fmla="*/ 20637 w 11482387"/>
              <a:gd name="connsiteY55" fmla="*/ 4295775 h 6858000"/>
              <a:gd name="connsiteX56" fmla="*/ 9525 w 11482387"/>
              <a:gd name="connsiteY56" fmla="*/ 4243388 h 6858000"/>
              <a:gd name="connsiteX57" fmla="*/ 1587 w 11482387"/>
              <a:gd name="connsiteY57" fmla="*/ 4183063 h 6858000"/>
              <a:gd name="connsiteX58" fmla="*/ 0 w 11482387"/>
              <a:gd name="connsiteY58" fmla="*/ 4114800 h 6858000"/>
              <a:gd name="connsiteX59" fmla="*/ 1587 w 11482387"/>
              <a:gd name="connsiteY59" fmla="*/ 4046538 h 6858000"/>
              <a:gd name="connsiteX60" fmla="*/ 9525 w 11482387"/>
              <a:gd name="connsiteY60" fmla="*/ 3986213 h 6858000"/>
              <a:gd name="connsiteX61" fmla="*/ 20637 w 11482387"/>
              <a:gd name="connsiteY61" fmla="*/ 3933825 h 6858000"/>
              <a:gd name="connsiteX62" fmla="*/ 34925 w 11482387"/>
              <a:gd name="connsiteY62" fmla="*/ 3887788 h 6858000"/>
              <a:gd name="connsiteX63" fmla="*/ 50800 w 11482387"/>
              <a:gd name="connsiteY63" fmla="*/ 3846513 h 6858000"/>
              <a:gd name="connsiteX64" fmla="*/ 69850 w 11482387"/>
              <a:gd name="connsiteY64" fmla="*/ 3810000 h 6858000"/>
              <a:gd name="connsiteX65" fmla="*/ 88900 w 11482387"/>
              <a:gd name="connsiteY65" fmla="*/ 3771900 h 6858000"/>
              <a:gd name="connsiteX66" fmla="*/ 107950 w 11482387"/>
              <a:gd name="connsiteY66" fmla="*/ 3733800 h 6858000"/>
              <a:gd name="connsiteX67" fmla="*/ 123825 w 11482387"/>
              <a:gd name="connsiteY67" fmla="*/ 3697288 h 6858000"/>
              <a:gd name="connsiteX68" fmla="*/ 139700 w 11482387"/>
              <a:gd name="connsiteY68" fmla="*/ 3656013 h 6858000"/>
              <a:gd name="connsiteX69" fmla="*/ 155575 w 11482387"/>
              <a:gd name="connsiteY69" fmla="*/ 3609975 h 6858000"/>
              <a:gd name="connsiteX70" fmla="*/ 166687 w 11482387"/>
              <a:gd name="connsiteY70" fmla="*/ 3557588 h 6858000"/>
              <a:gd name="connsiteX71" fmla="*/ 173037 w 11482387"/>
              <a:gd name="connsiteY71" fmla="*/ 3497263 h 6858000"/>
              <a:gd name="connsiteX72" fmla="*/ 176212 w 11482387"/>
              <a:gd name="connsiteY72" fmla="*/ 3427413 h 6858000"/>
              <a:gd name="connsiteX73" fmla="*/ 173037 w 11482387"/>
              <a:gd name="connsiteY73" fmla="*/ 3360738 h 6858000"/>
              <a:gd name="connsiteX74" fmla="*/ 166687 w 11482387"/>
              <a:gd name="connsiteY74" fmla="*/ 3300413 h 6858000"/>
              <a:gd name="connsiteX75" fmla="*/ 155575 w 11482387"/>
              <a:gd name="connsiteY75" fmla="*/ 3248025 h 6858000"/>
              <a:gd name="connsiteX76" fmla="*/ 139700 w 11482387"/>
              <a:gd name="connsiteY76" fmla="*/ 3201988 h 6858000"/>
              <a:gd name="connsiteX77" fmla="*/ 123825 w 11482387"/>
              <a:gd name="connsiteY77" fmla="*/ 3160713 h 6858000"/>
              <a:gd name="connsiteX78" fmla="*/ 107950 w 11482387"/>
              <a:gd name="connsiteY78" fmla="*/ 3124200 h 6858000"/>
              <a:gd name="connsiteX79" fmla="*/ 88900 w 11482387"/>
              <a:gd name="connsiteY79" fmla="*/ 3086100 h 6858000"/>
              <a:gd name="connsiteX80" fmla="*/ 69850 w 11482387"/>
              <a:gd name="connsiteY80" fmla="*/ 3048000 h 6858000"/>
              <a:gd name="connsiteX81" fmla="*/ 50800 w 11482387"/>
              <a:gd name="connsiteY81" fmla="*/ 3011488 h 6858000"/>
              <a:gd name="connsiteX82" fmla="*/ 34925 w 11482387"/>
              <a:gd name="connsiteY82" fmla="*/ 2970213 h 6858000"/>
              <a:gd name="connsiteX83" fmla="*/ 20637 w 11482387"/>
              <a:gd name="connsiteY83" fmla="*/ 2924175 h 6858000"/>
              <a:gd name="connsiteX84" fmla="*/ 9525 w 11482387"/>
              <a:gd name="connsiteY84" fmla="*/ 2871788 h 6858000"/>
              <a:gd name="connsiteX85" fmla="*/ 1587 w 11482387"/>
              <a:gd name="connsiteY85" fmla="*/ 2811463 h 6858000"/>
              <a:gd name="connsiteX86" fmla="*/ 0 w 11482387"/>
              <a:gd name="connsiteY86" fmla="*/ 2743200 h 6858000"/>
              <a:gd name="connsiteX87" fmla="*/ 1587 w 11482387"/>
              <a:gd name="connsiteY87" fmla="*/ 2674938 h 6858000"/>
              <a:gd name="connsiteX88" fmla="*/ 9525 w 11482387"/>
              <a:gd name="connsiteY88" fmla="*/ 2614613 h 6858000"/>
              <a:gd name="connsiteX89" fmla="*/ 20637 w 11482387"/>
              <a:gd name="connsiteY89" fmla="*/ 2562225 h 6858000"/>
              <a:gd name="connsiteX90" fmla="*/ 34925 w 11482387"/>
              <a:gd name="connsiteY90" fmla="*/ 2516188 h 6858000"/>
              <a:gd name="connsiteX91" fmla="*/ 50800 w 11482387"/>
              <a:gd name="connsiteY91" fmla="*/ 2474913 h 6858000"/>
              <a:gd name="connsiteX92" fmla="*/ 69850 w 11482387"/>
              <a:gd name="connsiteY92" fmla="*/ 2438400 h 6858000"/>
              <a:gd name="connsiteX93" fmla="*/ 88900 w 11482387"/>
              <a:gd name="connsiteY93" fmla="*/ 2400300 h 6858000"/>
              <a:gd name="connsiteX94" fmla="*/ 107950 w 11482387"/>
              <a:gd name="connsiteY94" fmla="*/ 2362200 h 6858000"/>
              <a:gd name="connsiteX95" fmla="*/ 123825 w 11482387"/>
              <a:gd name="connsiteY95" fmla="*/ 2325688 h 6858000"/>
              <a:gd name="connsiteX96" fmla="*/ 139700 w 11482387"/>
              <a:gd name="connsiteY96" fmla="*/ 2284413 h 6858000"/>
              <a:gd name="connsiteX97" fmla="*/ 155575 w 11482387"/>
              <a:gd name="connsiteY97" fmla="*/ 2238375 h 6858000"/>
              <a:gd name="connsiteX98" fmla="*/ 166687 w 11482387"/>
              <a:gd name="connsiteY98" fmla="*/ 2185988 h 6858000"/>
              <a:gd name="connsiteX99" fmla="*/ 173037 w 11482387"/>
              <a:gd name="connsiteY99" fmla="*/ 2125663 h 6858000"/>
              <a:gd name="connsiteX100" fmla="*/ 176212 w 11482387"/>
              <a:gd name="connsiteY100" fmla="*/ 2057400 h 6858000"/>
              <a:gd name="connsiteX101" fmla="*/ 173037 w 11482387"/>
              <a:gd name="connsiteY101" fmla="*/ 1989138 h 6858000"/>
              <a:gd name="connsiteX102" fmla="*/ 166687 w 11482387"/>
              <a:gd name="connsiteY102" fmla="*/ 1928813 h 6858000"/>
              <a:gd name="connsiteX103" fmla="*/ 155575 w 11482387"/>
              <a:gd name="connsiteY103" fmla="*/ 1876425 h 6858000"/>
              <a:gd name="connsiteX104" fmla="*/ 139700 w 11482387"/>
              <a:gd name="connsiteY104" fmla="*/ 1830388 h 6858000"/>
              <a:gd name="connsiteX105" fmla="*/ 123825 w 11482387"/>
              <a:gd name="connsiteY105" fmla="*/ 1789113 h 6858000"/>
              <a:gd name="connsiteX106" fmla="*/ 107950 w 11482387"/>
              <a:gd name="connsiteY106" fmla="*/ 1752600 h 6858000"/>
              <a:gd name="connsiteX107" fmla="*/ 88900 w 11482387"/>
              <a:gd name="connsiteY107" fmla="*/ 1714500 h 6858000"/>
              <a:gd name="connsiteX108" fmla="*/ 69850 w 11482387"/>
              <a:gd name="connsiteY108" fmla="*/ 1676400 h 6858000"/>
              <a:gd name="connsiteX109" fmla="*/ 50800 w 11482387"/>
              <a:gd name="connsiteY109" fmla="*/ 1639888 h 6858000"/>
              <a:gd name="connsiteX110" fmla="*/ 34925 w 11482387"/>
              <a:gd name="connsiteY110" fmla="*/ 1598613 h 6858000"/>
              <a:gd name="connsiteX111" fmla="*/ 20637 w 11482387"/>
              <a:gd name="connsiteY111" fmla="*/ 1552575 h 6858000"/>
              <a:gd name="connsiteX112" fmla="*/ 9525 w 11482387"/>
              <a:gd name="connsiteY112" fmla="*/ 1500188 h 6858000"/>
              <a:gd name="connsiteX113" fmla="*/ 1587 w 11482387"/>
              <a:gd name="connsiteY113" fmla="*/ 1439863 h 6858000"/>
              <a:gd name="connsiteX114" fmla="*/ 0 w 11482387"/>
              <a:gd name="connsiteY114" fmla="*/ 1371600 h 6858000"/>
              <a:gd name="connsiteX115" fmla="*/ 1587 w 11482387"/>
              <a:gd name="connsiteY115" fmla="*/ 1303338 h 6858000"/>
              <a:gd name="connsiteX116" fmla="*/ 9525 w 11482387"/>
              <a:gd name="connsiteY116" fmla="*/ 1243013 h 6858000"/>
              <a:gd name="connsiteX117" fmla="*/ 20637 w 11482387"/>
              <a:gd name="connsiteY117" fmla="*/ 1190625 h 6858000"/>
              <a:gd name="connsiteX118" fmla="*/ 34925 w 11482387"/>
              <a:gd name="connsiteY118" fmla="*/ 1144588 h 6858000"/>
              <a:gd name="connsiteX119" fmla="*/ 50800 w 11482387"/>
              <a:gd name="connsiteY119" fmla="*/ 1103313 h 6858000"/>
              <a:gd name="connsiteX120" fmla="*/ 69850 w 11482387"/>
              <a:gd name="connsiteY120" fmla="*/ 1066800 h 6858000"/>
              <a:gd name="connsiteX121" fmla="*/ 88900 w 11482387"/>
              <a:gd name="connsiteY121" fmla="*/ 1028700 h 6858000"/>
              <a:gd name="connsiteX122" fmla="*/ 107950 w 11482387"/>
              <a:gd name="connsiteY122" fmla="*/ 990600 h 6858000"/>
              <a:gd name="connsiteX123" fmla="*/ 123825 w 11482387"/>
              <a:gd name="connsiteY123" fmla="*/ 954088 h 6858000"/>
              <a:gd name="connsiteX124" fmla="*/ 139700 w 11482387"/>
              <a:gd name="connsiteY124" fmla="*/ 912813 h 6858000"/>
              <a:gd name="connsiteX125" fmla="*/ 155575 w 11482387"/>
              <a:gd name="connsiteY125" fmla="*/ 866775 h 6858000"/>
              <a:gd name="connsiteX126" fmla="*/ 166687 w 11482387"/>
              <a:gd name="connsiteY126" fmla="*/ 814388 h 6858000"/>
              <a:gd name="connsiteX127" fmla="*/ 173037 w 11482387"/>
              <a:gd name="connsiteY127" fmla="*/ 754063 h 6858000"/>
              <a:gd name="connsiteX128" fmla="*/ 176212 w 11482387"/>
              <a:gd name="connsiteY128" fmla="*/ 685800 h 6858000"/>
              <a:gd name="connsiteX129" fmla="*/ 173037 w 11482387"/>
              <a:gd name="connsiteY129" fmla="*/ 617538 h 6858000"/>
              <a:gd name="connsiteX130" fmla="*/ 166687 w 11482387"/>
              <a:gd name="connsiteY130" fmla="*/ 557213 h 6858000"/>
              <a:gd name="connsiteX131" fmla="*/ 155575 w 11482387"/>
              <a:gd name="connsiteY131" fmla="*/ 504825 h 6858000"/>
              <a:gd name="connsiteX132" fmla="*/ 139700 w 11482387"/>
              <a:gd name="connsiteY132" fmla="*/ 458788 h 6858000"/>
              <a:gd name="connsiteX133" fmla="*/ 123825 w 11482387"/>
              <a:gd name="connsiteY133" fmla="*/ 417513 h 6858000"/>
              <a:gd name="connsiteX134" fmla="*/ 107950 w 11482387"/>
              <a:gd name="connsiteY134" fmla="*/ 381000 h 6858000"/>
              <a:gd name="connsiteX135" fmla="*/ 88900 w 11482387"/>
              <a:gd name="connsiteY135" fmla="*/ 342900 h 6858000"/>
              <a:gd name="connsiteX136" fmla="*/ 69850 w 11482387"/>
              <a:gd name="connsiteY136" fmla="*/ 304800 h 6858000"/>
              <a:gd name="connsiteX137" fmla="*/ 50800 w 11482387"/>
              <a:gd name="connsiteY137" fmla="*/ 268288 h 6858000"/>
              <a:gd name="connsiteX138" fmla="*/ 34925 w 11482387"/>
              <a:gd name="connsiteY138" fmla="*/ 227013 h 6858000"/>
              <a:gd name="connsiteX139" fmla="*/ 20637 w 11482387"/>
              <a:gd name="connsiteY139" fmla="*/ 180975 h 6858000"/>
              <a:gd name="connsiteX140" fmla="*/ 9525 w 11482387"/>
              <a:gd name="connsiteY140" fmla="*/ 128588 h 6858000"/>
              <a:gd name="connsiteX141" fmla="*/ 1587 w 11482387"/>
              <a:gd name="connsiteY141" fmla="*/ 682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1482387" h="6858000">
                <a:moveTo>
                  <a:pt x="0" y="0"/>
                </a:moveTo>
                <a:lnTo>
                  <a:pt x="11482387" y="0"/>
                </a:lnTo>
                <a:lnTo>
                  <a:pt x="11482387" y="6858000"/>
                </a:lnTo>
                <a:lnTo>
                  <a:pt x="0" y="6858000"/>
                </a:lnTo>
                <a:lnTo>
                  <a:pt x="1587" y="6789738"/>
                </a:lnTo>
                <a:lnTo>
                  <a:pt x="9525" y="6729413"/>
                </a:lnTo>
                <a:lnTo>
                  <a:pt x="20637" y="6677025"/>
                </a:lnTo>
                <a:lnTo>
                  <a:pt x="34925" y="6630988"/>
                </a:lnTo>
                <a:lnTo>
                  <a:pt x="50800" y="6589713"/>
                </a:lnTo>
                <a:lnTo>
                  <a:pt x="69850" y="6553200"/>
                </a:lnTo>
                <a:lnTo>
                  <a:pt x="88900" y="6515100"/>
                </a:lnTo>
                <a:lnTo>
                  <a:pt x="107950" y="6477000"/>
                </a:lnTo>
                <a:lnTo>
                  <a:pt x="123825" y="6440488"/>
                </a:lnTo>
                <a:lnTo>
                  <a:pt x="139700" y="6399213"/>
                </a:lnTo>
                <a:lnTo>
                  <a:pt x="155575" y="6353175"/>
                </a:lnTo>
                <a:lnTo>
                  <a:pt x="166687" y="6300788"/>
                </a:lnTo>
                <a:lnTo>
                  <a:pt x="173037" y="6240463"/>
                </a:lnTo>
                <a:lnTo>
                  <a:pt x="176212" y="6172200"/>
                </a:lnTo>
                <a:lnTo>
                  <a:pt x="173037" y="6103938"/>
                </a:lnTo>
                <a:lnTo>
                  <a:pt x="166687" y="6043613"/>
                </a:lnTo>
                <a:lnTo>
                  <a:pt x="155575" y="5991225"/>
                </a:lnTo>
                <a:lnTo>
                  <a:pt x="139700" y="5945188"/>
                </a:lnTo>
                <a:lnTo>
                  <a:pt x="123825" y="5903913"/>
                </a:lnTo>
                <a:lnTo>
                  <a:pt x="107950" y="5867400"/>
                </a:lnTo>
                <a:lnTo>
                  <a:pt x="88900" y="5829300"/>
                </a:lnTo>
                <a:lnTo>
                  <a:pt x="69850" y="5791200"/>
                </a:lnTo>
                <a:lnTo>
                  <a:pt x="50800" y="5754688"/>
                </a:lnTo>
                <a:lnTo>
                  <a:pt x="34925" y="5713413"/>
                </a:lnTo>
                <a:lnTo>
                  <a:pt x="20637" y="5667375"/>
                </a:lnTo>
                <a:lnTo>
                  <a:pt x="9525" y="5614988"/>
                </a:lnTo>
                <a:lnTo>
                  <a:pt x="1587" y="5554663"/>
                </a:lnTo>
                <a:lnTo>
                  <a:pt x="0" y="5486400"/>
                </a:lnTo>
                <a:lnTo>
                  <a:pt x="1587" y="5418138"/>
                </a:lnTo>
                <a:lnTo>
                  <a:pt x="9525" y="5357813"/>
                </a:lnTo>
                <a:lnTo>
                  <a:pt x="20637" y="5305425"/>
                </a:lnTo>
                <a:lnTo>
                  <a:pt x="34925" y="5259388"/>
                </a:lnTo>
                <a:lnTo>
                  <a:pt x="50800" y="5218113"/>
                </a:lnTo>
                <a:lnTo>
                  <a:pt x="69850" y="5181600"/>
                </a:lnTo>
                <a:lnTo>
                  <a:pt x="88900" y="5143500"/>
                </a:lnTo>
                <a:lnTo>
                  <a:pt x="107950" y="5105400"/>
                </a:lnTo>
                <a:lnTo>
                  <a:pt x="123825" y="5068888"/>
                </a:lnTo>
                <a:lnTo>
                  <a:pt x="139700" y="5027613"/>
                </a:lnTo>
                <a:lnTo>
                  <a:pt x="155575" y="4981575"/>
                </a:lnTo>
                <a:lnTo>
                  <a:pt x="166687" y="4929188"/>
                </a:lnTo>
                <a:lnTo>
                  <a:pt x="173037" y="4868863"/>
                </a:lnTo>
                <a:lnTo>
                  <a:pt x="176212" y="4800600"/>
                </a:lnTo>
                <a:lnTo>
                  <a:pt x="173037" y="4732338"/>
                </a:lnTo>
                <a:lnTo>
                  <a:pt x="166687" y="4672013"/>
                </a:lnTo>
                <a:lnTo>
                  <a:pt x="155575" y="4619625"/>
                </a:lnTo>
                <a:lnTo>
                  <a:pt x="139700" y="4573588"/>
                </a:lnTo>
                <a:lnTo>
                  <a:pt x="123825" y="4532313"/>
                </a:lnTo>
                <a:lnTo>
                  <a:pt x="107950" y="4495800"/>
                </a:lnTo>
                <a:lnTo>
                  <a:pt x="69850" y="4419600"/>
                </a:lnTo>
                <a:lnTo>
                  <a:pt x="50800" y="4383088"/>
                </a:lnTo>
                <a:lnTo>
                  <a:pt x="34925" y="4341813"/>
                </a:lnTo>
                <a:lnTo>
                  <a:pt x="20637" y="4295775"/>
                </a:lnTo>
                <a:lnTo>
                  <a:pt x="9525" y="4243388"/>
                </a:lnTo>
                <a:lnTo>
                  <a:pt x="1587" y="4183063"/>
                </a:lnTo>
                <a:lnTo>
                  <a:pt x="0" y="4114800"/>
                </a:lnTo>
                <a:lnTo>
                  <a:pt x="1587" y="4046538"/>
                </a:lnTo>
                <a:lnTo>
                  <a:pt x="9525" y="3986213"/>
                </a:lnTo>
                <a:lnTo>
                  <a:pt x="20637" y="3933825"/>
                </a:lnTo>
                <a:lnTo>
                  <a:pt x="34925" y="3887788"/>
                </a:lnTo>
                <a:lnTo>
                  <a:pt x="50800" y="3846513"/>
                </a:lnTo>
                <a:lnTo>
                  <a:pt x="69850" y="3810000"/>
                </a:lnTo>
                <a:lnTo>
                  <a:pt x="88900" y="3771900"/>
                </a:lnTo>
                <a:lnTo>
                  <a:pt x="107950" y="3733800"/>
                </a:lnTo>
                <a:lnTo>
                  <a:pt x="123825" y="3697288"/>
                </a:lnTo>
                <a:lnTo>
                  <a:pt x="139700" y="3656013"/>
                </a:lnTo>
                <a:lnTo>
                  <a:pt x="155575" y="3609975"/>
                </a:lnTo>
                <a:lnTo>
                  <a:pt x="166687" y="3557588"/>
                </a:lnTo>
                <a:lnTo>
                  <a:pt x="173037" y="3497263"/>
                </a:lnTo>
                <a:lnTo>
                  <a:pt x="176212" y="3427413"/>
                </a:lnTo>
                <a:lnTo>
                  <a:pt x="173037" y="3360738"/>
                </a:lnTo>
                <a:lnTo>
                  <a:pt x="166687" y="3300413"/>
                </a:lnTo>
                <a:lnTo>
                  <a:pt x="155575" y="3248025"/>
                </a:lnTo>
                <a:lnTo>
                  <a:pt x="139700" y="3201988"/>
                </a:lnTo>
                <a:lnTo>
                  <a:pt x="123825" y="3160713"/>
                </a:lnTo>
                <a:lnTo>
                  <a:pt x="107950" y="3124200"/>
                </a:lnTo>
                <a:lnTo>
                  <a:pt x="88900" y="3086100"/>
                </a:lnTo>
                <a:lnTo>
                  <a:pt x="69850" y="3048000"/>
                </a:lnTo>
                <a:lnTo>
                  <a:pt x="50800" y="3011488"/>
                </a:lnTo>
                <a:lnTo>
                  <a:pt x="34925" y="2970213"/>
                </a:lnTo>
                <a:lnTo>
                  <a:pt x="20637" y="2924175"/>
                </a:lnTo>
                <a:lnTo>
                  <a:pt x="9525" y="2871788"/>
                </a:lnTo>
                <a:lnTo>
                  <a:pt x="1587" y="2811463"/>
                </a:lnTo>
                <a:lnTo>
                  <a:pt x="0" y="2743200"/>
                </a:lnTo>
                <a:lnTo>
                  <a:pt x="1587" y="2674938"/>
                </a:lnTo>
                <a:lnTo>
                  <a:pt x="9525" y="2614613"/>
                </a:lnTo>
                <a:lnTo>
                  <a:pt x="20637" y="2562225"/>
                </a:lnTo>
                <a:lnTo>
                  <a:pt x="34925" y="2516188"/>
                </a:lnTo>
                <a:lnTo>
                  <a:pt x="50800" y="2474913"/>
                </a:lnTo>
                <a:lnTo>
                  <a:pt x="69850" y="2438400"/>
                </a:lnTo>
                <a:lnTo>
                  <a:pt x="88900" y="2400300"/>
                </a:lnTo>
                <a:lnTo>
                  <a:pt x="107950" y="2362200"/>
                </a:lnTo>
                <a:lnTo>
                  <a:pt x="123825" y="2325688"/>
                </a:lnTo>
                <a:lnTo>
                  <a:pt x="139700" y="2284413"/>
                </a:lnTo>
                <a:lnTo>
                  <a:pt x="155575" y="2238375"/>
                </a:lnTo>
                <a:lnTo>
                  <a:pt x="166687" y="2185988"/>
                </a:lnTo>
                <a:lnTo>
                  <a:pt x="173037" y="2125663"/>
                </a:lnTo>
                <a:lnTo>
                  <a:pt x="176212" y="2057400"/>
                </a:lnTo>
                <a:lnTo>
                  <a:pt x="173037" y="1989138"/>
                </a:lnTo>
                <a:lnTo>
                  <a:pt x="166687" y="1928813"/>
                </a:lnTo>
                <a:lnTo>
                  <a:pt x="155575" y="1876425"/>
                </a:lnTo>
                <a:lnTo>
                  <a:pt x="139700" y="1830388"/>
                </a:lnTo>
                <a:lnTo>
                  <a:pt x="123825" y="1789113"/>
                </a:lnTo>
                <a:lnTo>
                  <a:pt x="107950" y="1752600"/>
                </a:lnTo>
                <a:lnTo>
                  <a:pt x="88900" y="1714500"/>
                </a:lnTo>
                <a:lnTo>
                  <a:pt x="69850" y="1676400"/>
                </a:lnTo>
                <a:lnTo>
                  <a:pt x="50800" y="1639888"/>
                </a:lnTo>
                <a:lnTo>
                  <a:pt x="34925" y="1598613"/>
                </a:lnTo>
                <a:lnTo>
                  <a:pt x="20637" y="1552575"/>
                </a:lnTo>
                <a:lnTo>
                  <a:pt x="9525" y="1500188"/>
                </a:lnTo>
                <a:lnTo>
                  <a:pt x="1587" y="1439863"/>
                </a:lnTo>
                <a:lnTo>
                  <a:pt x="0" y="1371600"/>
                </a:lnTo>
                <a:lnTo>
                  <a:pt x="1587" y="1303338"/>
                </a:lnTo>
                <a:lnTo>
                  <a:pt x="9525" y="1243013"/>
                </a:lnTo>
                <a:lnTo>
                  <a:pt x="20637" y="1190625"/>
                </a:lnTo>
                <a:lnTo>
                  <a:pt x="34925" y="1144588"/>
                </a:lnTo>
                <a:lnTo>
                  <a:pt x="50800" y="1103313"/>
                </a:lnTo>
                <a:lnTo>
                  <a:pt x="69850" y="1066800"/>
                </a:lnTo>
                <a:lnTo>
                  <a:pt x="88900" y="1028700"/>
                </a:lnTo>
                <a:lnTo>
                  <a:pt x="107950" y="990600"/>
                </a:lnTo>
                <a:lnTo>
                  <a:pt x="123825" y="954088"/>
                </a:lnTo>
                <a:lnTo>
                  <a:pt x="139700" y="912813"/>
                </a:lnTo>
                <a:lnTo>
                  <a:pt x="155575" y="866775"/>
                </a:lnTo>
                <a:lnTo>
                  <a:pt x="166687" y="814388"/>
                </a:lnTo>
                <a:lnTo>
                  <a:pt x="173037" y="754063"/>
                </a:lnTo>
                <a:lnTo>
                  <a:pt x="176212" y="685800"/>
                </a:lnTo>
                <a:lnTo>
                  <a:pt x="173037" y="617538"/>
                </a:lnTo>
                <a:lnTo>
                  <a:pt x="166687" y="557213"/>
                </a:lnTo>
                <a:lnTo>
                  <a:pt x="155575" y="504825"/>
                </a:lnTo>
                <a:lnTo>
                  <a:pt x="139700" y="458788"/>
                </a:lnTo>
                <a:lnTo>
                  <a:pt x="123825" y="417513"/>
                </a:lnTo>
                <a:lnTo>
                  <a:pt x="107950" y="381000"/>
                </a:lnTo>
                <a:lnTo>
                  <a:pt x="88900" y="342900"/>
                </a:lnTo>
                <a:lnTo>
                  <a:pt x="69850" y="304800"/>
                </a:lnTo>
                <a:lnTo>
                  <a:pt x="50800" y="268288"/>
                </a:lnTo>
                <a:lnTo>
                  <a:pt x="34925" y="227013"/>
                </a:lnTo>
                <a:lnTo>
                  <a:pt x="20637" y="180975"/>
                </a:lnTo>
                <a:lnTo>
                  <a:pt x="9525" y="128588"/>
                </a:lnTo>
                <a:lnTo>
                  <a:pt x="1587" y="68263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5D740-CA21-4890-8A92-2C62A3F1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382385"/>
            <a:ext cx="4473261" cy="72896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Contents of report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91D00-B4F7-4EA6-9548-718128A31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065" y="1493723"/>
            <a:ext cx="1017832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40E486-59EF-8E48-B5D0-CB09E394F523}"/>
              </a:ext>
            </a:extLst>
          </p:cNvPr>
          <p:cNvSpPr txBox="1"/>
          <p:nvPr/>
        </p:nvSpPr>
        <p:spPr>
          <a:xfrm>
            <a:off x="1526986" y="1277533"/>
            <a:ext cx="60967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4400" dirty="0"/>
              <a:t>BACKGROUND</a:t>
            </a:r>
          </a:p>
          <a:p>
            <a:pPr marL="285750" indent="-285750">
              <a:buFontTx/>
              <a:buChar char="-"/>
            </a:pPr>
            <a:r>
              <a:rPr lang="en-US" sz="4400" dirty="0"/>
              <a:t>DATA SOURCES</a:t>
            </a:r>
          </a:p>
          <a:p>
            <a:pPr marL="285750" indent="-285750">
              <a:buFontTx/>
              <a:buChar char="-"/>
            </a:pPr>
            <a:r>
              <a:rPr lang="en-US" sz="4400" dirty="0"/>
              <a:t>METHODS/TOOLS</a:t>
            </a:r>
          </a:p>
          <a:p>
            <a:pPr marL="285750" indent="-285750">
              <a:buFontTx/>
              <a:buChar char="-"/>
            </a:pPr>
            <a:r>
              <a:rPr lang="en-US" sz="4400" dirty="0"/>
              <a:t>EXPECTATIONS </a:t>
            </a:r>
          </a:p>
          <a:p>
            <a:pPr marL="285750" indent="-285750">
              <a:buFontTx/>
              <a:buChar char="-"/>
            </a:pPr>
            <a:r>
              <a:rPr lang="en-US" sz="4400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668503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757F7C-9DAF-499A-8B1A-78F94B4EB0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51AADE-3190-40C1-806A-ED3744263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613" y="0"/>
            <a:ext cx="11482387" cy="6858000"/>
          </a:xfrm>
          <a:custGeom>
            <a:avLst/>
            <a:gdLst>
              <a:gd name="connsiteX0" fmla="*/ 0 w 11482387"/>
              <a:gd name="connsiteY0" fmla="*/ 0 h 6858000"/>
              <a:gd name="connsiteX1" fmla="*/ 11482387 w 11482387"/>
              <a:gd name="connsiteY1" fmla="*/ 0 h 6858000"/>
              <a:gd name="connsiteX2" fmla="*/ 11482387 w 11482387"/>
              <a:gd name="connsiteY2" fmla="*/ 6858000 h 6858000"/>
              <a:gd name="connsiteX3" fmla="*/ 0 w 11482387"/>
              <a:gd name="connsiteY3" fmla="*/ 6858000 h 6858000"/>
              <a:gd name="connsiteX4" fmla="*/ 1587 w 11482387"/>
              <a:gd name="connsiteY4" fmla="*/ 6789738 h 6858000"/>
              <a:gd name="connsiteX5" fmla="*/ 9525 w 11482387"/>
              <a:gd name="connsiteY5" fmla="*/ 6729413 h 6858000"/>
              <a:gd name="connsiteX6" fmla="*/ 20637 w 11482387"/>
              <a:gd name="connsiteY6" fmla="*/ 6677025 h 6858000"/>
              <a:gd name="connsiteX7" fmla="*/ 34925 w 11482387"/>
              <a:gd name="connsiteY7" fmla="*/ 6630988 h 6858000"/>
              <a:gd name="connsiteX8" fmla="*/ 50800 w 11482387"/>
              <a:gd name="connsiteY8" fmla="*/ 6589713 h 6858000"/>
              <a:gd name="connsiteX9" fmla="*/ 69850 w 11482387"/>
              <a:gd name="connsiteY9" fmla="*/ 6553200 h 6858000"/>
              <a:gd name="connsiteX10" fmla="*/ 88900 w 11482387"/>
              <a:gd name="connsiteY10" fmla="*/ 6515100 h 6858000"/>
              <a:gd name="connsiteX11" fmla="*/ 107950 w 11482387"/>
              <a:gd name="connsiteY11" fmla="*/ 6477000 h 6858000"/>
              <a:gd name="connsiteX12" fmla="*/ 123825 w 11482387"/>
              <a:gd name="connsiteY12" fmla="*/ 6440488 h 6858000"/>
              <a:gd name="connsiteX13" fmla="*/ 139700 w 11482387"/>
              <a:gd name="connsiteY13" fmla="*/ 6399213 h 6858000"/>
              <a:gd name="connsiteX14" fmla="*/ 155575 w 11482387"/>
              <a:gd name="connsiteY14" fmla="*/ 6353175 h 6858000"/>
              <a:gd name="connsiteX15" fmla="*/ 166687 w 11482387"/>
              <a:gd name="connsiteY15" fmla="*/ 6300788 h 6858000"/>
              <a:gd name="connsiteX16" fmla="*/ 173037 w 11482387"/>
              <a:gd name="connsiteY16" fmla="*/ 6240463 h 6858000"/>
              <a:gd name="connsiteX17" fmla="*/ 176212 w 11482387"/>
              <a:gd name="connsiteY17" fmla="*/ 6172200 h 6858000"/>
              <a:gd name="connsiteX18" fmla="*/ 173037 w 11482387"/>
              <a:gd name="connsiteY18" fmla="*/ 6103938 h 6858000"/>
              <a:gd name="connsiteX19" fmla="*/ 166687 w 11482387"/>
              <a:gd name="connsiteY19" fmla="*/ 6043613 h 6858000"/>
              <a:gd name="connsiteX20" fmla="*/ 155575 w 11482387"/>
              <a:gd name="connsiteY20" fmla="*/ 5991225 h 6858000"/>
              <a:gd name="connsiteX21" fmla="*/ 139700 w 11482387"/>
              <a:gd name="connsiteY21" fmla="*/ 5945188 h 6858000"/>
              <a:gd name="connsiteX22" fmla="*/ 123825 w 11482387"/>
              <a:gd name="connsiteY22" fmla="*/ 5903913 h 6858000"/>
              <a:gd name="connsiteX23" fmla="*/ 107950 w 11482387"/>
              <a:gd name="connsiteY23" fmla="*/ 5867400 h 6858000"/>
              <a:gd name="connsiteX24" fmla="*/ 88900 w 11482387"/>
              <a:gd name="connsiteY24" fmla="*/ 5829300 h 6858000"/>
              <a:gd name="connsiteX25" fmla="*/ 69850 w 11482387"/>
              <a:gd name="connsiteY25" fmla="*/ 5791200 h 6858000"/>
              <a:gd name="connsiteX26" fmla="*/ 50800 w 11482387"/>
              <a:gd name="connsiteY26" fmla="*/ 5754688 h 6858000"/>
              <a:gd name="connsiteX27" fmla="*/ 34925 w 11482387"/>
              <a:gd name="connsiteY27" fmla="*/ 5713413 h 6858000"/>
              <a:gd name="connsiteX28" fmla="*/ 20637 w 11482387"/>
              <a:gd name="connsiteY28" fmla="*/ 5667375 h 6858000"/>
              <a:gd name="connsiteX29" fmla="*/ 9525 w 11482387"/>
              <a:gd name="connsiteY29" fmla="*/ 5614988 h 6858000"/>
              <a:gd name="connsiteX30" fmla="*/ 1587 w 11482387"/>
              <a:gd name="connsiteY30" fmla="*/ 5554663 h 6858000"/>
              <a:gd name="connsiteX31" fmla="*/ 0 w 11482387"/>
              <a:gd name="connsiteY31" fmla="*/ 5486400 h 6858000"/>
              <a:gd name="connsiteX32" fmla="*/ 1587 w 11482387"/>
              <a:gd name="connsiteY32" fmla="*/ 5418138 h 6858000"/>
              <a:gd name="connsiteX33" fmla="*/ 9525 w 11482387"/>
              <a:gd name="connsiteY33" fmla="*/ 5357813 h 6858000"/>
              <a:gd name="connsiteX34" fmla="*/ 20637 w 11482387"/>
              <a:gd name="connsiteY34" fmla="*/ 5305425 h 6858000"/>
              <a:gd name="connsiteX35" fmla="*/ 34925 w 11482387"/>
              <a:gd name="connsiteY35" fmla="*/ 5259388 h 6858000"/>
              <a:gd name="connsiteX36" fmla="*/ 50800 w 11482387"/>
              <a:gd name="connsiteY36" fmla="*/ 5218113 h 6858000"/>
              <a:gd name="connsiteX37" fmla="*/ 69850 w 11482387"/>
              <a:gd name="connsiteY37" fmla="*/ 5181600 h 6858000"/>
              <a:gd name="connsiteX38" fmla="*/ 88900 w 11482387"/>
              <a:gd name="connsiteY38" fmla="*/ 5143500 h 6858000"/>
              <a:gd name="connsiteX39" fmla="*/ 107950 w 11482387"/>
              <a:gd name="connsiteY39" fmla="*/ 5105400 h 6858000"/>
              <a:gd name="connsiteX40" fmla="*/ 123825 w 11482387"/>
              <a:gd name="connsiteY40" fmla="*/ 5068888 h 6858000"/>
              <a:gd name="connsiteX41" fmla="*/ 139700 w 11482387"/>
              <a:gd name="connsiteY41" fmla="*/ 5027613 h 6858000"/>
              <a:gd name="connsiteX42" fmla="*/ 155575 w 11482387"/>
              <a:gd name="connsiteY42" fmla="*/ 4981575 h 6858000"/>
              <a:gd name="connsiteX43" fmla="*/ 166687 w 11482387"/>
              <a:gd name="connsiteY43" fmla="*/ 4929188 h 6858000"/>
              <a:gd name="connsiteX44" fmla="*/ 173037 w 11482387"/>
              <a:gd name="connsiteY44" fmla="*/ 4868863 h 6858000"/>
              <a:gd name="connsiteX45" fmla="*/ 176212 w 11482387"/>
              <a:gd name="connsiteY45" fmla="*/ 4800600 h 6858000"/>
              <a:gd name="connsiteX46" fmla="*/ 173037 w 11482387"/>
              <a:gd name="connsiteY46" fmla="*/ 4732338 h 6858000"/>
              <a:gd name="connsiteX47" fmla="*/ 166687 w 11482387"/>
              <a:gd name="connsiteY47" fmla="*/ 4672013 h 6858000"/>
              <a:gd name="connsiteX48" fmla="*/ 155575 w 11482387"/>
              <a:gd name="connsiteY48" fmla="*/ 4619625 h 6858000"/>
              <a:gd name="connsiteX49" fmla="*/ 139700 w 11482387"/>
              <a:gd name="connsiteY49" fmla="*/ 4573588 h 6858000"/>
              <a:gd name="connsiteX50" fmla="*/ 123825 w 11482387"/>
              <a:gd name="connsiteY50" fmla="*/ 4532313 h 6858000"/>
              <a:gd name="connsiteX51" fmla="*/ 107950 w 11482387"/>
              <a:gd name="connsiteY51" fmla="*/ 4495800 h 6858000"/>
              <a:gd name="connsiteX52" fmla="*/ 69850 w 11482387"/>
              <a:gd name="connsiteY52" fmla="*/ 4419600 h 6858000"/>
              <a:gd name="connsiteX53" fmla="*/ 50800 w 11482387"/>
              <a:gd name="connsiteY53" fmla="*/ 4383088 h 6858000"/>
              <a:gd name="connsiteX54" fmla="*/ 34925 w 11482387"/>
              <a:gd name="connsiteY54" fmla="*/ 4341813 h 6858000"/>
              <a:gd name="connsiteX55" fmla="*/ 20637 w 11482387"/>
              <a:gd name="connsiteY55" fmla="*/ 4295775 h 6858000"/>
              <a:gd name="connsiteX56" fmla="*/ 9525 w 11482387"/>
              <a:gd name="connsiteY56" fmla="*/ 4243388 h 6858000"/>
              <a:gd name="connsiteX57" fmla="*/ 1587 w 11482387"/>
              <a:gd name="connsiteY57" fmla="*/ 4183063 h 6858000"/>
              <a:gd name="connsiteX58" fmla="*/ 0 w 11482387"/>
              <a:gd name="connsiteY58" fmla="*/ 4114800 h 6858000"/>
              <a:gd name="connsiteX59" fmla="*/ 1587 w 11482387"/>
              <a:gd name="connsiteY59" fmla="*/ 4046538 h 6858000"/>
              <a:gd name="connsiteX60" fmla="*/ 9525 w 11482387"/>
              <a:gd name="connsiteY60" fmla="*/ 3986213 h 6858000"/>
              <a:gd name="connsiteX61" fmla="*/ 20637 w 11482387"/>
              <a:gd name="connsiteY61" fmla="*/ 3933825 h 6858000"/>
              <a:gd name="connsiteX62" fmla="*/ 34925 w 11482387"/>
              <a:gd name="connsiteY62" fmla="*/ 3887788 h 6858000"/>
              <a:gd name="connsiteX63" fmla="*/ 50800 w 11482387"/>
              <a:gd name="connsiteY63" fmla="*/ 3846513 h 6858000"/>
              <a:gd name="connsiteX64" fmla="*/ 69850 w 11482387"/>
              <a:gd name="connsiteY64" fmla="*/ 3810000 h 6858000"/>
              <a:gd name="connsiteX65" fmla="*/ 88900 w 11482387"/>
              <a:gd name="connsiteY65" fmla="*/ 3771900 h 6858000"/>
              <a:gd name="connsiteX66" fmla="*/ 107950 w 11482387"/>
              <a:gd name="connsiteY66" fmla="*/ 3733800 h 6858000"/>
              <a:gd name="connsiteX67" fmla="*/ 123825 w 11482387"/>
              <a:gd name="connsiteY67" fmla="*/ 3697288 h 6858000"/>
              <a:gd name="connsiteX68" fmla="*/ 139700 w 11482387"/>
              <a:gd name="connsiteY68" fmla="*/ 3656013 h 6858000"/>
              <a:gd name="connsiteX69" fmla="*/ 155575 w 11482387"/>
              <a:gd name="connsiteY69" fmla="*/ 3609975 h 6858000"/>
              <a:gd name="connsiteX70" fmla="*/ 166687 w 11482387"/>
              <a:gd name="connsiteY70" fmla="*/ 3557588 h 6858000"/>
              <a:gd name="connsiteX71" fmla="*/ 173037 w 11482387"/>
              <a:gd name="connsiteY71" fmla="*/ 3497263 h 6858000"/>
              <a:gd name="connsiteX72" fmla="*/ 176212 w 11482387"/>
              <a:gd name="connsiteY72" fmla="*/ 3427413 h 6858000"/>
              <a:gd name="connsiteX73" fmla="*/ 173037 w 11482387"/>
              <a:gd name="connsiteY73" fmla="*/ 3360738 h 6858000"/>
              <a:gd name="connsiteX74" fmla="*/ 166687 w 11482387"/>
              <a:gd name="connsiteY74" fmla="*/ 3300413 h 6858000"/>
              <a:gd name="connsiteX75" fmla="*/ 155575 w 11482387"/>
              <a:gd name="connsiteY75" fmla="*/ 3248025 h 6858000"/>
              <a:gd name="connsiteX76" fmla="*/ 139700 w 11482387"/>
              <a:gd name="connsiteY76" fmla="*/ 3201988 h 6858000"/>
              <a:gd name="connsiteX77" fmla="*/ 123825 w 11482387"/>
              <a:gd name="connsiteY77" fmla="*/ 3160713 h 6858000"/>
              <a:gd name="connsiteX78" fmla="*/ 107950 w 11482387"/>
              <a:gd name="connsiteY78" fmla="*/ 3124200 h 6858000"/>
              <a:gd name="connsiteX79" fmla="*/ 88900 w 11482387"/>
              <a:gd name="connsiteY79" fmla="*/ 3086100 h 6858000"/>
              <a:gd name="connsiteX80" fmla="*/ 69850 w 11482387"/>
              <a:gd name="connsiteY80" fmla="*/ 3048000 h 6858000"/>
              <a:gd name="connsiteX81" fmla="*/ 50800 w 11482387"/>
              <a:gd name="connsiteY81" fmla="*/ 3011488 h 6858000"/>
              <a:gd name="connsiteX82" fmla="*/ 34925 w 11482387"/>
              <a:gd name="connsiteY82" fmla="*/ 2970213 h 6858000"/>
              <a:gd name="connsiteX83" fmla="*/ 20637 w 11482387"/>
              <a:gd name="connsiteY83" fmla="*/ 2924175 h 6858000"/>
              <a:gd name="connsiteX84" fmla="*/ 9525 w 11482387"/>
              <a:gd name="connsiteY84" fmla="*/ 2871788 h 6858000"/>
              <a:gd name="connsiteX85" fmla="*/ 1587 w 11482387"/>
              <a:gd name="connsiteY85" fmla="*/ 2811463 h 6858000"/>
              <a:gd name="connsiteX86" fmla="*/ 0 w 11482387"/>
              <a:gd name="connsiteY86" fmla="*/ 2743200 h 6858000"/>
              <a:gd name="connsiteX87" fmla="*/ 1587 w 11482387"/>
              <a:gd name="connsiteY87" fmla="*/ 2674938 h 6858000"/>
              <a:gd name="connsiteX88" fmla="*/ 9525 w 11482387"/>
              <a:gd name="connsiteY88" fmla="*/ 2614613 h 6858000"/>
              <a:gd name="connsiteX89" fmla="*/ 20637 w 11482387"/>
              <a:gd name="connsiteY89" fmla="*/ 2562225 h 6858000"/>
              <a:gd name="connsiteX90" fmla="*/ 34925 w 11482387"/>
              <a:gd name="connsiteY90" fmla="*/ 2516188 h 6858000"/>
              <a:gd name="connsiteX91" fmla="*/ 50800 w 11482387"/>
              <a:gd name="connsiteY91" fmla="*/ 2474913 h 6858000"/>
              <a:gd name="connsiteX92" fmla="*/ 69850 w 11482387"/>
              <a:gd name="connsiteY92" fmla="*/ 2438400 h 6858000"/>
              <a:gd name="connsiteX93" fmla="*/ 88900 w 11482387"/>
              <a:gd name="connsiteY93" fmla="*/ 2400300 h 6858000"/>
              <a:gd name="connsiteX94" fmla="*/ 107950 w 11482387"/>
              <a:gd name="connsiteY94" fmla="*/ 2362200 h 6858000"/>
              <a:gd name="connsiteX95" fmla="*/ 123825 w 11482387"/>
              <a:gd name="connsiteY95" fmla="*/ 2325688 h 6858000"/>
              <a:gd name="connsiteX96" fmla="*/ 139700 w 11482387"/>
              <a:gd name="connsiteY96" fmla="*/ 2284413 h 6858000"/>
              <a:gd name="connsiteX97" fmla="*/ 155575 w 11482387"/>
              <a:gd name="connsiteY97" fmla="*/ 2238375 h 6858000"/>
              <a:gd name="connsiteX98" fmla="*/ 166687 w 11482387"/>
              <a:gd name="connsiteY98" fmla="*/ 2185988 h 6858000"/>
              <a:gd name="connsiteX99" fmla="*/ 173037 w 11482387"/>
              <a:gd name="connsiteY99" fmla="*/ 2125663 h 6858000"/>
              <a:gd name="connsiteX100" fmla="*/ 176212 w 11482387"/>
              <a:gd name="connsiteY100" fmla="*/ 2057400 h 6858000"/>
              <a:gd name="connsiteX101" fmla="*/ 173037 w 11482387"/>
              <a:gd name="connsiteY101" fmla="*/ 1989138 h 6858000"/>
              <a:gd name="connsiteX102" fmla="*/ 166687 w 11482387"/>
              <a:gd name="connsiteY102" fmla="*/ 1928813 h 6858000"/>
              <a:gd name="connsiteX103" fmla="*/ 155575 w 11482387"/>
              <a:gd name="connsiteY103" fmla="*/ 1876425 h 6858000"/>
              <a:gd name="connsiteX104" fmla="*/ 139700 w 11482387"/>
              <a:gd name="connsiteY104" fmla="*/ 1830388 h 6858000"/>
              <a:gd name="connsiteX105" fmla="*/ 123825 w 11482387"/>
              <a:gd name="connsiteY105" fmla="*/ 1789113 h 6858000"/>
              <a:gd name="connsiteX106" fmla="*/ 107950 w 11482387"/>
              <a:gd name="connsiteY106" fmla="*/ 1752600 h 6858000"/>
              <a:gd name="connsiteX107" fmla="*/ 88900 w 11482387"/>
              <a:gd name="connsiteY107" fmla="*/ 1714500 h 6858000"/>
              <a:gd name="connsiteX108" fmla="*/ 69850 w 11482387"/>
              <a:gd name="connsiteY108" fmla="*/ 1676400 h 6858000"/>
              <a:gd name="connsiteX109" fmla="*/ 50800 w 11482387"/>
              <a:gd name="connsiteY109" fmla="*/ 1639888 h 6858000"/>
              <a:gd name="connsiteX110" fmla="*/ 34925 w 11482387"/>
              <a:gd name="connsiteY110" fmla="*/ 1598613 h 6858000"/>
              <a:gd name="connsiteX111" fmla="*/ 20637 w 11482387"/>
              <a:gd name="connsiteY111" fmla="*/ 1552575 h 6858000"/>
              <a:gd name="connsiteX112" fmla="*/ 9525 w 11482387"/>
              <a:gd name="connsiteY112" fmla="*/ 1500188 h 6858000"/>
              <a:gd name="connsiteX113" fmla="*/ 1587 w 11482387"/>
              <a:gd name="connsiteY113" fmla="*/ 1439863 h 6858000"/>
              <a:gd name="connsiteX114" fmla="*/ 0 w 11482387"/>
              <a:gd name="connsiteY114" fmla="*/ 1371600 h 6858000"/>
              <a:gd name="connsiteX115" fmla="*/ 1587 w 11482387"/>
              <a:gd name="connsiteY115" fmla="*/ 1303338 h 6858000"/>
              <a:gd name="connsiteX116" fmla="*/ 9525 w 11482387"/>
              <a:gd name="connsiteY116" fmla="*/ 1243013 h 6858000"/>
              <a:gd name="connsiteX117" fmla="*/ 20637 w 11482387"/>
              <a:gd name="connsiteY117" fmla="*/ 1190625 h 6858000"/>
              <a:gd name="connsiteX118" fmla="*/ 34925 w 11482387"/>
              <a:gd name="connsiteY118" fmla="*/ 1144588 h 6858000"/>
              <a:gd name="connsiteX119" fmla="*/ 50800 w 11482387"/>
              <a:gd name="connsiteY119" fmla="*/ 1103313 h 6858000"/>
              <a:gd name="connsiteX120" fmla="*/ 69850 w 11482387"/>
              <a:gd name="connsiteY120" fmla="*/ 1066800 h 6858000"/>
              <a:gd name="connsiteX121" fmla="*/ 88900 w 11482387"/>
              <a:gd name="connsiteY121" fmla="*/ 1028700 h 6858000"/>
              <a:gd name="connsiteX122" fmla="*/ 107950 w 11482387"/>
              <a:gd name="connsiteY122" fmla="*/ 990600 h 6858000"/>
              <a:gd name="connsiteX123" fmla="*/ 123825 w 11482387"/>
              <a:gd name="connsiteY123" fmla="*/ 954088 h 6858000"/>
              <a:gd name="connsiteX124" fmla="*/ 139700 w 11482387"/>
              <a:gd name="connsiteY124" fmla="*/ 912813 h 6858000"/>
              <a:gd name="connsiteX125" fmla="*/ 155575 w 11482387"/>
              <a:gd name="connsiteY125" fmla="*/ 866775 h 6858000"/>
              <a:gd name="connsiteX126" fmla="*/ 166687 w 11482387"/>
              <a:gd name="connsiteY126" fmla="*/ 814388 h 6858000"/>
              <a:gd name="connsiteX127" fmla="*/ 173037 w 11482387"/>
              <a:gd name="connsiteY127" fmla="*/ 754063 h 6858000"/>
              <a:gd name="connsiteX128" fmla="*/ 176212 w 11482387"/>
              <a:gd name="connsiteY128" fmla="*/ 685800 h 6858000"/>
              <a:gd name="connsiteX129" fmla="*/ 173037 w 11482387"/>
              <a:gd name="connsiteY129" fmla="*/ 617538 h 6858000"/>
              <a:gd name="connsiteX130" fmla="*/ 166687 w 11482387"/>
              <a:gd name="connsiteY130" fmla="*/ 557213 h 6858000"/>
              <a:gd name="connsiteX131" fmla="*/ 155575 w 11482387"/>
              <a:gd name="connsiteY131" fmla="*/ 504825 h 6858000"/>
              <a:gd name="connsiteX132" fmla="*/ 139700 w 11482387"/>
              <a:gd name="connsiteY132" fmla="*/ 458788 h 6858000"/>
              <a:gd name="connsiteX133" fmla="*/ 123825 w 11482387"/>
              <a:gd name="connsiteY133" fmla="*/ 417513 h 6858000"/>
              <a:gd name="connsiteX134" fmla="*/ 107950 w 11482387"/>
              <a:gd name="connsiteY134" fmla="*/ 381000 h 6858000"/>
              <a:gd name="connsiteX135" fmla="*/ 88900 w 11482387"/>
              <a:gd name="connsiteY135" fmla="*/ 342900 h 6858000"/>
              <a:gd name="connsiteX136" fmla="*/ 69850 w 11482387"/>
              <a:gd name="connsiteY136" fmla="*/ 304800 h 6858000"/>
              <a:gd name="connsiteX137" fmla="*/ 50800 w 11482387"/>
              <a:gd name="connsiteY137" fmla="*/ 268288 h 6858000"/>
              <a:gd name="connsiteX138" fmla="*/ 34925 w 11482387"/>
              <a:gd name="connsiteY138" fmla="*/ 227013 h 6858000"/>
              <a:gd name="connsiteX139" fmla="*/ 20637 w 11482387"/>
              <a:gd name="connsiteY139" fmla="*/ 180975 h 6858000"/>
              <a:gd name="connsiteX140" fmla="*/ 9525 w 11482387"/>
              <a:gd name="connsiteY140" fmla="*/ 128588 h 6858000"/>
              <a:gd name="connsiteX141" fmla="*/ 1587 w 11482387"/>
              <a:gd name="connsiteY141" fmla="*/ 682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1482387" h="6858000">
                <a:moveTo>
                  <a:pt x="0" y="0"/>
                </a:moveTo>
                <a:lnTo>
                  <a:pt x="11482387" y="0"/>
                </a:lnTo>
                <a:lnTo>
                  <a:pt x="11482387" y="6858000"/>
                </a:lnTo>
                <a:lnTo>
                  <a:pt x="0" y="6858000"/>
                </a:lnTo>
                <a:lnTo>
                  <a:pt x="1587" y="6789738"/>
                </a:lnTo>
                <a:lnTo>
                  <a:pt x="9525" y="6729413"/>
                </a:lnTo>
                <a:lnTo>
                  <a:pt x="20637" y="6677025"/>
                </a:lnTo>
                <a:lnTo>
                  <a:pt x="34925" y="6630988"/>
                </a:lnTo>
                <a:lnTo>
                  <a:pt x="50800" y="6589713"/>
                </a:lnTo>
                <a:lnTo>
                  <a:pt x="69850" y="6553200"/>
                </a:lnTo>
                <a:lnTo>
                  <a:pt x="88900" y="6515100"/>
                </a:lnTo>
                <a:lnTo>
                  <a:pt x="107950" y="6477000"/>
                </a:lnTo>
                <a:lnTo>
                  <a:pt x="123825" y="6440488"/>
                </a:lnTo>
                <a:lnTo>
                  <a:pt x="139700" y="6399213"/>
                </a:lnTo>
                <a:lnTo>
                  <a:pt x="155575" y="6353175"/>
                </a:lnTo>
                <a:lnTo>
                  <a:pt x="166687" y="6300788"/>
                </a:lnTo>
                <a:lnTo>
                  <a:pt x="173037" y="6240463"/>
                </a:lnTo>
                <a:lnTo>
                  <a:pt x="176212" y="6172200"/>
                </a:lnTo>
                <a:lnTo>
                  <a:pt x="173037" y="6103938"/>
                </a:lnTo>
                <a:lnTo>
                  <a:pt x="166687" y="6043613"/>
                </a:lnTo>
                <a:lnTo>
                  <a:pt x="155575" y="5991225"/>
                </a:lnTo>
                <a:lnTo>
                  <a:pt x="139700" y="5945188"/>
                </a:lnTo>
                <a:lnTo>
                  <a:pt x="123825" y="5903913"/>
                </a:lnTo>
                <a:lnTo>
                  <a:pt x="107950" y="5867400"/>
                </a:lnTo>
                <a:lnTo>
                  <a:pt x="88900" y="5829300"/>
                </a:lnTo>
                <a:lnTo>
                  <a:pt x="69850" y="5791200"/>
                </a:lnTo>
                <a:lnTo>
                  <a:pt x="50800" y="5754688"/>
                </a:lnTo>
                <a:lnTo>
                  <a:pt x="34925" y="5713413"/>
                </a:lnTo>
                <a:lnTo>
                  <a:pt x="20637" y="5667375"/>
                </a:lnTo>
                <a:lnTo>
                  <a:pt x="9525" y="5614988"/>
                </a:lnTo>
                <a:lnTo>
                  <a:pt x="1587" y="5554663"/>
                </a:lnTo>
                <a:lnTo>
                  <a:pt x="0" y="5486400"/>
                </a:lnTo>
                <a:lnTo>
                  <a:pt x="1587" y="5418138"/>
                </a:lnTo>
                <a:lnTo>
                  <a:pt x="9525" y="5357813"/>
                </a:lnTo>
                <a:lnTo>
                  <a:pt x="20637" y="5305425"/>
                </a:lnTo>
                <a:lnTo>
                  <a:pt x="34925" y="5259388"/>
                </a:lnTo>
                <a:lnTo>
                  <a:pt x="50800" y="5218113"/>
                </a:lnTo>
                <a:lnTo>
                  <a:pt x="69850" y="5181600"/>
                </a:lnTo>
                <a:lnTo>
                  <a:pt x="88900" y="5143500"/>
                </a:lnTo>
                <a:lnTo>
                  <a:pt x="107950" y="5105400"/>
                </a:lnTo>
                <a:lnTo>
                  <a:pt x="123825" y="5068888"/>
                </a:lnTo>
                <a:lnTo>
                  <a:pt x="139700" y="5027613"/>
                </a:lnTo>
                <a:lnTo>
                  <a:pt x="155575" y="4981575"/>
                </a:lnTo>
                <a:lnTo>
                  <a:pt x="166687" y="4929188"/>
                </a:lnTo>
                <a:lnTo>
                  <a:pt x="173037" y="4868863"/>
                </a:lnTo>
                <a:lnTo>
                  <a:pt x="176212" y="4800600"/>
                </a:lnTo>
                <a:lnTo>
                  <a:pt x="173037" y="4732338"/>
                </a:lnTo>
                <a:lnTo>
                  <a:pt x="166687" y="4672013"/>
                </a:lnTo>
                <a:lnTo>
                  <a:pt x="155575" y="4619625"/>
                </a:lnTo>
                <a:lnTo>
                  <a:pt x="139700" y="4573588"/>
                </a:lnTo>
                <a:lnTo>
                  <a:pt x="123825" y="4532313"/>
                </a:lnTo>
                <a:lnTo>
                  <a:pt x="107950" y="4495800"/>
                </a:lnTo>
                <a:lnTo>
                  <a:pt x="69850" y="4419600"/>
                </a:lnTo>
                <a:lnTo>
                  <a:pt x="50800" y="4383088"/>
                </a:lnTo>
                <a:lnTo>
                  <a:pt x="34925" y="4341813"/>
                </a:lnTo>
                <a:lnTo>
                  <a:pt x="20637" y="4295775"/>
                </a:lnTo>
                <a:lnTo>
                  <a:pt x="9525" y="4243388"/>
                </a:lnTo>
                <a:lnTo>
                  <a:pt x="1587" y="4183063"/>
                </a:lnTo>
                <a:lnTo>
                  <a:pt x="0" y="4114800"/>
                </a:lnTo>
                <a:lnTo>
                  <a:pt x="1587" y="4046538"/>
                </a:lnTo>
                <a:lnTo>
                  <a:pt x="9525" y="3986213"/>
                </a:lnTo>
                <a:lnTo>
                  <a:pt x="20637" y="3933825"/>
                </a:lnTo>
                <a:lnTo>
                  <a:pt x="34925" y="3887788"/>
                </a:lnTo>
                <a:lnTo>
                  <a:pt x="50800" y="3846513"/>
                </a:lnTo>
                <a:lnTo>
                  <a:pt x="69850" y="3810000"/>
                </a:lnTo>
                <a:lnTo>
                  <a:pt x="88900" y="3771900"/>
                </a:lnTo>
                <a:lnTo>
                  <a:pt x="107950" y="3733800"/>
                </a:lnTo>
                <a:lnTo>
                  <a:pt x="123825" y="3697288"/>
                </a:lnTo>
                <a:lnTo>
                  <a:pt x="139700" y="3656013"/>
                </a:lnTo>
                <a:lnTo>
                  <a:pt x="155575" y="3609975"/>
                </a:lnTo>
                <a:lnTo>
                  <a:pt x="166687" y="3557588"/>
                </a:lnTo>
                <a:lnTo>
                  <a:pt x="173037" y="3497263"/>
                </a:lnTo>
                <a:lnTo>
                  <a:pt x="176212" y="3427413"/>
                </a:lnTo>
                <a:lnTo>
                  <a:pt x="173037" y="3360738"/>
                </a:lnTo>
                <a:lnTo>
                  <a:pt x="166687" y="3300413"/>
                </a:lnTo>
                <a:lnTo>
                  <a:pt x="155575" y="3248025"/>
                </a:lnTo>
                <a:lnTo>
                  <a:pt x="139700" y="3201988"/>
                </a:lnTo>
                <a:lnTo>
                  <a:pt x="123825" y="3160713"/>
                </a:lnTo>
                <a:lnTo>
                  <a:pt x="107950" y="3124200"/>
                </a:lnTo>
                <a:lnTo>
                  <a:pt x="88900" y="3086100"/>
                </a:lnTo>
                <a:lnTo>
                  <a:pt x="69850" y="3048000"/>
                </a:lnTo>
                <a:lnTo>
                  <a:pt x="50800" y="3011488"/>
                </a:lnTo>
                <a:lnTo>
                  <a:pt x="34925" y="2970213"/>
                </a:lnTo>
                <a:lnTo>
                  <a:pt x="20637" y="2924175"/>
                </a:lnTo>
                <a:lnTo>
                  <a:pt x="9525" y="2871788"/>
                </a:lnTo>
                <a:lnTo>
                  <a:pt x="1587" y="2811463"/>
                </a:lnTo>
                <a:lnTo>
                  <a:pt x="0" y="2743200"/>
                </a:lnTo>
                <a:lnTo>
                  <a:pt x="1587" y="2674938"/>
                </a:lnTo>
                <a:lnTo>
                  <a:pt x="9525" y="2614613"/>
                </a:lnTo>
                <a:lnTo>
                  <a:pt x="20637" y="2562225"/>
                </a:lnTo>
                <a:lnTo>
                  <a:pt x="34925" y="2516188"/>
                </a:lnTo>
                <a:lnTo>
                  <a:pt x="50800" y="2474913"/>
                </a:lnTo>
                <a:lnTo>
                  <a:pt x="69850" y="2438400"/>
                </a:lnTo>
                <a:lnTo>
                  <a:pt x="88900" y="2400300"/>
                </a:lnTo>
                <a:lnTo>
                  <a:pt x="107950" y="2362200"/>
                </a:lnTo>
                <a:lnTo>
                  <a:pt x="123825" y="2325688"/>
                </a:lnTo>
                <a:lnTo>
                  <a:pt x="139700" y="2284413"/>
                </a:lnTo>
                <a:lnTo>
                  <a:pt x="155575" y="2238375"/>
                </a:lnTo>
                <a:lnTo>
                  <a:pt x="166687" y="2185988"/>
                </a:lnTo>
                <a:lnTo>
                  <a:pt x="173037" y="2125663"/>
                </a:lnTo>
                <a:lnTo>
                  <a:pt x="176212" y="2057400"/>
                </a:lnTo>
                <a:lnTo>
                  <a:pt x="173037" y="1989138"/>
                </a:lnTo>
                <a:lnTo>
                  <a:pt x="166687" y="1928813"/>
                </a:lnTo>
                <a:lnTo>
                  <a:pt x="155575" y="1876425"/>
                </a:lnTo>
                <a:lnTo>
                  <a:pt x="139700" y="1830388"/>
                </a:lnTo>
                <a:lnTo>
                  <a:pt x="123825" y="1789113"/>
                </a:lnTo>
                <a:lnTo>
                  <a:pt x="107950" y="1752600"/>
                </a:lnTo>
                <a:lnTo>
                  <a:pt x="88900" y="1714500"/>
                </a:lnTo>
                <a:lnTo>
                  <a:pt x="69850" y="1676400"/>
                </a:lnTo>
                <a:lnTo>
                  <a:pt x="50800" y="1639888"/>
                </a:lnTo>
                <a:lnTo>
                  <a:pt x="34925" y="1598613"/>
                </a:lnTo>
                <a:lnTo>
                  <a:pt x="20637" y="1552575"/>
                </a:lnTo>
                <a:lnTo>
                  <a:pt x="9525" y="1500188"/>
                </a:lnTo>
                <a:lnTo>
                  <a:pt x="1587" y="1439863"/>
                </a:lnTo>
                <a:lnTo>
                  <a:pt x="0" y="1371600"/>
                </a:lnTo>
                <a:lnTo>
                  <a:pt x="1587" y="1303338"/>
                </a:lnTo>
                <a:lnTo>
                  <a:pt x="9525" y="1243013"/>
                </a:lnTo>
                <a:lnTo>
                  <a:pt x="20637" y="1190625"/>
                </a:lnTo>
                <a:lnTo>
                  <a:pt x="34925" y="1144588"/>
                </a:lnTo>
                <a:lnTo>
                  <a:pt x="50800" y="1103313"/>
                </a:lnTo>
                <a:lnTo>
                  <a:pt x="69850" y="1066800"/>
                </a:lnTo>
                <a:lnTo>
                  <a:pt x="88900" y="1028700"/>
                </a:lnTo>
                <a:lnTo>
                  <a:pt x="107950" y="990600"/>
                </a:lnTo>
                <a:lnTo>
                  <a:pt x="123825" y="954088"/>
                </a:lnTo>
                <a:lnTo>
                  <a:pt x="139700" y="912813"/>
                </a:lnTo>
                <a:lnTo>
                  <a:pt x="155575" y="866775"/>
                </a:lnTo>
                <a:lnTo>
                  <a:pt x="166687" y="814388"/>
                </a:lnTo>
                <a:lnTo>
                  <a:pt x="173037" y="754063"/>
                </a:lnTo>
                <a:lnTo>
                  <a:pt x="176212" y="685800"/>
                </a:lnTo>
                <a:lnTo>
                  <a:pt x="173037" y="617538"/>
                </a:lnTo>
                <a:lnTo>
                  <a:pt x="166687" y="557213"/>
                </a:lnTo>
                <a:lnTo>
                  <a:pt x="155575" y="504825"/>
                </a:lnTo>
                <a:lnTo>
                  <a:pt x="139700" y="458788"/>
                </a:lnTo>
                <a:lnTo>
                  <a:pt x="123825" y="417513"/>
                </a:lnTo>
                <a:lnTo>
                  <a:pt x="107950" y="381000"/>
                </a:lnTo>
                <a:lnTo>
                  <a:pt x="88900" y="342900"/>
                </a:lnTo>
                <a:lnTo>
                  <a:pt x="69850" y="304800"/>
                </a:lnTo>
                <a:lnTo>
                  <a:pt x="50800" y="268288"/>
                </a:lnTo>
                <a:lnTo>
                  <a:pt x="34925" y="227013"/>
                </a:lnTo>
                <a:lnTo>
                  <a:pt x="20637" y="180975"/>
                </a:lnTo>
                <a:lnTo>
                  <a:pt x="9525" y="128588"/>
                </a:lnTo>
                <a:lnTo>
                  <a:pt x="1587" y="68263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5D740-CA21-4890-8A92-2C62A3F1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3517270" cy="72896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91D00-B4F7-4EA6-9548-718128A31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065" y="1493723"/>
            <a:ext cx="10058879" cy="4797349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1960 study on behavioral changes in mice with increasing/decreasing population amounts</a:t>
            </a:r>
          </a:p>
          <a:p>
            <a:pPr>
              <a:buFontTx/>
              <a:buChar char="-"/>
            </a:pP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Discovery from study: </a:t>
            </a:r>
          </a:p>
          <a:p>
            <a:pPr lvl="1">
              <a:buFontTx/>
              <a:buChar char="-"/>
            </a:pP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The behavior of mice degraded with </a:t>
            </a:r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population. 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Purpose of our study: to see if modern data about population density in a country can be applied along with data that has already holistically measured the relative happiness of countries/places. 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789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757F7C-9DAF-499A-8B1A-78F94B4EB0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51AADE-3190-40C1-806A-ED3744263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613" y="0"/>
            <a:ext cx="11482387" cy="6858000"/>
          </a:xfrm>
          <a:custGeom>
            <a:avLst/>
            <a:gdLst>
              <a:gd name="connsiteX0" fmla="*/ 0 w 11482387"/>
              <a:gd name="connsiteY0" fmla="*/ 0 h 6858000"/>
              <a:gd name="connsiteX1" fmla="*/ 11482387 w 11482387"/>
              <a:gd name="connsiteY1" fmla="*/ 0 h 6858000"/>
              <a:gd name="connsiteX2" fmla="*/ 11482387 w 11482387"/>
              <a:gd name="connsiteY2" fmla="*/ 6858000 h 6858000"/>
              <a:gd name="connsiteX3" fmla="*/ 0 w 11482387"/>
              <a:gd name="connsiteY3" fmla="*/ 6858000 h 6858000"/>
              <a:gd name="connsiteX4" fmla="*/ 1587 w 11482387"/>
              <a:gd name="connsiteY4" fmla="*/ 6789738 h 6858000"/>
              <a:gd name="connsiteX5" fmla="*/ 9525 w 11482387"/>
              <a:gd name="connsiteY5" fmla="*/ 6729413 h 6858000"/>
              <a:gd name="connsiteX6" fmla="*/ 20637 w 11482387"/>
              <a:gd name="connsiteY6" fmla="*/ 6677025 h 6858000"/>
              <a:gd name="connsiteX7" fmla="*/ 34925 w 11482387"/>
              <a:gd name="connsiteY7" fmla="*/ 6630988 h 6858000"/>
              <a:gd name="connsiteX8" fmla="*/ 50800 w 11482387"/>
              <a:gd name="connsiteY8" fmla="*/ 6589713 h 6858000"/>
              <a:gd name="connsiteX9" fmla="*/ 69850 w 11482387"/>
              <a:gd name="connsiteY9" fmla="*/ 6553200 h 6858000"/>
              <a:gd name="connsiteX10" fmla="*/ 88900 w 11482387"/>
              <a:gd name="connsiteY10" fmla="*/ 6515100 h 6858000"/>
              <a:gd name="connsiteX11" fmla="*/ 107950 w 11482387"/>
              <a:gd name="connsiteY11" fmla="*/ 6477000 h 6858000"/>
              <a:gd name="connsiteX12" fmla="*/ 123825 w 11482387"/>
              <a:gd name="connsiteY12" fmla="*/ 6440488 h 6858000"/>
              <a:gd name="connsiteX13" fmla="*/ 139700 w 11482387"/>
              <a:gd name="connsiteY13" fmla="*/ 6399213 h 6858000"/>
              <a:gd name="connsiteX14" fmla="*/ 155575 w 11482387"/>
              <a:gd name="connsiteY14" fmla="*/ 6353175 h 6858000"/>
              <a:gd name="connsiteX15" fmla="*/ 166687 w 11482387"/>
              <a:gd name="connsiteY15" fmla="*/ 6300788 h 6858000"/>
              <a:gd name="connsiteX16" fmla="*/ 173037 w 11482387"/>
              <a:gd name="connsiteY16" fmla="*/ 6240463 h 6858000"/>
              <a:gd name="connsiteX17" fmla="*/ 176212 w 11482387"/>
              <a:gd name="connsiteY17" fmla="*/ 6172200 h 6858000"/>
              <a:gd name="connsiteX18" fmla="*/ 173037 w 11482387"/>
              <a:gd name="connsiteY18" fmla="*/ 6103938 h 6858000"/>
              <a:gd name="connsiteX19" fmla="*/ 166687 w 11482387"/>
              <a:gd name="connsiteY19" fmla="*/ 6043613 h 6858000"/>
              <a:gd name="connsiteX20" fmla="*/ 155575 w 11482387"/>
              <a:gd name="connsiteY20" fmla="*/ 5991225 h 6858000"/>
              <a:gd name="connsiteX21" fmla="*/ 139700 w 11482387"/>
              <a:gd name="connsiteY21" fmla="*/ 5945188 h 6858000"/>
              <a:gd name="connsiteX22" fmla="*/ 123825 w 11482387"/>
              <a:gd name="connsiteY22" fmla="*/ 5903913 h 6858000"/>
              <a:gd name="connsiteX23" fmla="*/ 107950 w 11482387"/>
              <a:gd name="connsiteY23" fmla="*/ 5867400 h 6858000"/>
              <a:gd name="connsiteX24" fmla="*/ 88900 w 11482387"/>
              <a:gd name="connsiteY24" fmla="*/ 5829300 h 6858000"/>
              <a:gd name="connsiteX25" fmla="*/ 69850 w 11482387"/>
              <a:gd name="connsiteY25" fmla="*/ 5791200 h 6858000"/>
              <a:gd name="connsiteX26" fmla="*/ 50800 w 11482387"/>
              <a:gd name="connsiteY26" fmla="*/ 5754688 h 6858000"/>
              <a:gd name="connsiteX27" fmla="*/ 34925 w 11482387"/>
              <a:gd name="connsiteY27" fmla="*/ 5713413 h 6858000"/>
              <a:gd name="connsiteX28" fmla="*/ 20637 w 11482387"/>
              <a:gd name="connsiteY28" fmla="*/ 5667375 h 6858000"/>
              <a:gd name="connsiteX29" fmla="*/ 9525 w 11482387"/>
              <a:gd name="connsiteY29" fmla="*/ 5614988 h 6858000"/>
              <a:gd name="connsiteX30" fmla="*/ 1587 w 11482387"/>
              <a:gd name="connsiteY30" fmla="*/ 5554663 h 6858000"/>
              <a:gd name="connsiteX31" fmla="*/ 0 w 11482387"/>
              <a:gd name="connsiteY31" fmla="*/ 5486400 h 6858000"/>
              <a:gd name="connsiteX32" fmla="*/ 1587 w 11482387"/>
              <a:gd name="connsiteY32" fmla="*/ 5418138 h 6858000"/>
              <a:gd name="connsiteX33" fmla="*/ 9525 w 11482387"/>
              <a:gd name="connsiteY33" fmla="*/ 5357813 h 6858000"/>
              <a:gd name="connsiteX34" fmla="*/ 20637 w 11482387"/>
              <a:gd name="connsiteY34" fmla="*/ 5305425 h 6858000"/>
              <a:gd name="connsiteX35" fmla="*/ 34925 w 11482387"/>
              <a:gd name="connsiteY35" fmla="*/ 5259388 h 6858000"/>
              <a:gd name="connsiteX36" fmla="*/ 50800 w 11482387"/>
              <a:gd name="connsiteY36" fmla="*/ 5218113 h 6858000"/>
              <a:gd name="connsiteX37" fmla="*/ 69850 w 11482387"/>
              <a:gd name="connsiteY37" fmla="*/ 5181600 h 6858000"/>
              <a:gd name="connsiteX38" fmla="*/ 88900 w 11482387"/>
              <a:gd name="connsiteY38" fmla="*/ 5143500 h 6858000"/>
              <a:gd name="connsiteX39" fmla="*/ 107950 w 11482387"/>
              <a:gd name="connsiteY39" fmla="*/ 5105400 h 6858000"/>
              <a:gd name="connsiteX40" fmla="*/ 123825 w 11482387"/>
              <a:gd name="connsiteY40" fmla="*/ 5068888 h 6858000"/>
              <a:gd name="connsiteX41" fmla="*/ 139700 w 11482387"/>
              <a:gd name="connsiteY41" fmla="*/ 5027613 h 6858000"/>
              <a:gd name="connsiteX42" fmla="*/ 155575 w 11482387"/>
              <a:gd name="connsiteY42" fmla="*/ 4981575 h 6858000"/>
              <a:gd name="connsiteX43" fmla="*/ 166687 w 11482387"/>
              <a:gd name="connsiteY43" fmla="*/ 4929188 h 6858000"/>
              <a:gd name="connsiteX44" fmla="*/ 173037 w 11482387"/>
              <a:gd name="connsiteY44" fmla="*/ 4868863 h 6858000"/>
              <a:gd name="connsiteX45" fmla="*/ 176212 w 11482387"/>
              <a:gd name="connsiteY45" fmla="*/ 4800600 h 6858000"/>
              <a:gd name="connsiteX46" fmla="*/ 173037 w 11482387"/>
              <a:gd name="connsiteY46" fmla="*/ 4732338 h 6858000"/>
              <a:gd name="connsiteX47" fmla="*/ 166687 w 11482387"/>
              <a:gd name="connsiteY47" fmla="*/ 4672013 h 6858000"/>
              <a:gd name="connsiteX48" fmla="*/ 155575 w 11482387"/>
              <a:gd name="connsiteY48" fmla="*/ 4619625 h 6858000"/>
              <a:gd name="connsiteX49" fmla="*/ 139700 w 11482387"/>
              <a:gd name="connsiteY49" fmla="*/ 4573588 h 6858000"/>
              <a:gd name="connsiteX50" fmla="*/ 123825 w 11482387"/>
              <a:gd name="connsiteY50" fmla="*/ 4532313 h 6858000"/>
              <a:gd name="connsiteX51" fmla="*/ 107950 w 11482387"/>
              <a:gd name="connsiteY51" fmla="*/ 4495800 h 6858000"/>
              <a:gd name="connsiteX52" fmla="*/ 69850 w 11482387"/>
              <a:gd name="connsiteY52" fmla="*/ 4419600 h 6858000"/>
              <a:gd name="connsiteX53" fmla="*/ 50800 w 11482387"/>
              <a:gd name="connsiteY53" fmla="*/ 4383088 h 6858000"/>
              <a:gd name="connsiteX54" fmla="*/ 34925 w 11482387"/>
              <a:gd name="connsiteY54" fmla="*/ 4341813 h 6858000"/>
              <a:gd name="connsiteX55" fmla="*/ 20637 w 11482387"/>
              <a:gd name="connsiteY55" fmla="*/ 4295775 h 6858000"/>
              <a:gd name="connsiteX56" fmla="*/ 9525 w 11482387"/>
              <a:gd name="connsiteY56" fmla="*/ 4243388 h 6858000"/>
              <a:gd name="connsiteX57" fmla="*/ 1587 w 11482387"/>
              <a:gd name="connsiteY57" fmla="*/ 4183063 h 6858000"/>
              <a:gd name="connsiteX58" fmla="*/ 0 w 11482387"/>
              <a:gd name="connsiteY58" fmla="*/ 4114800 h 6858000"/>
              <a:gd name="connsiteX59" fmla="*/ 1587 w 11482387"/>
              <a:gd name="connsiteY59" fmla="*/ 4046538 h 6858000"/>
              <a:gd name="connsiteX60" fmla="*/ 9525 w 11482387"/>
              <a:gd name="connsiteY60" fmla="*/ 3986213 h 6858000"/>
              <a:gd name="connsiteX61" fmla="*/ 20637 w 11482387"/>
              <a:gd name="connsiteY61" fmla="*/ 3933825 h 6858000"/>
              <a:gd name="connsiteX62" fmla="*/ 34925 w 11482387"/>
              <a:gd name="connsiteY62" fmla="*/ 3887788 h 6858000"/>
              <a:gd name="connsiteX63" fmla="*/ 50800 w 11482387"/>
              <a:gd name="connsiteY63" fmla="*/ 3846513 h 6858000"/>
              <a:gd name="connsiteX64" fmla="*/ 69850 w 11482387"/>
              <a:gd name="connsiteY64" fmla="*/ 3810000 h 6858000"/>
              <a:gd name="connsiteX65" fmla="*/ 88900 w 11482387"/>
              <a:gd name="connsiteY65" fmla="*/ 3771900 h 6858000"/>
              <a:gd name="connsiteX66" fmla="*/ 107950 w 11482387"/>
              <a:gd name="connsiteY66" fmla="*/ 3733800 h 6858000"/>
              <a:gd name="connsiteX67" fmla="*/ 123825 w 11482387"/>
              <a:gd name="connsiteY67" fmla="*/ 3697288 h 6858000"/>
              <a:gd name="connsiteX68" fmla="*/ 139700 w 11482387"/>
              <a:gd name="connsiteY68" fmla="*/ 3656013 h 6858000"/>
              <a:gd name="connsiteX69" fmla="*/ 155575 w 11482387"/>
              <a:gd name="connsiteY69" fmla="*/ 3609975 h 6858000"/>
              <a:gd name="connsiteX70" fmla="*/ 166687 w 11482387"/>
              <a:gd name="connsiteY70" fmla="*/ 3557588 h 6858000"/>
              <a:gd name="connsiteX71" fmla="*/ 173037 w 11482387"/>
              <a:gd name="connsiteY71" fmla="*/ 3497263 h 6858000"/>
              <a:gd name="connsiteX72" fmla="*/ 176212 w 11482387"/>
              <a:gd name="connsiteY72" fmla="*/ 3427413 h 6858000"/>
              <a:gd name="connsiteX73" fmla="*/ 173037 w 11482387"/>
              <a:gd name="connsiteY73" fmla="*/ 3360738 h 6858000"/>
              <a:gd name="connsiteX74" fmla="*/ 166687 w 11482387"/>
              <a:gd name="connsiteY74" fmla="*/ 3300413 h 6858000"/>
              <a:gd name="connsiteX75" fmla="*/ 155575 w 11482387"/>
              <a:gd name="connsiteY75" fmla="*/ 3248025 h 6858000"/>
              <a:gd name="connsiteX76" fmla="*/ 139700 w 11482387"/>
              <a:gd name="connsiteY76" fmla="*/ 3201988 h 6858000"/>
              <a:gd name="connsiteX77" fmla="*/ 123825 w 11482387"/>
              <a:gd name="connsiteY77" fmla="*/ 3160713 h 6858000"/>
              <a:gd name="connsiteX78" fmla="*/ 107950 w 11482387"/>
              <a:gd name="connsiteY78" fmla="*/ 3124200 h 6858000"/>
              <a:gd name="connsiteX79" fmla="*/ 88900 w 11482387"/>
              <a:gd name="connsiteY79" fmla="*/ 3086100 h 6858000"/>
              <a:gd name="connsiteX80" fmla="*/ 69850 w 11482387"/>
              <a:gd name="connsiteY80" fmla="*/ 3048000 h 6858000"/>
              <a:gd name="connsiteX81" fmla="*/ 50800 w 11482387"/>
              <a:gd name="connsiteY81" fmla="*/ 3011488 h 6858000"/>
              <a:gd name="connsiteX82" fmla="*/ 34925 w 11482387"/>
              <a:gd name="connsiteY82" fmla="*/ 2970213 h 6858000"/>
              <a:gd name="connsiteX83" fmla="*/ 20637 w 11482387"/>
              <a:gd name="connsiteY83" fmla="*/ 2924175 h 6858000"/>
              <a:gd name="connsiteX84" fmla="*/ 9525 w 11482387"/>
              <a:gd name="connsiteY84" fmla="*/ 2871788 h 6858000"/>
              <a:gd name="connsiteX85" fmla="*/ 1587 w 11482387"/>
              <a:gd name="connsiteY85" fmla="*/ 2811463 h 6858000"/>
              <a:gd name="connsiteX86" fmla="*/ 0 w 11482387"/>
              <a:gd name="connsiteY86" fmla="*/ 2743200 h 6858000"/>
              <a:gd name="connsiteX87" fmla="*/ 1587 w 11482387"/>
              <a:gd name="connsiteY87" fmla="*/ 2674938 h 6858000"/>
              <a:gd name="connsiteX88" fmla="*/ 9525 w 11482387"/>
              <a:gd name="connsiteY88" fmla="*/ 2614613 h 6858000"/>
              <a:gd name="connsiteX89" fmla="*/ 20637 w 11482387"/>
              <a:gd name="connsiteY89" fmla="*/ 2562225 h 6858000"/>
              <a:gd name="connsiteX90" fmla="*/ 34925 w 11482387"/>
              <a:gd name="connsiteY90" fmla="*/ 2516188 h 6858000"/>
              <a:gd name="connsiteX91" fmla="*/ 50800 w 11482387"/>
              <a:gd name="connsiteY91" fmla="*/ 2474913 h 6858000"/>
              <a:gd name="connsiteX92" fmla="*/ 69850 w 11482387"/>
              <a:gd name="connsiteY92" fmla="*/ 2438400 h 6858000"/>
              <a:gd name="connsiteX93" fmla="*/ 88900 w 11482387"/>
              <a:gd name="connsiteY93" fmla="*/ 2400300 h 6858000"/>
              <a:gd name="connsiteX94" fmla="*/ 107950 w 11482387"/>
              <a:gd name="connsiteY94" fmla="*/ 2362200 h 6858000"/>
              <a:gd name="connsiteX95" fmla="*/ 123825 w 11482387"/>
              <a:gd name="connsiteY95" fmla="*/ 2325688 h 6858000"/>
              <a:gd name="connsiteX96" fmla="*/ 139700 w 11482387"/>
              <a:gd name="connsiteY96" fmla="*/ 2284413 h 6858000"/>
              <a:gd name="connsiteX97" fmla="*/ 155575 w 11482387"/>
              <a:gd name="connsiteY97" fmla="*/ 2238375 h 6858000"/>
              <a:gd name="connsiteX98" fmla="*/ 166687 w 11482387"/>
              <a:gd name="connsiteY98" fmla="*/ 2185988 h 6858000"/>
              <a:gd name="connsiteX99" fmla="*/ 173037 w 11482387"/>
              <a:gd name="connsiteY99" fmla="*/ 2125663 h 6858000"/>
              <a:gd name="connsiteX100" fmla="*/ 176212 w 11482387"/>
              <a:gd name="connsiteY100" fmla="*/ 2057400 h 6858000"/>
              <a:gd name="connsiteX101" fmla="*/ 173037 w 11482387"/>
              <a:gd name="connsiteY101" fmla="*/ 1989138 h 6858000"/>
              <a:gd name="connsiteX102" fmla="*/ 166687 w 11482387"/>
              <a:gd name="connsiteY102" fmla="*/ 1928813 h 6858000"/>
              <a:gd name="connsiteX103" fmla="*/ 155575 w 11482387"/>
              <a:gd name="connsiteY103" fmla="*/ 1876425 h 6858000"/>
              <a:gd name="connsiteX104" fmla="*/ 139700 w 11482387"/>
              <a:gd name="connsiteY104" fmla="*/ 1830388 h 6858000"/>
              <a:gd name="connsiteX105" fmla="*/ 123825 w 11482387"/>
              <a:gd name="connsiteY105" fmla="*/ 1789113 h 6858000"/>
              <a:gd name="connsiteX106" fmla="*/ 107950 w 11482387"/>
              <a:gd name="connsiteY106" fmla="*/ 1752600 h 6858000"/>
              <a:gd name="connsiteX107" fmla="*/ 88900 w 11482387"/>
              <a:gd name="connsiteY107" fmla="*/ 1714500 h 6858000"/>
              <a:gd name="connsiteX108" fmla="*/ 69850 w 11482387"/>
              <a:gd name="connsiteY108" fmla="*/ 1676400 h 6858000"/>
              <a:gd name="connsiteX109" fmla="*/ 50800 w 11482387"/>
              <a:gd name="connsiteY109" fmla="*/ 1639888 h 6858000"/>
              <a:gd name="connsiteX110" fmla="*/ 34925 w 11482387"/>
              <a:gd name="connsiteY110" fmla="*/ 1598613 h 6858000"/>
              <a:gd name="connsiteX111" fmla="*/ 20637 w 11482387"/>
              <a:gd name="connsiteY111" fmla="*/ 1552575 h 6858000"/>
              <a:gd name="connsiteX112" fmla="*/ 9525 w 11482387"/>
              <a:gd name="connsiteY112" fmla="*/ 1500188 h 6858000"/>
              <a:gd name="connsiteX113" fmla="*/ 1587 w 11482387"/>
              <a:gd name="connsiteY113" fmla="*/ 1439863 h 6858000"/>
              <a:gd name="connsiteX114" fmla="*/ 0 w 11482387"/>
              <a:gd name="connsiteY114" fmla="*/ 1371600 h 6858000"/>
              <a:gd name="connsiteX115" fmla="*/ 1587 w 11482387"/>
              <a:gd name="connsiteY115" fmla="*/ 1303338 h 6858000"/>
              <a:gd name="connsiteX116" fmla="*/ 9525 w 11482387"/>
              <a:gd name="connsiteY116" fmla="*/ 1243013 h 6858000"/>
              <a:gd name="connsiteX117" fmla="*/ 20637 w 11482387"/>
              <a:gd name="connsiteY117" fmla="*/ 1190625 h 6858000"/>
              <a:gd name="connsiteX118" fmla="*/ 34925 w 11482387"/>
              <a:gd name="connsiteY118" fmla="*/ 1144588 h 6858000"/>
              <a:gd name="connsiteX119" fmla="*/ 50800 w 11482387"/>
              <a:gd name="connsiteY119" fmla="*/ 1103313 h 6858000"/>
              <a:gd name="connsiteX120" fmla="*/ 69850 w 11482387"/>
              <a:gd name="connsiteY120" fmla="*/ 1066800 h 6858000"/>
              <a:gd name="connsiteX121" fmla="*/ 88900 w 11482387"/>
              <a:gd name="connsiteY121" fmla="*/ 1028700 h 6858000"/>
              <a:gd name="connsiteX122" fmla="*/ 107950 w 11482387"/>
              <a:gd name="connsiteY122" fmla="*/ 990600 h 6858000"/>
              <a:gd name="connsiteX123" fmla="*/ 123825 w 11482387"/>
              <a:gd name="connsiteY123" fmla="*/ 954088 h 6858000"/>
              <a:gd name="connsiteX124" fmla="*/ 139700 w 11482387"/>
              <a:gd name="connsiteY124" fmla="*/ 912813 h 6858000"/>
              <a:gd name="connsiteX125" fmla="*/ 155575 w 11482387"/>
              <a:gd name="connsiteY125" fmla="*/ 866775 h 6858000"/>
              <a:gd name="connsiteX126" fmla="*/ 166687 w 11482387"/>
              <a:gd name="connsiteY126" fmla="*/ 814388 h 6858000"/>
              <a:gd name="connsiteX127" fmla="*/ 173037 w 11482387"/>
              <a:gd name="connsiteY127" fmla="*/ 754063 h 6858000"/>
              <a:gd name="connsiteX128" fmla="*/ 176212 w 11482387"/>
              <a:gd name="connsiteY128" fmla="*/ 685800 h 6858000"/>
              <a:gd name="connsiteX129" fmla="*/ 173037 w 11482387"/>
              <a:gd name="connsiteY129" fmla="*/ 617538 h 6858000"/>
              <a:gd name="connsiteX130" fmla="*/ 166687 w 11482387"/>
              <a:gd name="connsiteY130" fmla="*/ 557213 h 6858000"/>
              <a:gd name="connsiteX131" fmla="*/ 155575 w 11482387"/>
              <a:gd name="connsiteY131" fmla="*/ 504825 h 6858000"/>
              <a:gd name="connsiteX132" fmla="*/ 139700 w 11482387"/>
              <a:gd name="connsiteY132" fmla="*/ 458788 h 6858000"/>
              <a:gd name="connsiteX133" fmla="*/ 123825 w 11482387"/>
              <a:gd name="connsiteY133" fmla="*/ 417513 h 6858000"/>
              <a:gd name="connsiteX134" fmla="*/ 107950 w 11482387"/>
              <a:gd name="connsiteY134" fmla="*/ 381000 h 6858000"/>
              <a:gd name="connsiteX135" fmla="*/ 88900 w 11482387"/>
              <a:gd name="connsiteY135" fmla="*/ 342900 h 6858000"/>
              <a:gd name="connsiteX136" fmla="*/ 69850 w 11482387"/>
              <a:gd name="connsiteY136" fmla="*/ 304800 h 6858000"/>
              <a:gd name="connsiteX137" fmla="*/ 50800 w 11482387"/>
              <a:gd name="connsiteY137" fmla="*/ 268288 h 6858000"/>
              <a:gd name="connsiteX138" fmla="*/ 34925 w 11482387"/>
              <a:gd name="connsiteY138" fmla="*/ 227013 h 6858000"/>
              <a:gd name="connsiteX139" fmla="*/ 20637 w 11482387"/>
              <a:gd name="connsiteY139" fmla="*/ 180975 h 6858000"/>
              <a:gd name="connsiteX140" fmla="*/ 9525 w 11482387"/>
              <a:gd name="connsiteY140" fmla="*/ 128588 h 6858000"/>
              <a:gd name="connsiteX141" fmla="*/ 1587 w 11482387"/>
              <a:gd name="connsiteY141" fmla="*/ 682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1482387" h="6858000">
                <a:moveTo>
                  <a:pt x="0" y="0"/>
                </a:moveTo>
                <a:lnTo>
                  <a:pt x="11482387" y="0"/>
                </a:lnTo>
                <a:lnTo>
                  <a:pt x="11482387" y="6858000"/>
                </a:lnTo>
                <a:lnTo>
                  <a:pt x="0" y="6858000"/>
                </a:lnTo>
                <a:lnTo>
                  <a:pt x="1587" y="6789738"/>
                </a:lnTo>
                <a:lnTo>
                  <a:pt x="9525" y="6729413"/>
                </a:lnTo>
                <a:lnTo>
                  <a:pt x="20637" y="6677025"/>
                </a:lnTo>
                <a:lnTo>
                  <a:pt x="34925" y="6630988"/>
                </a:lnTo>
                <a:lnTo>
                  <a:pt x="50800" y="6589713"/>
                </a:lnTo>
                <a:lnTo>
                  <a:pt x="69850" y="6553200"/>
                </a:lnTo>
                <a:lnTo>
                  <a:pt x="88900" y="6515100"/>
                </a:lnTo>
                <a:lnTo>
                  <a:pt x="107950" y="6477000"/>
                </a:lnTo>
                <a:lnTo>
                  <a:pt x="123825" y="6440488"/>
                </a:lnTo>
                <a:lnTo>
                  <a:pt x="139700" y="6399213"/>
                </a:lnTo>
                <a:lnTo>
                  <a:pt x="155575" y="6353175"/>
                </a:lnTo>
                <a:lnTo>
                  <a:pt x="166687" y="6300788"/>
                </a:lnTo>
                <a:lnTo>
                  <a:pt x="173037" y="6240463"/>
                </a:lnTo>
                <a:lnTo>
                  <a:pt x="176212" y="6172200"/>
                </a:lnTo>
                <a:lnTo>
                  <a:pt x="173037" y="6103938"/>
                </a:lnTo>
                <a:lnTo>
                  <a:pt x="166687" y="6043613"/>
                </a:lnTo>
                <a:lnTo>
                  <a:pt x="155575" y="5991225"/>
                </a:lnTo>
                <a:lnTo>
                  <a:pt x="139700" y="5945188"/>
                </a:lnTo>
                <a:lnTo>
                  <a:pt x="123825" y="5903913"/>
                </a:lnTo>
                <a:lnTo>
                  <a:pt x="107950" y="5867400"/>
                </a:lnTo>
                <a:lnTo>
                  <a:pt x="88900" y="5829300"/>
                </a:lnTo>
                <a:lnTo>
                  <a:pt x="69850" y="5791200"/>
                </a:lnTo>
                <a:lnTo>
                  <a:pt x="50800" y="5754688"/>
                </a:lnTo>
                <a:lnTo>
                  <a:pt x="34925" y="5713413"/>
                </a:lnTo>
                <a:lnTo>
                  <a:pt x="20637" y="5667375"/>
                </a:lnTo>
                <a:lnTo>
                  <a:pt x="9525" y="5614988"/>
                </a:lnTo>
                <a:lnTo>
                  <a:pt x="1587" y="5554663"/>
                </a:lnTo>
                <a:lnTo>
                  <a:pt x="0" y="5486400"/>
                </a:lnTo>
                <a:lnTo>
                  <a:pt x="1587" y="5418138"/>
                </a:lnTo>
                <a:lnTo>
                  <a:pt x="9525" y="5357813"/>
                </a:lnTo>
                <a:lnTo>
                  <a:pt x="20637" y="5305425"/>
                </a:lnTo>
                <a:lnTo>
                  <a:pt x="34925" y="5259388"/>
                </a:lnTo>
                <a:lnTo>
                  <a:pt x="50800" y="5218113"/>
                </a:lnTo>
                <a:lnTo>
                  <a:pt x="69850" y="5181600"/>
                </a:lnTo>
                <a:lnTo>
                  <a:pt x="88900" y="5143500"/>
                </a:lnTo>
                <a:lnTo>
                  <a:pt x="107950" y="5105400"/>
                </a:lnTo>
                <a:lnTo>
                  <a:pt x="123825" y="5068888"/>
                </a:lnTo>
                <a:lnTo>
                  <a:pt x="139700" y="5027613"/>
                </a:lnTo>
                <a:lnTo>
                  <a:pt x="155575" y="4981575"/>
                </a:lnTo>
                <a:lnTo>
                  <a:pt x="166687" y="4929188"/>
                </a:lnTo>
                <a:lnTo>
                  <a:pt x="173037" y="4868863"/>
                </a:lnTo>
                <a:lnTo>
                  <a:pt x="176212" y="4800600"/>
                </a:lnTo>
                <a:lnTo>
                  <a:pt x="173037" y="4732338"/>
                </a:lnTo>
                <a:lnTo>
                  <a:pt x="166687" y="4672013"/>
                </a:lnTo>
                <a:lnTo>
                  <a:pt x="155575" y="4619625"/>
                </a:lnTo>
                <a:lnTo>
                  <a:pt x="139700" y="4573588"/>
                </a:lnTo>
                <a:lnTo>
                  <a:pt x="123825" y="4532313"/>
                </a:lnTo>
                <a:lnTo>
                  <a:pt x="107950" y="4495800"/>
                </a:lnTo>
                <a:lnTo>
                  <a:pt x="69850" y="4419600"/>
                </a:lnTo>
                <a:lnTo>
                  <a:pt x="50800" y="4383088"/>
                </a:lnTo>
                <a:lnTo>
                  <a:pt x="34925" y="4341813"/>
                </a:lnTo>
                <a:lnTo>
                  <a:pt x="20637" y="4295775"/>
                </a:lnTo>
                <a:lnTo>
                  <a:pt x="9525" y="4243388"/>
                </a:lnTo>
                <a:lnTo>
                  <a:pt x="1587" y="4183063"/>
                </a:lnTo>
                <a:lnTo>
                  <a:pt x="0" y="4114800"/>
                </a:lnTo>
                <a:lnTo>
                  <a:pt x="1587" y="4046538"/>
                </a:lnTo>
                <a:lnTo>
                  <a:pt x="9525" y="3986213"/>
                </a:lnTo>
                <a:lnTo>
                  <a:pt x="20637" y="3933825"/>
                </a:lnTo>
                <a:lnTo>
                  <a:pt x="34925" y="3887788"/>
                </a:lnTo>
                <a:lnTo>
                  <a:pt x="50800" y="3846513"/>
                </a:lnTo>
                <a:lnTo>
                  <a:pt x="69850" y="3810000"/>
                </a:lnTo>
                <a:lnTo>
                  <a:pt x="88900" y="3771900"/>
                </a:lnTo>
                <a:lnTo>
                  <a:pt x="107950" y="3733800"/>
                </a:lnTo>
                <a:lnTo>
                  <a:pt x="123825" y="3697288"/>
                </a:lnTo>
                <a:lnTo>
                  <a:pt x="139700" y="3656013"/>
                </a:lnTo>
                <a:lnTo>
                  <a:pt x="155575" y="3609975"/>
                </a:lnTo>
                <a:lnTo>
                  <a:pt x="166687" y="3557588"/>
                </a:lnTo>
                <a:lnTo>
                  <a:pt x="173037" y="3497263"/>
                </a:lnTo>
                <a:lnTo>
                  <a:pt x="176212" y="3427413"/>
                </a:lnTo>
                <a:lnTo>
                  <a:pt x="173037" y="3360738"/>
                </a:lnTo>
                <a:lnTo>
                  <a:pt x="166687" y="3300413"/>
                </a:lnTo>
                <a:lnTo>
                  <a:pt x="155575" y="3248025"/>
                </a:lnTo>
                <a:lnTo>
                  <a:pt x="139700" y="3201988"/>
                </a:lnTo>
                <a:lnTo>
                  <a:pt x="123825" y="3160713"/>
                </a:lnTo>
                <a:lnTo>
                  <a:pt x="107950" y="3124200"/>
                </a:lnTo>
                <a:lnTo>
                  <a:pt x="88900" y="3086100"/>
                </a:lnTo>
                <a:lnTo>
                  <a:pt x="69850" y="3048000"/>
                </a:lnTo>
                <a:lnTo>
                  <a:pt x="50800" y="3011488"/>
                </a:lnTo>
                <a:lnTo>
                  <a:pt x="34925" y="2970213"/>
                </a:lnTo>
                <a:lnTo>
                  <a:pt x="20637" y="2924175"/>
                </a:lnTo>
                <a:lnTo>
                  <a:pt x="9525" y="2871788"/>
                </a:lnTo>
                <a:lnTo>
                  <a:pt x="1587" y="2811463"/>
                </a:lnTo>
                <a:lnTo>
                  <a:pt x="0" y="2743200"/>
                </a:lnTo>
                <a:lnTo>
                  <a:pt x="1587" y="2674938"/>
                </a:lnTo>
                <a:lnTo>
                  <a:pt x="9525" y="2614613"/>
                </a:lnTo>
                <a:lnTo>
                  <a:pt x="20637" y="2562225"/>
                </a:lnTo>
                <a:lnTo>
                  <a:pt x="34925" y="2516188"/>
                </a:lnTo>
                <a:lnTo>
                  <a:pt x="50800" y="2474913"/>
                </a:lnTo>
                <a:lnTo>
                  <a:pt x="69850" y="2438400"/>
                </a:lnTo>
                <a:lnTo>
                  <a:pt x="88900" y="2400300"/>
                </a:lnTo>
                <a:lnTo>
                  <a:pt x="107950" y="2362200"/>
                </a:lnTo>
                <a:lnTo>
                  <a:pt x="123825" y="2325688"/>
                </a:lnTo>
                <a:lnTo>
                  <a:pt x="139700" y="2284413"/>
                </a:lnTo>
                <a:lnTo>
                  <a:pt x="155575" y="2238375"/>
                </a:lnTo>
                <a:lnTo>
                  <a:pt x="166687" y="2185988"/>
                </a:lnTo>
                <a:lnTo>
                  <a:pt x="173037" y="2125663"/>
                </a:lnTo>
                <a:lnTo>
                  <a:pt x="176212" y="2057400"/>
                </a:lnTo>
                <a:lnTo>
                  <a:pt x="173037" y="1989138"/>
                </a:lnTo>
                <a:lnTo>
                  <a:pt x="166687" y="1928813"/>
                </a:lnTo>
                <a:lnTo>
                  <a:pt x="155575" y="1876425"/>
                </a:lnTo>
                <a:lnTo>
                  <a:pt x="139700" y="1830388"/>
                </a:lnTo>
                <a:lnTo>
                  <a:pt x="123825" y="1789113"/>
                </a:lnTo>
                <a:lnTo>
                  <a:pt x="107950" y="1752600"/>
                </a:lnTo>
                <a:lnTo>
                  <a:pt x="88900" y="1714500"/>
                </a:lnTo>
                <a:lnTo>
                  <a:pt x="69850" y="1676400"/>
                </a:lnTo>
                <a:lnTo>
                  <a:pt x="50800" y="1639888"/>
                </a:lnTo>
                <a:lnTo>
                  <a:pt x="34925" y="1598613"/>
                </a:lnTo>
                <a:lnTo>
                  <a:pt x="20637" y="1552575"/>
                </a:lnTo>
                <a:lnTo>
                  <a:pt x="9525" y="1500188"/>
                </a:lnTo>
                <a:lnTo>
                  <a:pt x="1587" y="1439863"/>
                </a:lnTo>
                <a:lnTo>
                  <a:pt x="0" y="1371600"/>
                </a:lnTo>
                <a:lnTo>
                  <a:pt x="1587" y="1303338"/>
                </a:lnTo>
                <a:lnTo>
                  <a:pt x="9525" y="1243013"/>
                </a:lnTo>
                <a:lnTo>
                  <a:pt x="20637" y="1190625"/>
                </a:lnTo>
                <a:lnTo>
                  <a:pt x="34925" y="1144588"/>
                </a:lnTo>
                <a:lnTo>
                  <a:pt x="50800" y="1103313"/>
                </a:lnTo>
                <a:lnTo>
                  <a:pt x="69850" y="1066800"/>
                </a:lnTo>
                <a:lnTo>
                  <a:pt x="88900" y="1028700"/>
                </a:lnTo>
                <a:lnTo>
                  <a:pt x="107950" y="990600"/>
                </a:lnTo>
                <a:lnTo>
                  <a:pt x="123825" y="954088"/>
                </a:lnTo>
                <a:lnTo>
                  <a:pt x="139700" y="912813"/>
                </a:lnTo>
                <a:lnTo>
                  <a:pt x="155575" y="866775"/>
                </a:lnTo>
                <a:lnTo>
                  <a:pt x="166687" y="814388"/>
                </a:lnTo>
                <a:lnTo>
                  <a:pt x="173037" y="754063"/>
                </a:lnTo>
                <a:lnTo>
                  <a:pt x="176212" y="685800"/>
                </a:lnTo>
                <a:lnTo>
                  <a:pt x="173037" y="617538"/>
                </a:lnTo>
                <a:lnTo>
                  <a:pt x="166687" y="557213"/>
                </a:lnTo>
                <a:lnTo>
                  <a:pt x="155575" y="504825"/>
                </a:lnTo>
                <a:lnTo>
                  <a:pt x="139700" y="458788"/>
                </a:lnTo>
                <a:lnTo>
                  <a:pt x="123825" y="417513"/>
                </a:lnTo>
                <a:lnTo>
                  <a:pt x="107950" y="381000"/>
                </a:lnTo>
                <a:lnTo>
                  <a:pt x="88900" y="342900"/>
                </a:lnTo>
                <a:lnTo>
                  <a:pt x="69850" y="304800"/>
                </a:lnTo>
                <a:lnTo>
                  <a:pt x="50800" y="268288"/>
                </a:lnTo>
                <a:lnTo>
                  <a:pt x="34925" y="227013"/>
                </a:lnTo>
                <a:lnTo>
                  <a:pt x="20637" y="180975"/>
                </a:lnTo>
                <a:lnTo>
                  <a:pt x="9525" y="128588"/>
                </a:lnTo>
                <a:lnTo>
                  <a:pt x="1587" y="68263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5D740-CA21-4890-8A92-2C62A3F1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865" y="217798"/>
            <a:ext cx="3503202" cy="92520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Expectations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91D00-B4F7-4EA6-9548-718128A31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065" y="1360794"/>
            <a:ext cx="10178322" cy="3593591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500" dirty="0"/>
              <a:t>Several of the variables in the 2019 Happiness Study should have a positive correlation with the determined happiness score.</a:t>
            </a:r>
          </a:p>
          <a:p>
            <a:pPr lvl="1">
              <a:spcBef>
                <a:spcPts val="0"/>
              </a:spcBef>
              <a:buFontTx/>
              <a:buChar char="-"/>
            </a:pPr>
            <a:r>
              <a:rPr lang="en-US" sz="2400" dirty="0"/>
              <a:t>As measures of freedom, trust, life-expectancy, GDP per capita and social-support increase, the happiness score should increase as well. </a:t>
            </a:r>
          </a:p>
          <a:p>
            <a:pPr lvl="1">
              <a:spcBef>
                <a:spcPts val="0"/>
              </a:spcBef>
              <a:buFontTx/>
              <a:buChar char="-"/>
            </a:pPr>
            <a:r>
              <a:rPr lang="en-US" sz="2400" dirty="0"/>
              <a:t>However, when merging the 2019 Population Density data,  we expect that as population density increases, happiness score will decrease.</a:t>
            </a:r>
          </a:p>
          <a:p>
            <a:pPr marL="0" indent="0">
              <a:buNone/>
            </a:pP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523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757F7C-9DAF-499A-8B1A-78F94B4EB0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51AADE-3190-40C1-806A-ED3744263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613" y="0"/>
            <a:ext cx="11482387" cy="6858000"/>
          </a:xfrm>
          <a:custGeom>
            <a:avLst/>
            <a:gdLst>
              <a:gd name="connsiteX0" fmla="*/ 0 w 11482387"/>
              <a:gd name="connsiteY0" fmla="*/ 0 h 6858000"/>
              <a:gd name="connsiteX1" fmla="*/ 11482387 w 11482387"/>
              <a:gd name="connsiteY1" fmla="*/ 0 h 6858000"/>
              <a:gd name="connsiteX2" fmla="*/ 11482387 w 11482387"/>
              <a:gd name="connsiteY2" fmla="*/ 6858000 h 6858000"/>
              <a:gd name="connsiteX3" fmla="*/ 0 w 11482387"/>
              <a:gd name="connsiteY3" fmla="*/ 6858000 h 6858000"/>
              <a:gd name="connsiteX4" fmla="*/ 1587 w 11482387"/>
              <a:gd name="connsiteY4" fmla="*/ 6789738 h 6858000"/>
              <a:gd name="connsiteX5" fmla="*/ 9525 w 11482387"/>
              <a:gd name="connsiteY5" fmla="*/ 6729413 h 6858000"/>
              <a:gd name="connsiteX6" fmla="*/ 20637 w 11482387"/>
              <a:gd name="connsiteY6" fmla="*/ 6677025 h 6858000"/>
              <a:gd name="connsiteX7" fmla="*/ 34925 w 11482387"/>
              <a:gd name="connsiteY7" fmla="*/ 6630988 h 6858000"/>
              <a:gd name="connsiteX8" fmla="*/ 50800 w 11482387"/>
              <a:gd name="connsiteY8" fmla="*/ 6589713 h 6858000"/>
              <a:gd name="connsiteX9" fmla="*/ 69850 w 11482387"/>
              <a:gd name="connsiteY9" fmla="*/ 6553200 h 6858000"/>
              <a:gd name="connsiteX10" fmla="*/ 88900 w 11482387"/>
              <a:gd name="connsiteY10" fmla="*/ 6515100 h 6858000"/>
              <a:gd name="connsiteX11" fmla="*/ 107950 w 11482387"/>
              <a:gd name="connsiteY11" fmla="*/ 6477000 h 6858000"/>
              <a:gd name="connsiteX12" fmla="*/ 123825 w 11482387"/>
              <a:gd name="connsiteY12" fmla="*/ 6440488 h 6858000"/>
              <a:gd name="connsiteX13" fmla="*/ 139700 w 11482387"/>
              <a:gd name="connsiteY13" fmla="*/ 6399213 h 6858000"/>
              <a:gd name="connsiteX14" fmla="*/ 155575 w 11482387"/>
              <a:gd name="connsiteY14" fmla="*/ 6353175 h 6858000"/>
              <a:gd name="connsiteX15" fmla="*/ 166687 w 11482387"/>
              <a:gd name="connsiteY15" fmla="*/ 6300788 h 6858000"/>
              <a:gd name="connsiteX16" fmla="*/ 173037 w 11482387"/>
              <a:gd name="connsiteY16" fmla="*/ 6240463 h 6858000"/>
              <a:gd name="connsiteX17" fmla="*/ 176212 w 11482387"/>
              <a:gd name="connsiteY17" fmla="*/ 6172200 h 6858000"/>
              <a:gd name="connsiteX18" fmla="*/ 173037 w 11482387"/>
              <a:gd name="connsiteY18" fmla="*/ 6103938 h 6858000"/>
              <a:gd name="connsiteX19" fmla="*/ 166687 w 11482387"/>
              <a:gd name="connsiteY19" fmla="*/ 6043613 h 6858000"/>
              <a:gd name="connsiteX20" fmla="*/ 155575 w 11482387"/>
              <a:gd name="connsiteY20" fmla="*/ 5991225 h 6858000"/>
              <a:gd name="connsiteX21" fmla="*/ 139700 w 11482387"/>
              <a:gd name="connsiteY21" fmla="*/ 5945188 h 6858000"/>
              <a:gd name="connsiteX22" fmla="*/ 123825 w 11482387"/>
              <a:gd name="connsiteY22" fmla="*/ 5903913 h 6858000"/>
              <a:gd name="connsiteX23" fmla="*/ 107950 w 11482387"/>
              <a:gd name="connsiteY23" fmla="*/ 5867400 h 6858000"/>
              <a:gd name="connsiteX24" fmla="*/ 88900 w 11482387"/>
              <a:gd name="connsiteY24" fmla="*/ 5829300 h 6858000"/>
              <a:gd name="connsiteX25" fmla="*/ 69850 w 11482387"/>
              <a:gd name="connsiteY25" fmla="*/ 5791200 h 6858000"/>
              <a:gd name="connsiteX26" fmla="*/ 50800 w 11482387"/>
              <a:gd name="connsiteY26" fmla="*/ 5754688 h 6858000"/>
              <a:gd name="connsiteX27" fmla="*/ 34925 w 11482387"/>
              <a:gd name="connsiteY27" fmla="*/ 5713413 h 6858000"/>
              <a:gd name="connsiteX28" fmla="*/ 20637 w 11482387"/>
              <a:gd name="connsiteY28" fmla="*/ 5667375 h 6858000"/>
              <a:gd name="connsiteX29" fmla="*/ 9525 w 11482387"/>
              <a:gd name="connsiteY29" fmla="*/ 5614988 h 6858000"/>
              <a:gd name="connsiteX30" fmla="*/ 1587 w 11482387"/>
              <a:gd name="connsiteY30" fmla="*/ 5554663 h 6858000"/>
              <a:gd name="connsiteX31" fmla="*/ 0 w 11482387"/>
              <a:gd name="connsiteY31" fmla="*/ 5486400 h 6858000"/>
              <a:gd name="connsiteX32" fmla="*/ 1587 w 11482387"/>
              <a:gd name="connsiteY32" fmla="*/ 5418138 h 6858000"/>
              <a:gd name="connsiteX33" fmla="*/ 9525 w 11482387"/>
              <a:gd name="connsiteY33" fmla="*/ 5357813 h 6858000"/>
              <a:gd name="connsiteX34" fmla="*/ 20637 w 11482387"/>
              <a:gd name="connsiteY34" fmla="*/ 5305425 h 6858000"/>
              <a:gd name="connsiteX35" fmla="*/ 34925 w 11482387"/>
              <a:gd name="connsiteY35" fmla="*/ 5259388 h 6858000"/>
              <a:gd name="connsiteX36" fmla="*/ 50800 w 11482387"/>
              <a:gd name="connsiteY36" fmla="*/ 5218113 h 6858000"/>
              <a:gd name="connsiteX37" fmla="*/ 69850 w 11482387"/>
              <a:gd name="connsiteY37" fmla="*/ 5181600 h 6858000"/>
              <a:gd name="connsiteX38" fmla="*/ 88900 w 11482387"/>
              <a:gd name="connsiteY38" fmla="*/ 5143500 h 6858000"/>
              <a:gd name="connsiteX39" fmla="*/ 107950 w 11482387"/>
              <a:gd name="connsiteY39" fmla="*/ 5105400 h 6858000"/>
              <a:gd name="connsiteX40" fmla="*/ 123825 w 11482387"/>
              <a:gd name="connsiteY40" fmla="*/ 5068888 h 6858000"/>
              <a:gd name="connsiteX41" fmla="*/ 139700 w 11482387"/>
              <a:gd name="connsiteY41" fmla="*/ 5027613 h 6858000"/>
              <a:gd name="connsiteX42" fmla="*/ 155575 w 11482387"/>
              <a:gd name="connsiteY42" fmla="*/ 4981575 h 6858000"/>
              <a:gd name="connsiteX43" fmla="*/ 166687 w 11482387"/>
              <a:gd name="connsiteY43" fmla="*/ 4929188 h 6858000"/>
              <a:gd name="connsiteX44" fmla="*/ 173037 w 11482387"/>
              <a:gd name="connsiteY44" fmla="*/ 4868863 h 6858000"/>
              <a:gd name="connsiteX45" fmla="*/ 176212 w 11482387"/>
              <a:gd name="connsiteY45" fmla="*/ 4800600 h 6858000"/>
              <a:gd name="connsiteX46" fmla="*/ 173037 w 11482387"/>
              <a:gd name="connsiteY46" fmla="*/ 4732338 h 6858000"/>
              <a:gd name="connsiteX47" fmla="*/ 166687 w 11482387"/>
              <a:gd name="connsiteY47" fmla="*/ 4672013 h 6858000"/>
              <a:gd name="connsiteX48" fmla="*/ 155575 w 11482387"/>
              <a:gd name="connsiteY48" fmla="*/ 4619625 h 6858000"/>
              <a:gd name="connsiteX49" fmla="*/ 139700 w 11482387"/>
              <a:gd name="connsiteY49" fmla="*/ 4573588 h 6858000"/>
              <a:gd name="connsiteX50" fmla="*/ 123825 w 11482387"/>
              <a:gd name="connsiteY50" fmla="*/ 4532313 h 6858000"/>
              <a:gd name="connsiteX51" fmla="*/ 107950 w 11482387"/>
              <a:gd name="connsiteY51" fmla="*/ 4495800 h 6858000"/>
              <a:gd name="connsiteX52" fmla="*/ 69850 w 11482387"/>
              <a:gd name="connsiteY52" fmla="*/ 4419600 h 6858000"/>
              <a:gd name="connsiteX53" fmla="*/ 50800 w 11482387"/>
              <a:gd name="connsiteY53" fmla="*/ 4383088 h 6858000"/>
              <a:gd name="connsiteX54" fmla="*/ 34925 w 11482387"/>
              <a:gd name="connsiteY54" fmla="*/ 4341813 h 6858000"/>
              <a:gd name="connsiteX55" fmla="*/ 20637 w 11482387"/>
              <a:gd name="connsiteY55" fmla="*/ 4295775 h 6858000"/>
              <a:gd name="connsiteX56" fmla="*/ 9525 w 11482387"/>
              <a:gd name="connsiteY56" fmla="*/ 4243388 h 6858000"/>
              <a:gd name="connsiteX57" fmla="*/ 1587 w 11482387"/>
              <a:gd name="connsiteY57" fmla="*/ 4183063 h 6858000"/>
              <a:gd name="connsiteX58" fmla="*/ 0 w 11482387"/>
              <a:gd name="connsiteY58" fmla="*/ 4114800 h 6858000"/>
              <a:gd name="connsiteX59" fmla="*/ 1587 w 11482387"/>
              <a:gd name="connsiteY59" fmla="*/ 4046538 h 6858000"/>
              <a:gd name="connsiteX60" fmla="*/ 9525 w 11482387"/>
              <a:gd name="connsiteY60" fmla="*/ 3986213 h 6858000"/>
              <a:gd name="connsiteX61" fmla="*/ 20637 w 11482387"/>
              <a:gd name="connsiteY61" fmla="*/ 3933825 h 6858000"/>
              <a:gd name="connsiteX62" fmla="*/ 34925 w 11482387"/>
              <a:gd name="connsiteY62" fmla="*/ 3887788 h 6858000"/>
              <a:gd name="connsiteX63" fmla="*/ 50800 w 11482387"/>
              <a:gd name="connsiteY63" fmla="*/ 3846513 h 6858000"/>
              <a:gd name="connsiteX64" fmla="*/ 69850 w 11482387"/>
              <a:gd name="connsiteY64" fmla="*/ 3810000 h 6858000"/>
              <a:gd name="connsiteX65" fmla="*/ 88900 w 11482387"/>
              <a:gd name="connsiteY65" fmla="*/ 3771900 h 6858000"/>
              <a:gd name="connsiteX66" fmla="*/ 107950 w 11482387"/>
              <a:gd name="connsiteY66" fmla="*/ 3733800 h 6858000"/>
              <a:gd name="connsiteX67" fmla="*/ 123825 w 11482387"/>
              <a:gd name="connsiteY67" fmla="*/ 3697288 h 6858000"/>
              <a:gd name="connsiteX68" fmla="*/ 139700 w 11482387"/>
              <a:gd name="connsiteY68" fmla="*/ 3656013 h 6858000"/>
              <a:gd name="connsiteX69" fmla="*/ 155575 w 11482387"/>
              <a:gd name="connsiteY69" fmla="*/ 3609975 h 6858000"/>
              <a:gd name="connsiteX70" fmla="*/ 166687 w 11482387"/>
              <a:gd name="connsiteY70" fmla="*/ 3557588 h 6858000"/>
              <a:gd name="connsiteX71" fmla="*/ 173037 w 11482387"/>
              <a:gd name="connsiteY71" fmla="*/ 3497263 h 6858000"/>
              <a:gd name="connsiteX72" fmla="*/ 176212 w 11482387"/>
              <a:gd name="connsiteY72" fmla="*/ 3427413 h 6858000"/>
              <a:gd name="connsiteX73" fmla="*/ 173037 w 11482387"/>
              <a:gd name="connsiteY73" fmla="*/ 3360738 h 6858000"/>
              <a:gd name="connsiteX74" fmla="*/ 166687 w 11482387"/>
              <a:gd name="connsiteY74" fmla="*/ 3300413 h 6858000"/>
              <a:gd name="connsiteX75" fmla="*/ 155575 w 11482387"/>
              <a:gd name="connsiteY75" fmla="*/ 3248025 h 6858000"/>
              <a:gd name="connsiteX76" fmla="*/ 139700 w 11482387"/>
              <a:gd name="connsiteY76" fmla="*/ 3201988 h 6858000"/>
              <a:gd name="connsiteX77" fmla="*/ 123825 w 11482387"/>
              <a:gd name="connsiteY77" fmla="*/ 3160713 h 6858000"/>
              <a:gd name="connsiteX78" fmla="*/ 107950 w 11482387"/>
              <a:gd name="connsiteY78" fmla="*/ 3124200 h 6858000"/>
              <a:gd name="connsiteX79" fmla="*/ 88900 w 11482387"/>
              <a:gd name="connsiteY79" fmla="*/ 3086100 h 6858000"/>
              <a:gd name="connsiteX80" fmla="*/ 69850 w 11482387"/>
              <a:gd name="connsiteY80" fmla="*/ 3048000 h 6858000"/>
              <a:gd name="connsiteX81" fmla="*/ 50800 w 11482387"/>
              <a:gd name="connsiteY81" fmla="*/ 3011488 h 6858000"/>
              <a:gd name="connsiteX82" fmla="*/ 34925 w 11482387"/>
              <a:gd name="connsiteY82" fmla="*/ 2970213 h 6858000"/>
              <a:gd name="connsiteX83" fmla="*/ 20637 w 11482387"/>
              <a:gd name="connsiteY83" fmla="*/ 2924175 h 6858000"/>
              <a:gd name="connsiteX84" fmla="*/ 9525 w 11482387"/>
              <a:gd name="connsiteY84" fmla="*/ 2871788 h 6858000"/>
              <a:gd name="connsiteX85" fmla="*/ 1587 w 11482387"/>
              <a:gd name="connsiteY85" fmla="*/ 2811463 h 6858000"/>
              <a:gd name="connsiteX86" fmla="*/ 0 w 11482387"/>
              <a:gd name="connsiteY86" fmla="*/ 2743200 h 6858000"/>
              <a:gd name="connsiteX87" fmla="*/ 1587 w 11482387"/>
              <a:gd name="connsiteY87" fmla="*/ 2674938 h 6858000"/>
              <a:gd name="connsiteX88" fmla="*/ 9525 w 11482387"/>
              <a:gd name="connsiteY88" fmla="*/ 2614613 h 6858000"/>
              <a:gd name="connsiteX89" fmla="*/ 20637 w 11482387"/>
              <a:gd name="connsiteY89" fmla="*/ 2562225 h 6858000"/>
              <a:gd name="connsiteX90" fmla="*/ 34925 w 11482387"/>
              <a:gd name="connsiteY90" fmla="*/ 2516188 h 6858000"/>
              <a:gd name="connsiteX91" fmla="*/ 50800 w 11482387"/>
              <a:gd name="connsiteY91" fmla="*/ 2474913 h 6858000"/>
              <a:gd name="connsiteX92" fmla="*/ 69850 w 11482387"/>
              <a:gd name="connsiteY92" fmla="*/ 2438400 h 6858000"/>
              <a:gd name="connsiteX93" fmla="*/ 88900 w 11482387"/>
              <a:gd name="connsiteY93" fmla="*/ 2400300 h 6858000"/>
              <a:gd name="connsiteX94" fmla="*/ 107950 w 11482387"/>
              <a:gd name="connsiteY94" fmla="*/ 2362200 h 6858000"/>
              <a:gd name="connsiteX95" fmla="*/ 123825 w 11482387"/>
              <a:gd name="connsiteY95" fmla="*/ 2325688 h 6858000"/>
              <a:gd name="connsiteX96" fmla="*/ 139700 w 11482387"/>
              <a:gd name="connsiteY96" fmla="*/ 2284413 h 6858000"/>
              <a:gd name="connsiteX97" fmla="*/ 155575 w 11482387"/>
              <a:gd name="connsiteY97" fmla="*/ 2238375 h 6858000"/>
              <a:gd name="connsiteX98" fmla="*/ 166687 w 11482387"/>
              <a:gd name="connsiteY98" fmla="*/ 2185988 h 6858000"/>
              <a:gd name="connsiteX99" fmla="*/ 173037 w 11482387"/>
              <a:gd name="connsiteY99" fmla="*/ 2125663 h 6858000"/>
              <a:gd name="connsiteX100" fmla="*/ 176212 w 11482387"/>
              <a:gd name="connsiteY100" fmla="*/ 2057400 h 6858000"/>
              <a:gd name="connsiteX101" fmla="*/ 173037 w 11482387"/>
              <a:gd name="connsiteY101" fmla="*/ 1989138 h 6858000"/>
              <a:gd name="connsiteX102" fmla="*/ 166687 w 11482387"/>
              <a:gd name="connsiteY102" fmla="*/ 1928813 h 6858000"/>
              <a:gd name="connsiteX103" fmla="*/ 155575 w 11482387"/>
              <a:gd name="connsiteY103" fmla="*/ 1876425 h 6858000"/>
              <a:gd name="connsiteX104" fmla="*/ 139700 w 11482387"/>
              <a:gd name="connsiteY104" fmla="*/ 1830388 h 6858000"/>
              <a:gd name="connsiteX105" fmla="*/ 123825 w 11482387"/>
              <a:gd name="connsiteY105" fmla="*/ 1789113 h 6858000"/>
              <a:gd name="connsiteX106" fmla="*/ 107950 w 11482387"/>
              <a:gd name="connsiteY106" fmla="*/ 1752600 h 6858000"/>
              <a:gd name="connsiteX107" fmla="*/ 88900 w 11482387"/>
              <a:gd name="connsiteY107" fmla="*/ 1714500 h 6858000"/>
              <a:gd name="connsiteX108" fmla="*/ 69850 w 11482387"/>
              <a:gd name="connsiteY108" fmla="*/ 1676400 h 6858000"/>
              <a:gd name="connsiteX109" fmla="*/ 50800 w 11482387"/>
              <a:gd name="connsiteY109" fmla="*/ 1639888 h 6858000"/>
              <a:gd name="connsiteX110" fmla="*/ 34925 w 11482387"/>
              <a:gd name="connsiteY110" fmla="*/ 1598613 h 6858000"/>
              <a:gd name="connsiteX111" fmla="*/ 20637 w 11482387"/>
              <a:gd name="connsiteY111" fmla="*/ 1552575 h 6858000"/>
              <a:gd name="connsiteX112" fmla="*/ 9525 w 11482387"/>
              <a:gd name="connsiteY112" fmla="*/ 1500188 h 6858000"/>
              <a:gd name="connsiteX113" fmla="*/ 1587 w 11482387"/>
              <a:gd name="connsiteY113" fmla="*/ 1439863 h 6858000"/>
              <a:gd name="connsiteX114" fmla="*/ 0 w 11482387"/>
              <a:gd name="connsiteY114" fmla="*/ 1371600 h 6858000"/>
              <a:gd name="connsiteX115" fmla="*/ 1587 w 11482387"/>
              <a:gd name="connsiteY115" fmla="*/ 1303338 h 6858000"/>
              <a:gd name="connsiteX116" fmla="*/ 9525 w 11482387"/>
              <a:gd name="connsiteY116" fmla="*/ 1243013 h 6858000"/>
              <a:gd name="connsiteX117" fmla="*/ 20637 w 11482387"/>
              <a:gd name="connsiteY117" fmla="*/ 1190625 h 6858000"/>
              <a:gd name="connsiteX118" fmla="*/ 34925 w 11482387"/>
              <a:gd name="connsiteY118" fmla="*/ 1144588 h 6858000"/>
              <a:gd name="connsiteX119" fmla="*/ 50800 w 11482387"/>
              <a:gd name="connsiteY119" fmla="*/ 1103313 h 6858000"/>
              <a:gd name="connsiteX120" fmla="*/ 69850 w 11482387"/>
              <a:gd name="connsiteY120" fmla="*/ 1066800 h 6858000"/>
              <a:gd name="connsiteX121" fmla="*/ 88900 w 11482387"/>
              <a:gd name="connsiteY121" fmla="*/ 1028700 h 6858000"/>
              <a:gd name="connsiteX122" fmla="*/ 107950 w 11482387"/>
              <a:gd name="connsiteY122" fmla="*/ 990600 h 6858000"/>
              <a:gd name="connsiteX123" fmla="*/ 123825 w 11482387"/>
              <a:gd name="connsiteY123" fmla="*/ 954088 h 6858000"/>
              <a:gd name="connsiteX124" fmla="*/ 139700 w 11482387"/>
              <a:gd name="connsiteY124" fmla="*/ 912813 h 6858000"/>
              <a:gd name="connsiteX125" fmla="*/ 155575 w 11482387"/>
              <a:gd name="connsiteY125" fmla="*/ 866775 h 6858000"/>
              <a:gd name="connsiteX126" fmla="*/ 166687 w 11482387"/>
              <a:gd name="connsiteY126" fmla="*/ 814388 h 6858000"/>
              <a:gd name="connsiteX127" fmla="*/ 173037 w 11482387"/>
              <a:gd name="connsiteY127" fmla="*/ 754063 h 6858000"/>
              <a:gd name="connsiteX128" fmla="*/ 176212 w 11482387"/>
              <a:gd name="connsiteY128" fmla="*/ 685800 h 6858000"/>
              <a:gd name="connsiteX129" fmla="*/ 173037 w 11482387"/>
              <a:gd name="connsiteY129" fmla="*/ 617538 h 6858000"/>
              <a:gd name="connsiteX130" fmla="*/ 166687 w 11482387"/>
              <a:gd name="connsiteY130" fmla="*/ 557213 h 6858000"/>
              <a:gd name="connsiteX131" fmla="*/ 155575 w 11482387"/>
              <a:gd name="connsiteY131" fmla="*/ 504825 h 6858000"/>
              <a:gd name="connsiteX132" fmla="*/ 139700 w 11482387"/>
              <a:gd name="connsiteY132" fmla="*/ 458788 h 6858000"/>
              <a:gd name="connsiteX133" fmla="*/ 123825 w 11482387"/>
              <a:gd name="connsiteY133" fmla="*/ 417513 h 6858000"/>
              <a:gd name="connsiteX134" fmla="*/ 107950 w 11482387"/>
              <a:gd name="connsiteY134" fmla="*/ 381000 h 6858000"/>
              <a:gd name="connsiteX135" fmla="*/ 88900 w 11482387"/>
              <a:gd name="connsiteY135" fmla="*/ 342900 h 6858000"/>
              <a:gd name="connsiteX136" fmla="*/ 69850 w 11482387"/>
              <a:gd name="connsiteY136" fmla="*/ 304800 h 6858000"/>
              <a:gd name="connsiteX137" fmla="*/ 50800 w 11482387"/>
              <a:gd name="connsiteY137" fmla="*/ 268288 h 6858000"/>
              <a:gd name="connsiteX138" fmla="*/ 34925 w 11482387"/>
              <a:gd name="connsiteY138" fmla="*/ 227013 h 6858000"/>
              <a:gd name="connsiteX139" fmla="*/ 20637 w 11482387"/>
              <a:gd name="connsiteY139" fmla="*/ 180975 h 6858000"/>
              <a:gd name="connsiteX140" fmla="*/ 9525 w 11482387"/>
              <a:gd name="connsiteY140" fmla="*/ 128588 h 6858000"/>
              <a:gd name="connsiteX141" fmla="*/ 1587 w 11482387"/>
              <a:gd name="connsiteY141" fmla="*/ 682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1482387" h="6858000">
                <a:moveTo>
                  <a:pt x="0" y="0"/>
                </a:moveTo>
                <a:lnTo>
                  <a:pt x="11482387" y="0"/>
                </a:lnTo>
                <a:lnTo>
                  <a:pt x="11482387" y="6858000"/>
                </a:lnTo>
                <a:lnTo>
                  <a:pt x="0" y="6858000"/>
                </a:lnTo>
                <a:lnTo>
                  <a:pt x="1587" y="6789738"/>
                </a:lnTo>
                <a:lnTo>
                  <a:pt x="9525" y="6729413"/>
                </a:lnTo>
                <a:lnTo>
                  <a:pt x="20637" y="6677025"/>
                </a:lnTo>
                <a:lnTo>
                  <a:pt x="34925" y="6630988"/>
                </a:lnTo>
                <a:lnTo>
                  <a:pt x="50800" y="6589713"/>
                </a:lnTo>
                <a:lnTo>
                  <a:pt x="69850" y="6553200"/>
                </a:lnTo>
                <a:lnTo>
                  <a:pt x="88900" y="6515100"/>
                </a:lnTo>
                <a:lnTo>
                  <a:pt x="107950" y="6477000"/>
                </a:lnTo>
                <a:lnTo>
                  <a:pt x="123825" y="6440488"/>
                </a:lnTo>
                <a:lnTo>
                  <a:pt x="139700" y="6399213"/>
                </a:lnTo>
                <a:lnTo>
                  <a:pt x="155575" y="6353175"/>
                </a:lnTo>
                <a:lnTo>
                  <a:pt x="166687" y="6300788"/>
                </a:lnTo>
                <a:lnTo>
                  <a:pt x="173037" y="6240463"/>
                </a:lnTo>
                <a:lnTo>
                  <a:pt x="176212" y="6172200"/>
                </a:lnTo>
                <a:lnTo>
                  <a:pt x="173037" y="6103938"/>
                </a:lnTo>
                <a:lnTo>
                  <a:pt x="166687" y="6043613"/>
                </a:lnTo>
                <a:lnTo>
                  <a:pt x="155575" y="5991225"/>
                </a:lnTo>
                <a:lnTo>
                  <a:pt x="139700" y="5945188"/>
                </a:lnTo>
                <a:lnTo>
                  <a:pt x="123825" y="5903913"/>
                </a:lnTo>
                <a:lnTo>
                  <a:pt x="107950" y="5867400"/>
                </a:lnTo>
                <a:lnTo>
                  <a:pt x="88900" y="5829300"/>
                </a:lnTo>
                <a:lnTo>
                  <a:pt x="69850" y="5791200"/>
                </a:lnTo>
                <a:lnTo>
                  <a:pt x="50800" y="5754688"/>
                </a:lnTo>
                <a:lnTo>
                  <a:pt x="34925" y="5713413"/>
                </a:lnTo>
                <a:lnTo>
                  <a:pt x="20637" y="5667375"/>
                </a:lnTo>
                <a:lnTo>
                  <a:pt x="9525" y="5614988"/>
                </a:lnTo>
                <a:lnTo>
                  <a:pt x="1587" y="5554663"/>
                </a:lnTo>
                <a:lnTo>
                  <a:pt x="0" y="5486400"/>
                </a:lnTo>
                <a:lnTo>
                  <a:pt x="1587" y="5418138"/>
                </a:lnTo>
                <a:lnTo>
                  <a:pt x="9525" y="5357813"/>
                </a:lnTo>
                <a:lnTo>
                  <a:pt x="20637" y="5305425"/>
                </a:lnTo>
                <a:lnTo>
                  <a:pt x="34925" y="5259388"/>
                </a:lnTo>
                <a:lnTo>
                  <a:pt x="50800" y="5218113"/>
                </a:lnTo>
                <a:lnTo>
                  <a:pt x="69850" y="5181600"/>
                </a:lnTo>
                <a:lnTo>
                  <a:pt x="88900" y="5143500"/>
                </a:lnTo>
                <a:lnTo>
                  <a:pt x="107950" y="5105400"/>
                </a:lnTo>
                <a:lnTo>
                  <a:pt x="123825" y="5068888"/>
                </a:lnTo>
                <a:lnTo>
                  <a:pt x="139700" y="5027613"/>
                </a:lnTo>
                <a:lnTo>
                  <a:pt x="155575" y="4981575"/>
                </a:lnTo>
                <a:lnTo>
                  <a:pt x="166687" y="4929188"/>
                </a:lnTo>
                <a:lnTo>
                  <a:pt x="173037" y="4868863"/>
                </a:lnTo>
                <a:lnTo>
                  <a:pt x="176212" y="4800600"/>
                </a:lnTo>
                <a:lnTo>
                  <a:pt x="173037" y="4732338"/>
                </a:lnTo>
                <a:lnTo>
                  <a:pt x="166687" y="4672013"/>
                </a:lnTo>
                <a:lnTo>
                  <a:pt x="155575" y="4619625"/>
                </a:lnTo>
                <a:lnTo>
                  <a:pt x="139700" y="4573588"/>
                </a:lnTo>
                <a:lnTo>
                  <a:pt x="123825" y="4532313"/>
                </a:lnTo>
                <a:lnTo>
                  <a:pt x="107950" y="4495800"/>
                </a:lnTo>
                <a:lnTo>
                  <a:pt x="69850" y="4419600"/>
                </a:lnTo>
                <a:lnTo>
                  <a:pt x="50800" y="4383088"/>
                </a:lnTo>
                <a:lnTo>
                  <a:pt x="34925" y="4341813"/>
                </a:lnTo>
                <a:lnTo>
                  <a:pt x="20637" y="4295775"/>
                </a:lnTo>
                <a:lnTo>
                  <a:pt x="9525" y="4243388"/>
                </a:lnTo>
                <a:lnTo>
                  <a:pt x="1587" y="4183063"/>
                </a:lnTo>
                <a:lnTo>
                  <a:pt x="0" y="4114800"/>
                </a:lnTo>
                <a:lnTo>
                  <a:pt x="1587" y="4046538"/>
                </a:lnTo>
                <a:lnTo>
                  <a:pt x="9525" y="3986213"/>
                </a:lnTo>
                <a:lnTo>
                  <a:pt x="20637" y="3933825"/>
                </a:lnTo>
                <a:lnTo>
                  <a:pt x="34925" y="3887788"/>
                </a:lnTo>
                <a:lnTo>
                  <a:pt x="50800" y="3846513"/>
                </a:lnTo>
                <a:lnTo>
                  <a:pt x="69850" y="3810000"/>
                </a:lnTo>
                <a:lnTo>
                  <a:pt x="88900" y="3771900"/>
                </a:lnTo>
                <a:lnTo>
                  <a:pt x="107950" y="3733800"/>
                </a:lnTo>
                <a:lnTo>
                  <a:pt x="123825" y="3697288"/>
                </a:lnTo>
                <a:lnTo>
                  <a:pt x="139700" y="3656013"/>
                </a:lnTo>
                <a:lnTo>
                  <a:pt x="155575" y="3609975"/>
                </a:lnTo>
                <a:lnTo>
                  <a:pt x="166687" y="3557588"/>
                </a:lnTo>
                <a:lnTo>
                  <a:pt x="173037" y="3497263"/>
                </a:lnTo>
                <a:lnTo>
                  <a:pt x="176212" y="3427413"/>
                </a:lnTo>
                <a:lnTo>
                  <a:pt x="173037" y="3360738"/>
                </a:lnTo>
                <a:lnTo>
                  <a:pt x="166687" y="3300413"/>
                </a:lnTo>
                <a:lnTo>
                  <a:pt x="155575" y="3248025"/>
                </a:lnTo>
                <a:lnTo>
                  <a:pt x="139700" y="3201988"/>
                </a:lnTo>
                <a:lnTo>
                  <a:pt x="123825" y="3160713"/>
                </a:lnTo>
                <a:lnTo>
                  <a:pt x="107950" y="3124200"/>
                </a:lnTo>
                <a:lnTo>
                  <a:pt x="88900" y="3086100"/>
                </a:lnTo>
                <a:lnTo>
                  <a:pt x="69850" y="3048000"/>
                </a:lnTo>
                <a:lnTo>
                  <a:pt x="50800" y="3011488"/>
                </a:lnTo>
                <a:lnTo>
                  <a:pt x="34925" y="2970213"/>
                </a:lnTo>
                <a:lnTo>
                  <a:pt x="20637" y="2924175"/>
                </a:lnTo>
                <a:lnTo>
                  <a:pt x="9525" y="2871788"/>
                </a:lnTo>
                <a:lnTo>
                  <a:pt x="1587" y="2811463"/>
                </a:lnTo>
                <a:lnTo>
                  <a:pt x="0" y="2743200"/>
                </a:lnTo>
                <a:lnTo>
                  <a:pt x="1587" y="2674938"/>
                </a:lnTo>
                <a:lnTo>
                  <a:pt x="9525" y="2614613"/>
                </a:lnTo>
                <a:lnTo>
                  <a:pt x="20637" y="2562225"/>
                </a:lnTo>
                <a:lnTo>
                  <a:pt x="34925" y="2516188"/>
                </a:lnTo>
                <a:lnTo>
                  <a:pt x="50800" y="2474913"/>
                </a:lnTo>
                <a:lnTo>
                  <a:pt x="69850" y="2438400"/>
                </a:lnTo>
                <a:lnTo>
                  <a:pt x="88900" y="2400300"/>
                </a:lnTo>
                <a:lnTo>
                  <a:pt x="107950" y="2362200"/>
                </a:lnTo>
                <a:lnTo>
                  <a:pt x="123825" y="2325688"/>
                </a:lnTo>
                <a:lnTo>
                  <a:pt x="139700" y="2284413"/>
                </a:lnTo>
                <a:lnTo>
                  <a:pt x="155575" y="2238375"/>
                </a:lnTo>
                <a:lnTo>
                  <a:pt x="166687" y="2185988"/>
                </a:lnTo>
                <a:lnTo>
                  <a:pt x="173037" y="2125663"/>
                </a:lnTo>
                <a:lnTo>
                  <a:pt x="176212" y="2057400"/>
                </a:lnTo>
                <a:lnTo>
                  <a:pt x="173037" y="1989138"/>
                </a:lnTo>
                <a:lnTo>
                  <a:pt x="166687" y="1928813"/>
                </a:lnTo>
                <a:lnTo>
                  <a:pt x="155575" y="1876425"/>
                </a:lnTo>
                <a:lnTo>
                  <a:pt x="139700" y="1830388"/>
                </a:lnTo>
                <a:lnTo>
                  <a:pt x="123825" y="1789113"/>
                </a:lnTo>
                <a:lnTo>
                  <a:pt x="107950" y="1752600"/>
                </a:lnTo>
                <a:lnTo>
                  <a:pt x="88900" y="1714500"/>
                </a:lnTo>
                <a:lnTo>
                  <a:pt x="69850" y="1676400"/>
                </a:lnTo>
                <a:lnTo>
                  <a:pt x="50800" y="1639888"/>
                </a:lnTo>
                <a:lnTo>
                  <a:pt x="34925" y="1598613"/>
                </a:lnTo>
                <a:lnTo>
                  <a:pt x="20637" y="1552575"/>
                </a:lnTo>
                <a:lnTo>
                  <a:pt x="9525" y="1500188"/>
                </a:lnTo>
                <a:lnTo>
                  <a:pt x="1587" y="1439863"/>
                </a:lnTo>
                <a:lnTo>
                  <a:pt x="0" y="1371600"/>
                </a:lnTo>
                <a:lnTo>
                  <a:pt x="1587" y="1303338"/>
                </a:lnTo>
                <a:lnTo>
                  <a:pt x="9525" y="1243013"/>
                </a:lnTo>
                <a:lnTo>
                  <a:pt x="20637" y="1190625"/>
                </a:lnTo>
                <a:lnTo>
                  <a:pt x="34925" y="1144588"/>
                </a:lnTo>
                <a:lnTo>
                  <a:pt x="50800" y="1103313"/>
                </a:lnTo>
                <a:lnTo>
                  <a:pt x="69850" y="1066800"/>
                </a:lnTo>
                <a:lnTo>
                  <a:pt x="88900" y="1028700"/>
                </a:lnTo>
                <a:lnTo>
                  <a:pt x="107950" y="990600"/>
                </a:lnTo>
                <a:lnTo>
                  <a:pt x="123825" y="954088"/>
                </a:lnTo>
                <a:lnTo>
                  <a:pt x="139700" y="912813"/>
                </a:lnTo>
                <a:lnTo>
                  <a:pt x="155575" y="866775"/>
                </a:lnTo>
                <a:lnTo>
                  <a:pt x="166687" y="814388"/>
                </a:lnTo>
                <a:lnTo>
                  <a:pt x="173037" y="754063"/>
                </a:lnTo>
                <a:lnTo>
                  <a:pt x="176212" y="685800"/>
                </a:lnTo>
                <a:lnTo>
                  <a:pt x="173037" y="617538"/>
                </a:lnTo>
                <a:lnTo>
                  <a:pt x="166687" y="557213"/>
                </a:lnTo>
                <a:lnTo>
                  <a:pt x="155575" y="504825"/>
                </a:lnTo>
                <a:lnTo>
                  <a:pt x="139700" y="458788"/>
                </a:lnTo>
                <a:lnTo>
                  <a:pt x="123825" y="417513"/>
                </a:lnTo>
                <a:lnTo>
                  <a:pt x="107950" y="381000"/>
                </a:lnTo>
                <a:lnTo>
                  <a:pt x="88900" y="342900"/>
                </a:lnTo>
                <a:lnTo>
                  <a:pt x="69850" y="304800"/>
                </a:lnTo>
                <a:lnTo>
                  <a:pt x="50800" y="268288"/>
                </a:lnTo>
                <a:lnTo>
                  <a:pt x="34925" y="227013"/>
                </a:lnTo>
                <a:lnTo>
                  <a:pt x="20637" y="180975"/>
                </a:lnTo>
                <a:lnTo>
                  <a:pt x="9525" y="128588"/>
                </a:lnTo>
                <a:lnTo>
                  <a:pt x="1587" y="68263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5D740-CA21-4890-8A92-2C62A3F1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865" y="217798"/>
            <a:ext cx="3503202" cy="92520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91D00-B4F7-4EA6-9548-718128A31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065" y="1360794"/>
            <a:ext cx="6278421" cy="359359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73B26B-F9CF-4594-A137-2979C3690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480" y="1645920"/>
            <a:ext cx="1920240" cy="338328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794055-AD95-43EB-A956-9A97FC169A93}"/>
              </a:ext>
            </a:extLst>
          </p:cNvPr>
          <p:cNvSpPr txBox="1"/>
          <p:nvPr/>
        </p:nvSpPr>
        <p:spPr>
          <a:xfrm>
            <a:off x="1304065" y="1645920"/>
            <a:ext cx="60337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Methodology used to conduct our final analysis was as follow: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Formulate a Hypothesis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Collect and Clean  the Data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Analyze the Data to Test the Hypothesis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Draw Conclusions </a:t>
            </a:r>
          </a:p>
        </p:txBody>
      </p:sp>
    </p:spTree>
    <p:extLst>
      <p:ext uri="{BB962C8B-B14F-4D97-AF65-F5344CB8AC3E}">
        <p14:creationId xmlns:p14="http://schemas.microsoft.com/office/powerpoint/2010/main" val="3400843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757F7C-9DAF-499A-8B1A-78F94B4EB0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51AADE-3190-40C1-806A-ED3744263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613" y="0"/>
            <a:ext cx="11482387" cy="6858000"/>
          </a:xfrm>
          <a:custGeom>
            <a:avLst/>
            <a:gdLst>
              <a:gd name="connsiteX0" fmla="*/ 0 w 11482387"/>
              <a:gd name="connsiteY0" fmla="*/ 0 h 6858000"/>
              <a:gd name="connsiteX1" fmla="*/ 11482387 w 11482387"/>
              <a:gd name="connsiteY1" fmla="*/ 0 h 6858000"/>
              <a:gd name="connsiteX2" fmla="*/ 11482387 w 11482387"/>
              <a:gd name="connsiteY2" fmla="*/ 6858000 h 6858000"/>
              <a:gd name="connsiteX3" fmla="*/ 0 w 11482387"/>
              <a:gd name="connsiteY3" fmla="*/ 6858000 h 6858000"/>
              <a:gd name="connsiteX4" fmla="*/ 1587 w 11482387"/>
              <a:gd name="connsiteY4" fmla="*/ 6789738 h 6858000"/>
              <a:gd name="connsiteX5" fmla="*/ 9525 w 11482387"/>
              <a:gd name="connsiteY5" fmla="*/ 6729413 h 6858000"/>
              <a:gd name="connsiteX6" fmla="*/ 20637 w 11482387"/>
              <a:gd name="connsiteY6" fmla="*/ 6677025 h 6858000"/>
              <a:gd name="connsiteX7" fmla="*/ 34925 w 11482387"/>
              <a:gd name="connsiteY7" fmla="*/ 6630988 h 6858000"/>
              <a:gd name="connsiteX8" fmla="*/ 50800 w 11482387"/>
              <a:gd name="connsiteY8" fmla="*/ 6589713 h 6858000"/>
              <a:gd name="connsiteX9" fmla="*/ 69850 w 11482387"/>
              <a:gd name="connsiteY9" fmla="*/ 6553200 h 6858000"/>
              <a:gd name="connsiteX10" fmla="*/ 88900 w 11482387"/>
              <a:gd name="connsiteY10" fmla="*/ 6515100 h 6858000"/>
              <a:gd name="connsiteX11" fmla="*/ 107950 w 11482387"/>
              <a:gd name="connsiteY11" fmla="*/ 6477000 h 6858000"/>
              <a:gd name="connsiteX12" fmla="*/ 123825 w 11482387"/>
              <a:gd name="connsiteY12" fmla="*/ 6440488 h 6858000"/>
              <a:gd name="connsiteX13" fmla="*/ 139700 w 11482387"/>
              <a:gd name="connsiteY13" fmla="*/ 6399213 h 6858000"/>
              <a:gd name="connsiteX14" fmla="*/ 155575 w 11482387"/>
              <a:gd name="connsiteY14" fmla="*/ 6353175 h 6858000"/>
              <a:gd name="connsiteX15" fmla="*/ 166687 w 11482387"/>
              <a:gd name="connsiteY15" fmla="*/ 6300788 h 6858000"/>
              <a:gd name="connsiteX16" fmla="*/ 173037 w 11482387"/>
              <a:gd name="connsiteY16" fmla="*/ 6240463 h 6858000"/>
              <a:gd name="connsiteX17" fmla="*/ 176212 w 11482387"/>
              <a:gd name="connsiteY17" fmla="*/ 6172200 h 6858000"/>
              <a:gd name="connsiteX18" fmla="*/ 173037 w 11482387"/>
              <a:gd name="connsiteY18" fmla="*/ 6103938 h 6858000"/>
              <a:gd name="connsiteX19" fmla="*/ 166687 w 11482387"/>
              <a:gd name="connsiteY19" fmla="*/ 6043613 h 6858000"/>
              <a:gd name="connsiteX20" fmla="*/ 155575 w 11482387"/>
              <a:gd name="connsiteY20" fmla="*/ 5991225 h 6858000"/>
              <a:gd name="connsiteX21" fmla="*/ 139700 w 11482387"/>
              <a:gd name="connsiteY21" fmla="*/ 5945188 h 6858000"/>
              <a:gd name="connsiteX22" fmla="*/ 123825 w 11482387"/>
              <a:gd name="connsiteY22" fmla="*/ 5903913 h 6858000"/>
              <a:gd name="connsiteX23" fmla="*/ 107950 w 11482387"/>
              <a:gd name="connsiteY23" fmla="*/ 5867400 h 6858000"/>
              <a:gd name="connsiteX24" fmla="*/ 88900 w 11482387"/>
              <a:gd name="connsiteY24" fmla="*/ 5829300 h 6858000"/>
              <a:gd name="connsiteX25" fmla="*/ 69850 w 11482387"/>
              <a:gd name="connsiteY25" fmla="*/ 5791200 h 6858000"/>
              <a:gd name="connsiteX26" fmla="*/ 50800 w 11482387"/>
              <a:gd name="connsiteY26" fmla="*/ 5754688 h 6858000"/>
              <a:gd name="connsiteX27" fmla="*/ 34925 w 11482387"/>
              <a:gd name="connsiteY27" fmla="*/ 5713413 h 6858000"/>
              <a:gd name="connsiteX28" fmla="*/ 20637 w 11482387"/>
              <a:gd name="connsiteY28" fmla="*/ 5667375 h 6858000"/>
              <a:gd name="connsiteX29" fmla="*/ 9525 w 11482387"/>
              <a:gd name="connsiteY29" fmla="*/ 5614988 h 6858000"/>
              <a:gd name="connsiteX30" fmla="*/ 1587 w 11482387"/>
              <a:gd name="connsiteY30" fmla="*/ 5554663 h 6858000"/>
              <a:gd name="connsiteX31" fmla="*/ 0 w 11482387"/>
              <a:gd name="connsiteY31" fmla="*/ 5486400 h 6858000"/>
              <a:gd name="connsiteX32" fmla="*/ 1587 w 11482387"/>
              <a:gd name="connsiteY32" fmla="*/ 5418138 h 6858000"/>
              <a:gd name="connsiteX33" fmla="*/ 9525 w 11482387"/>
              <a:gd name="connsiteY33" fmla="*/ 5357813 h 6858000"/>
              <a:gd name="connsiteX34" fmla="*/ 20637 w 11482387"/>
              <a:gd name="connsiteY34" fmla="*/ 5305425 h 6858000"/>
              <a:gd name="connsiteX35" fmla="*/ 34925 w 11482387"/>
              <a:gd name="connsiteY35" fmla="*/ 5259388 h 6858000"/>
              <a:gd name="connsiteX36" fmla="*/ 50800 w 11482387"/>
              <a:gd name="connsiteY36" fmla="*/ 5218113 h 6858000"/>
              <a:gd name="connsiteX37" fmla="*/ 69850 w 11482387"/>
              <a:gd name="connsiteY37" fmla="*/ 5181600 h 6858000"/>
              <a:gd name="connsiteX38" fmla="*/ 88900 w 11482387"/>
              <a:gd name="connsiteY38" fmla="*/ 5143500 h 6858000"/>
              <a:gd name="connsiteX39" fmla="*/ 107950 w 11482387"/>
              <a:gd name="connsiteY39" fmla="*/ 5105400 h 6858000"/>
              <a:gd name="connsiteX40" fmla="*/ 123825 w 11482387"/>
              <a:gd name="connsiteY40" fmla="*/ 5068888 h 6858000"/>
              <a:gd name="connsiteX41" fmla="*/ 139700 w 11482387"/>
              <a:gd name="connsiteY41" fmla="*/ 5027613 h 6858000"/>
              <a:gd name="connsiteX42" fmla="*/ 155575 w 11482387"/>
              <a:gd name="connsiteY42" fmla="*/ 4981575 h 6858000"/>
              <a:gd name="connsiteX43" fmla="*/ 166687 w 11482387"/>
              <a:gd name="connsiteY43" fmla="*/ 4929188 h 6858000"/>
              <a:gd name="connsiteX44" fmla="*/ 173037 w 11482387"/>
              <a:gd name="connsiteY44" fmla="*/ 4868863 h 6858000"/>
              <a:gd name="connsiteX45" fmla="*/ 176212 w 11482387"/>
              <a:gd name="connsiteY45" fmla="*/ 4800600 h 6858000"/>
              <a:gd name="connsiteX46" fmla="*/ 173037 w 11482387"/>
              <a:gd name="connsiteY46" fmla="*/ 4732338 h 6858000"/>
              <a:gd name="connsiteX47" fmla="*/ 166687 w 11482387"/>
              <a:gd name="connsiteY47" fmla="*/ 4672013 h 6858000"/>
              <a:gd name="connsiteX48" fmla="*/ 155575 w 11482387"/>
              <a:gd name="connsiteY48" fmla="*/ 4619625 h 6858000"/>
              <a:gd name="connsiteX49" fmla="*/ 139700 w 11482387"/>
              <a:gd name="connsiteY49" fmla="*/ 4573588 h 6858000"/>
              <a:gd name="connsiteX50" fmla="*/ 123825 w 11482387"/>
              <a:gd name="connsiteY50" fmla="*/ 4532313 h 6858000"/>
              <a:gd name="connsiteX51" fmla="*/ 107950 w 11482387"/>
              <a:gd name="connsiteY51" fmla="*/ 4495800 h 6858000"/>
              <a:gd name="connsiteX52" fmla="*/ 69850 w 11482387"/>
              <a:gd name="connsiteY52" fmla="*/ 4419600 h 6858000"/>
              <a:gd name="connsiteX53" fmla="*/ 50800 w 11482387"/>
              <a:gd name="connsiteY53" fmla="*/ 4383088 h 6858000"/>
              <a:gd name="connsiteX54" fmla="*/ 34925 w 11482387"/>
              <a:gd name="connsiteY54" fmla="*/ 4341813 h 6858000"/>
              <a:gd name="connsiteX55" fmla="*/ 20637 w 11482387"/>
              <a:gd name="connsiteY55" fmla="*/ 4295775 h 6858000"/>
              <a:gd name="connsiteX56" fmla="*/ 9525 w 11482387"/>
              <a:gd name="connsiteY56" fmla="*/ 4243388 h 6858000"/>
              <a:gd name="connsiteX57" fmla="*/ 1587 w 11482387"/>
              <a:gd name="connsiteY57" fmla="*/ 4183063 h 6858000"/>
              <a:gd name="connsiteX58" fmla="*/ 0 w 11482387"/>
              <a:gd name="connsiteY58" fmla="*/ 4114800 h 6858000"/>
              <a:gd name="connsiteX59" fmla="*/ 1587 w 11482387"/>
              <a:gd name="connsiteY59" fmla="*/ 4046538 h 6858000"/>
              <a:gd name="connsiteX60" fmla="*/ 9525 w 11482387"/>
              <a:gd name="connsiteY60" fmla="*/ 3986213 h 6858000"/>
              <a:gd name="connsiteX61" fmla="*/ 20637 w 11482387"/>
              <a:gd name="connsiteY61" fmla="*/ 3933825 h 6858000"/>
              <a:gd name="connsiteX62" fmla="*/ 34925 w 11482387"/>
              <a:gd name="connsiteY62" fmla="*/ 3887788 h 6858000"/>
              <a:gd name="connsiteX63" fmla="*/ 50800 w 11482387"/>
              <a:gd name="connsiteY63" fmla="*/ 3846513 h 6858000"/>
              <a:gd name="connsiteX64" fmla="*/ 69850 w 11482387"/>
              <a:gd name="connsiteY64" fmla="*/ 3810000 h 6858000"/>
              <a:gd name="connsiteX65" fmla="*/ 88900 w 11482387"/>
              <a:gd name="connsiteY65" fmla="*/ 3771900 h 6858000"/>
              <a:gd name="connsiteX66" fmla="*/ 107950 w 11482387"/>
              <a:gd name="connsiteY66" fmla="*/ 3733800 h 6858000"/>
              <a:gd name="connsiteX67" fmla="*/ 123825 w 11482387"/>
              <a:gd name="connsiteY67" fmla="*/ 3697288 h 6858000"/>
              <a:gd name="connsiteX68" fmla="*/ 139700 w 11482387"/>
              <a:gd name="connsiteY68" fmla="*/ 3656013 h 6858000"/>
              <a:gd name="connsiteX69" fmla="*/ 155575 w 11482387"/>
              <a:gd name="connsiteY69" fmla="*/ 3609975 h 6858000"/>
              <a:gd name="connsiteX70" fmla="*/ 166687 w 11482387"/>
              <a:gd name="connsiteY70" fmla="*/ 3557588 h 6858000"/>
              <a:gd name="connsiteX71" fmla="*/ 173037 w 11482387"/>
              <a:gd name="connsiteY71" fmla="*/ 3497263 h 6858000"/>
              <a:gd name="connsiteX72" fmla="*/ 176212 w 11482387"/>
              <a:gd name="connsiteY72" fmla="*/ 3427413 h 6858000"/>
              <a:gd name="connsiteX73" fmla="*/ 173037 w 11482387"/>
              <a:gd name="connsiteY73" fmla="*/ 3360738 h 6858000"/>
              <a:gd name="connsiteX74" fmla="*/ 166687 w 11482387"/>
              <a:gd name="connsiteY74" fmla="*/ 3300413 h 6858000"/>
              <a:gd name="connsiteX75" fmla="*/ 155575 w 11482387"/>
              <a:gd name="connsiteY75" fmla="*/ 3248025 h 6858000"/>
              <a:gd name="connsiteX76" fmla="*/ 139700 w 11482387"/>
              <a:gd name="connsiteY76" fmla="*/ 3201988 h 6858000"/>
              <a:gd name="connsiteX77" fmla="*/ 123825 w 11482387"/>
              <a:gd name="connsiteY77" fmla="*/ 3160713 h 6858000"/>
              <a:gd name="connsiteX78" fmla="*/ 107950 w 11482387"/>
              <a:gd name="connsiteY78" fmla="*/ 3124200 h 6858000"/>
              <a:gd name="connsiteX79" fmla="*/ 88900 w 11482387"/>
              <a:gd name="connsiteY79" fmla="*/ 3086100 h 6858000"/>
              <a:gd name="connsiteX80" fmla="*/ 69850 w 11482387"/>
              <a:gd name="connsiteY80" fmla="*/ 3048000 h 6858000"/>
              <a:gd name="connsiteX81" fmla="*/ 50800 w 11482387"/>
              <a:gd name="connsiteY81" fmla="*/ 3011488 h 6858000"/>
              <a:gd name="connsiteX82" fmla="*/ 34925 w 11482387"/>
              <a:gd name="connsiteY82" fmla="*/ 2970213 h 6858000"/>
              <a:gd name="connsiteX83" fmla="*/ 20637 w 11482387"/>
              <a:gd name="connsiteY83" fmla="*/ 2924175 h 6858000"/>
              <a:gd name="connsiteX84" fmla="*/ 9525 w 11482387"/>
              <a:gd name="connsiteY84" fmla="*/ 2871788 h 6858000"/>
              <a:gd name="connsiteX85" fmla="*/ 1587 w 11482387"/>
              <a:gd name="connsiteY85" fmla="*/ 2811463 h 6858000"/>
              <a:gd name="connsiteX86" fmla="*/ 0 w 11482387"/>
              <a:gd name="connsiteY86" fmla="*/ 2743200 h 6858000"/>
              <a:gd name="connsiteX87" fmla="*/ 1587 w 11482387"/>
              <a:gd name="connsiteY87" fmla="*/ 2674938 h 6858000"/>
              <a:gd name="connsiteX88" fmla="*/ 9525 w 11482387"/>
              <a:gd name="connsiteY88" fmla="*/ 2614613 h 6858000"/>
              <a:gd name="connsiteX89" fmla="*/ 20637 w 11482387"/>
              <a:gd name="connsiteY89" fmla="*/ 2562225 h 6858000"/>
              <a:gd name="connsiteX90" fmla="*/ 34925 w 11482387"/>
              <a:gd name="connsiteY90" fmla="*/ 2516188 h 6858000"/>
              <a:gd name="connsiteX91" fmla="*/ 50800 w 11482387"/>
              <a:gd name="connsiteY91" fmla="*/ 2474913 h 6858000"/>
              <a:gd name="connsiteX92" fmla="*/ 69850 w 11482387"/>
              <a:gd name="connsiteY92" fmla="*/ 2438400 h 6858000"/>
              <a:gd name="connsiteX93" fmla="*/ 88900 w 11482387"/>
              <a:gd name="connsiteY93" fmla="*/ 2400300 h 6858000"/>
              <a:gd name="connsiteX94" fmla="*/ 107950 w 11482387"/>
              <a:gd name="connsiteY94" fmla="*/ 2362200 h 6858000"/>
              <a:gd name="connsiteX95" fmla="*/ 123825 w 11482387"/>
              <a:gd name="connsiteY95" fmla="*/ 2325688 h 6858000"/>
              <a:gd name="connsiteX96" fmla="*/ 139700 w 11482387"/>
              <a:gd name="connsiteY96" fmla="*/ 2284413 h 6858000"/>
              <a:gd name="connsiteX97" fmla="*/ 155575 w 11482387"/>
              <a:gd name="connsiteY97" fmla="*/ 2238375 h 6858000"/>
              <a:gd name="connsiteX98" fmla="*/ 166687 w 11482387"/>
              <a:gd name="connsiteY98" fmla="*/ 2185988 h 6858000"/>
              <a:gd name="connsiteX99" fmla="*/ 173037 w 11482387"/>
              <a:gd name="connsiteY99" fmla="*/ 2125663 h 6858000"/>
              <a:gd name="connsiteX100" fmla="*/ 176212 w 11482387"/>
              <a:gd name="connsiteY100" fmla="*/ 2057400 h 6858000"/>
              <a:gd name="connsiteX101" fmla="*/ 173037 w 11482387"/>
              <a:gd name="connsiteY101" fmla="*/ 1989138 h 6858000"/>
              <a:gd name="connsiteX102" fmla="*/ 166687 w 11482387"/>
              <a:gd name="connsiteY102" fmla="*/ 1928813 h 6858000"/>
              <a:gd name="connsiteX103" fmla="*/ 155575 w 11482387"/>
              <a:gd name="connsiteY103" fmla="*/ 1876425 h 6858000"/>
              <a:gd name="connsiteX104" fmla="*/ 139700 w 11482387"/>
              <a:gd name="connsiteY104" fmla="*/ 1830388 h 6858000"/>
              <a:gd name="connsiteX105" fmla="*/ 123825 w 11482387"/>
              <a:gd name="connsiteY105" fmla="*/ 1789113 h 6858000"/>
              <a:gd name="connsiteX106" fmla="*/ 107950 w 11482387"/>
              <a:gd name="connsiteY106" fmla="*/ 1752600 h 6858000"/>
              <a:gd name="connsiteX107" fmla="*/ 88900 w 11482387"/>
              <a:gd name="connsiteY107" fmla="*/ 1714500 h 6858000"/>
              <a:gd name="connsiteX108" fmla="*/ 69850 w 11482387"/>
              <a:gd name="connsiteY108" fmla="*/ 1676400 h 6858000"/>
              <a:gd name="connsiteX109" fmla="*/ 50800 w 11482387"/>
              <a:gd name="connsiteY109" fmla="*/ 1639888 h 6858000"/>
              <a:gd name="connsiteX110" fmla="*/ 34925 w 11482387"/>
              <a:gd name="connsiteY110" fmla="*/ 1598613 h 6858000"/>
              <a:gd name="connsiteX111" fmla="*/ 20637 w 11482387"/>
              <a:gd name="connsiteY111" fmla="*/ 1552575 h 6858000"/>
              <a:gd name="connsiteX112" fmla="*/ 9525 w 11482387"/>
              <a:gd name="connsiteY112" fmla="*/ 1500188 h 6858000"/>
              <a:gd name="connsiteX113" fmla="*/ 1587 w 11482387"/>
              <a:gd name="connsiteY113" fmla="*/ 1439863 h 6858000"/>
              <a:gd name="connsiteX114" fmla="*/ 0 w 11482387"/>
              <a:gd name="connsiteY114" fmla="*/ 1371600 h 6858000"/>
              <a:gd name="connsiteX115" fmla="*/ 1587 w 11482387"/>
              <a:gd name="connsiteY115" fmla="*/ 1303338 h 6858000"/>
              <a:gd name="connsiteX116" fmla="*/ 9525 w 11482387"/>
              <a:gd name="connsiteY116" fmla="*/ 1243013 h 6858000"/>
              <a:gd name="connsiteX117" fmla="*/ 20637 w 11482387"/>
              <a:gd name="connsiteY117" fmla="*/ 1190625 h 6858000"/>
              <a:gd name="connsiteX118" fmla="*/ 34925 w 11482387"/>
              <a:gd name="connsiteY118" fmla="*/ 1144588 h 6858000"/>
              <a:gd name="connsiteX119" fmla="*/ 50800 w 11482387"/>
              <a:gd name="connsiteY119" fmla="*/ 1103313 h 6858000"/>
              <a:gd name="connsiteX120" fmla="*/ 69850 w 11482387"/>
              <a:gd name="connsiteY120" fmla="*/ 1066800 h 6858000"/>
              <a:gd name="connsiteX121" fmla="*/ 88900 w 11482387"/>
              <a:gd name="connsiteY121" fmla="*/ 1028700 h 6858000"/>
              <a:gd name="connsiteX122" fmla="*/ 107950 w 11482387"/>
              <a:gd name="connsiteY122" fmla="*/ 990600 h 6858000"/>
              <a:gd name="connsiteX123" fmla="*/ 123825 w 11482387"/>
              <a:gd name="connsiteY123" fmla="*/ 954088 h 6858000"/>
              <a:gd name="connsiteX124" fmla="*/ 139700 w 11482387"/>
              <a:gd name="connsiteY124" fmla="*/ 912813 h 6858000"/>
              <a:gd name="connsiteX125" fmla="*/ 155575 w 11482387"/>
              <a:gd name="connsiteY125" fmla="*/ 866775 h 6858000"/>
              <a:gd name="connsiteX126" fmla="*/ 166687 w 11482387"/>
              <a:gd name="connsiteY126" fmla="*/ 814388 h 6858000"/>
              <a:gd name="connsiteX127" fmla="*/ 173037 w 11482387"/>
              <a:gd name="connsiteY127" fmla="*/ 754063 h 6858000"/>
              <a:gd name="connsiteX128" fmla="*/ 176212 w 11482387"/>
              <a:gd name="connsiteY128" fmla="*/ 685800 h 6858000"/>
              <a:gd name="connsiteX129" fmla="*/ 173037 w 11482387"/>
              <a:gd name="connsiteY129" fmla="*/ 617538 h 6858000"/>
              <a:gd name="connsiteX130" fmla="*/ 166687 w 11482387"/>
              <a:gd name="connsiteY130" fmla="*/ 557213 h 6858000"/>
              <a:gd name="connsiteX131" fmla="*/ 155575 w 11482387"/>
              <a:gd name="connsiteY131" fmla="*/ 504825 h 6858000"/>
              <a:gd name="connsiteX132" fmla="*/ 139700 w 11482387"/>
              <a:gd name="connsiteY132" fmla="*/ 458788 h 6858000"/>
              <a:gd name="connsiteX133" fmla="*/ 123825 w 11482387"/>
              <a:gd name="connsiteY133" fmla="*/ 417513 h 6858000"/>
              <a:gd name="connsiteX134" fmla="*/ 107950 w 11482387"/>
              <a:gd name="connsiteY134" fmla="*/ 381000 h 6858000"/>
              <a:gd name="connsiteX135" fmla="*/ 88900 w 11482387"/>
              <a:gd name="connsiteY135" fmla="*/ 342900 h 6858000"/>
              <a:gd name="connsiteX136" fmla="*/ 69850 w 11482387"/>
              <a:gd name="connsiteY136" fmla="*/ 304800 h 6858000"/>
              <a:gd name="connsiteX137" fmla="*/ 50800 w 11482387"/>
              <a:gd name="connsiteY137" fmla="*/ 268288 h 6858000"/>
              <a:gd name="connsiteX138" fmla="*/ 34925 w 11482387"/>
              <a:gd name="connsiteY138" fmla="*/ 227013 h 6858000"/>
              <a:gd name="connsiteX139" fmla="*/ 20637 w 11482387"/>
              <a:gd name="connsiteY139" fmla="*/ 180975 h 6858000"/>
              <a:gd name="connsiteX140" fmla="*/ 9525 w 11482387"/>
              <a:gd name="connsiteY140" fmla="*/ 128588 h 6858000"/>
              <a:gd name="connsiteX141" fmla="*/ 1587 w 11482387"/>
              <a:gd name="connsiteY141" fmla="*/ 682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1482387" h="6858000">
                <a:moveTo>
                  <a:pt x="0" y="0"/>
                </a:moveTo>
                <a:lnTo>
                  <a:pt x="11482387" y="0"/>
                </a:lnTo>
                <a:lnTo>
                  <a:pt x="11482387" y="6858000"/>
                </a:lnTo>
                <a:lnTo>
                  <a:pt x="0" y="6858000"/>
                </a:lnTo>
                <a:lnTo>
                  <a:pt x="1587" y="6789738"/>
                </a:lnTo>
                <a:lnTo>
                  <a:pt x="9525" y="6729413"/>
                </a:lnTo>
                <a:lnTo>
                  <a:pt x="20637" y="6677025"/>
                </a:lnTo>
                <a:lnTo>
                  <a:pt x="34925" y="6630988"/>
                </a:lnTo>
                <a:lnTo>
                  <a:pt x="50800" y="6589713"/>
                </a:lnTo>
                <a:lnTo>
                  <a:pt x="69850" y="6553200"/>
                </a:lnTo>
                <a:lnTo>
                  <a:pt x="88900" y="6515100"/>
                </a:lnTo>
                <a:lnTo>
                  <a:pt x="107950" y="6477000"/>
                </a:lnTo>
                <a:lnTo>
                  <a:pt x="123825" y="6440488"/>
                </a:lnTo>
                <a:lnTo>
                  <a:pt x="139700" y="6399213"/>
                </a:lnTo>
                <a:lnTo>
                  <a:pt x="155575" y="6353175"/>
                </a:lnTo>
                <a:lnTo>
                  <a:pt x="166687" y="6300788"/>
                </a:lnTo>
                <a:lnTo>
                  <a:pt x="173037" y="6240463"/>
                </a:lnTo>
                <a:lnTo>
                  <a:pt x="176212" y="6172200"/>
                </a:lnTo>
                <a:lnTo>
                  <a:pt x="173037" y="6103938"/>
                </a:lnTo>
                <a:lnTo>
                  <a:pt x="166687" y="6043613"/>
                </a:lnTo>
                <a:lnTo>
                  <a:pt x="155575" y="5991225"/>
                </a:lnTo>
                <a:lnTo>
                  <a:pt x="139700" y="5945188"/>
                </a:lnTo>
                <a:lnTo>
                  <a:pt x="123825" y="5903913"/>
                </a:lnTo>
                <a:lnTo>
                  <a:pt x="107950" y="5867400"/>
                </a:lnTo>
                <a:lnTo>
                  <a:pt x="88900" y="5829300"/>
                </a:lnTo>
                <a:lnTo>
                  <a:pt x="69850" y="5791200"/>
                </a:lnTo>
                <a:lnTo>
                  <a:pt x="50800" y="5754688"/>
                </a:lnTo>
                <a:lnTo>
                  <a:pt x="34925" y="5713413"/>
                </a:lnTo>
                <a:lnTo>
                  <a:pt x="20637" y="5667375"/>
                </a:lnTo>
                <a:lnTo>
                  <a:pt x="9525" y="5614988"/>
                </a:lnTo>
                <a:lnTo>
                  <a:pt x="1587" y="5554663"/>
                </a:lnTo>
                <a:lnTo>
                  <a:pt x="0" y="5486400"/>
                </a:lnTo>
                <a:lnTo>
                  <a:pt x="1587" y="5418138"/>
                </a:lnTo>
                <a:lnTo>
                  <a:pt x="9525" y="5357813"/>
                </a:lnTo>
                <a:lnTo>
                  <a:pt x="20637" y="5305425"/>
                </a:lnTo>
                <a:lnTo>
                  <a:pt x="34925" y="5259388"/>
                </a:lnTo>
                <a:lnTo>
                  <a:pt x="50800" y="5218113"/>
                </a:lnTo>
                <a:lnTo>
                  <a:pt x="69850" y="5181600"/>
                </a:lnTo>
                <a:lnTo>
                  <a:pt x="88900" y="5143500"/>
                </a:lnTo>
                <a:lnTo>
                  <a:pt x="107950" y="5105400"/>
                </a:lnTo>
                <a:lnTo>
                  <a:pt x="123825" y="5068888"/>
                </a:lnTo>
                <a:lnTo>
                  <a:pt x="139700" y="5027613"/>
                </a:lnTo>
                <a:lnTo>
                  <a:pt x="155575" y="4981575"/>
                </a:lnTo>
                <a:lnTo>
                  <a:pt x="166687" y="4929188"/>
                </a:lnTo>
                <a:lnTo>
                  <a:pt x="173037" y="4868863"/>
                </a:lnTo>
                <a:lnTo>
                  <a:pt x="176212" y="4800600"/>
                </a:lnTo>
                <a:lnTo>
                  <a:pt x="173037" y="4732338"/>
                </a:lnTo>
                <a:lnTo>
                  <a:pt x="166687" y="4672013"/>
                </a:lnTo>
                <a:lnTo>
                  <a:pt x="155575" y="4619625"/>
                </a:lnTo>
                <a:lnTo>
                  <a:pt x="139700" y="4573588"/>
                </a:lnTo>
                <a:lnTo>
                  <a:pt x="123825" y="4532313"/>
                </a:lnTo>
                <a:lnTo>
                  <a:pt x="107950" y="4495800"/>
                </a:lnTo>
                <a:lnTo>
                  <a:pt x="69850" y="4419600"/>
                </a:lnTo>
                <a:lnTo>
                  <a:pt x="50800" y="4383088"/>
                </a:lnTo>
                <a:lnTo>
                  <a:pt x="34925" y="4341813"/>
                </a:lnTo>
                <a:lnTo>
                  <a:pt x="20637" y="4295775"/>
                </a:lnTo>
                <a:lnTo>
                  <a:pt x="9525" y="4243388"/>
                </a:lnTo>
                <a:lnTo>
                  <a:pt x="1587" y="4183063"/>
                </a:lnTo>
                <a:lnTo>
                  <a:pt x="0" y="4114800"/>
                </a:lnTo>
                <a:lnTo>
                  <a:pt x="1587" y="4046538"/>
                </a:lnTo>
                <a:lnTo>
                  <a:pt x="9525" y="3986213"/>
                </a:lnTo>
                <a:lnTo>
                  <a:pt x="20637" y="3933825"/>
                </a:lnTo>
                <a:lnTo>
                  <a:pt x="34925" y="3887788"/>
                </a:lnTo>
                <a:lnTo>
                  <a:pt x="50800" y="3846513"/>
                </a:lnTo>
                <a:lnTo>
                  <a:pt x="69850" y="3810000"/>
                </a:lnTo>
                <a:lnTo>
                  <a:pt x="88900" y="3771900"/>
                </a:lnTo>
                <a:lnTo>
                  <a:pt x="107950" y="3733800"/>
                </a:lnTo>
                <a:lnTo>
                  <a:pt x="123825" y="3697288"/>
                </a:lnTo>
                <a:lnTo>
                  <a:pt x="139700" y="3656013"/>
                </a:lnTo>
                <a:lnTo>
                  <a:pt x="155575" y="3609975"/>
                </a:lnTo>
                <a:lnTo>
                  <a:pt x="166687" y="3557588"/>
                </a:lnTo>
                <a:lnTo>
                  <a:pt x="173037" y="3497263"/>
                </a:lnTo>
                <a:lnTo>
                  <a:pt x="176212" y="3427413"/>
                </a:lnTo>
                <a:lnTo>
                  <a:pt x="173037" y="3360738"/>
                </a:lnTo>
                <a:lnTo>
                  <a:pt x="166687" y="3300413"/>
                </a:lnTo>
                <a:lnTo>
                  <a:pt x="155575" y="3248025"/>
                </a:lnTo>
                <a:lnTo>
                  <a:pt x="139700" y="3201988"/>
                </a:lnTo>
                <a:lnTo>
                  <a:pt x="123825" y="3160713"/>
                </a:lnTo>
                <a:lnTo>
                  <a:pt x="107950" y="3124200"/>
                </a:lnTo>
                <a:lnTo>
                  <a:pt x="88900" y="3086100"/>
                </a:lnTo>
                <a:lnTo>
                  <a:pt x="69850" y="3048000"/>
                </a:lnTo>
                <a:lnTo>
                  <a:pt x="50800" y="3011488"/>
                </a:lnTo>
                <a:lnTo>
                  <a:pt x="34925" y="2970213"/>
                </a:lnTo>
                <a:lnTo>
                  <a:pt x="20637" y="2924175"/>
                </a:lnTo>
                <a:lnTo>
                  <a:pt x="9525" y="2871788"/>
                </a:lnTo>
                <a:lnTo>
                  <a:pt x="1587" y="2811463"/>
                </a:lnTo>
                <a:lnTo>
                  <a:pt x="0" y="2743200"/>
                </a:lnTo>
                <a:lnTo>
                  <a:pt x="1587" y="2674938"/>
                </a:lnTo>
                <a:lnTo>
                  <a:pt x="9525" y="2614613"/>
                </a:lnTo>
                <a:lnTo>
                  <a:pt x="20637" y="2562225"/>
                </a:lnTo>
                <a:lnTo>
                  <a:pt x="34925" y="2516188"/>
                </a:lnTo>
                <a:lnTo>
                  <a:pt x="50800" y="2474913"/>
                </a:lnTo>
                <a:lnTo>
                  <a:pt x="69850" y="2438400"/>
                </a:lnTo>
                <a:lnTo>
                  <a:pt x="88900" y="2400300"/>
                </a:lnTo>
                <a:lnTo>
                  <a:pt x="107950" y="2362200"/>
                </a:lnTo>
                <a:lnTo>
                  <a:pt x="123825" y="2325688"/>
                </a:lnTo>
                <a:lnTo>
                  <a:pt x="139700" y="2284413"/>
                </a:lnTo>
                <a:lnTo>
                  <a:pt x="155575" y="2238375"/>
                </a:lnTo>
                <a:lnTo>
                  <a:pt x="166687" y="2185988"/>
                </a:lnTo>
                <a:lnTo>
                  <a:pt x="173037" y="2125663"/>
                </a:lnTo>
                <a:lnTo>
                  <a:pt x="176212" y="2057400"/>
                </a:lnTo>
                <a:lnTo>
                  <a:pt x="173037" y="1989138"/>
                </a:lnTo>
                <a:lnTo>
                  <a:pt x="166687" y="1928813"/>
                </a:lnTo>
                <a:lnTo>
                  <a:pt x="155575" y="1876425"/>
                </a:lnTo>
                <a:lnTo>
                  <a:pt x="139700" y="1830388"/>
                </a:lnTo>
                <a:lnTo>
                  <a:pt x="123825" y="1789113"/>
                </a:lnTo>
                <a:lnTo>
                  <a:pt x="107950" y="1752600"/>
                </a:lnTo>
                <a:lnTo>
                  <a:pt x="88900" y="1714500"/>
                </a:lnTo>
                <a:lnTo>
                  <a:pt x="69850" y="1676400"/>
                </a:lnTo>
                <a:lnTo>
                  <a:pt x="50800" y="1639888"/>
                </a:lnTo>
                <a:lnTo>
                  <a:pt x="34925" y="1598613"/>
                </a:lnTo>
                <a:lnTo>
                  <a:pt x="20637" y="1552575"/>
                </a:lnTo>
                <a:lnTo>
                  <a:pt x="9525" y="1500188"/>
                </a:lnTo>
                <a:lnTo>
                  <a:pt x="1587" y="1439863"/>
                </a:lnTo>
                <a:lnTo>
                  <a:pt x="0" y="1371600"/>
                </a:lnTo>
                <a:lnTo>
                  <a:pt x="1587" y="1303338"/>
                </a:lnTo>
                <a:lnTo>
                  <a:pt x="9525" y="1243013"/>
                </a:lnTo>
                <a:lnTo>
                  <a:pt x="20637" y="1190625"/>
                </a:lnTo>
                <a:lnTo>
                  <a:pt x="34925" y="1144588"/>
                </a:lnTo>
                <a:lnTo>
                  <a:pt x="50800" y="1103313"/>
                </a:lnTo>
                <a:lnTo>
                  <a:pt x="69850" y="1066800"/>
                </a:lnTo>
                <a:lnTo>
                  <a:pt x="88900" y="1028700"/>
                </a:lnTo>
                <a:lnTo>
                  <a:pt x="107950" y="990600"/>
                </a:lnTo>
                <a:lnTo>
                  <a:pt x="123825" y="954088"/>
                </a:lnTo>
                <a:lnTo>
                  <a:pt x="139700" y="912813"/>
                </a:lnTo>
                <a:lnTo>
                  <a:pt x="155575" y="866775"/>
                </a:lnTo>
                <a:lnTo>
                  <a:pt x="166687" y="814388"/>
                </a:lnTo>
                <a:lnTo>
                  <a:pt x="173037" y="754063"/>
                </a:lnTo>
                <a:lnTo>
                  <a:pt x="176212" y="685800"/>
                </a:lnTo>
                <a:lnTo>
                  <a:pt x="173037" y="617538"/>
                </a:lnTo>
                <a:lnTo>
                  <a:pt x="166687" y="557213"/>
                </a:lnTo>
                <a:lnTo>
                  <a:pt x="155575" y="504825"/>
                </a:lnTo>
                <a:lnTo>
                  <a:pt x="139700" y="458788"/>
                </a:lnTo>
                <a:lnTo>
                  <a:pt x="123825" y="417513"/>
                </a:lnTo>
                <a:lnTo>
                  <a:pt x="107950" y="381000"/>
                </a:lnTo>
                <a:lnTo>
                  <a:pt x="88900" y="342900"/>
                </a:lnTo>
                <a:lnTo>
                  <a:pt x="69850" y="304800"/>
                </a:lnTo>
                <a:lnTo>
                  <a:pt x="50800" y="268288"/>
                </a:lnTo>
                <a:lnTo>
                  <a:pt x="34925" y="227013"/>
                </a:lnTo>
                <a:lnTo>
                  <a:pt x="20637" y="180975"/>
                </a:lnTo>
                <a:lnTo>
                  <a:pt x="9525" y="128588"/>
                </a:lnTo>
                <a:lnTo>
                  <a:pt x="1587" y="68263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5D740-CA21-4890-8A92-2C62A3F1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865" y="217798"/>
            <a:ext cx="6626230" cy="92520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hypothesis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91D00-B4F7-4EA6-9548-718128A31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065" y="1360794"/>
            <a:ext cx="6278421" cy="359359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794055-AD95-43EB-A956-9A97FC169A93}"/>
              </a:ext>
            </a:extLst>
          </p:cNvPr>
          <p:cNvSpPr txBox="1"/>
          <p:nvPr/>
        </p:nvSpPr>
        <p:spPr>
          <a:xfrm>
            <a:off x="1082865" y="1153302"/>
            <a:ext cx="1058313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D88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2000" dirty="0">
                <a:solidFill>
                  <a:srgbClr val="D88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to further analyze how population density plays a role in the world happiness.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collect data on the population density of countries for 2019 and merge that information with the happiness scores calculated for each country by the World Happiness Report 2019.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Hypothesis Testing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: The degree of human happiness, as measured by a happiness score, in a country increases if  the country has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  low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population density.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Null Hypothesis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The degree of human happiness changes with population density due to random chance.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69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757F7C-9DAF-499A-8B1A-78F94B4EB0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1"/>
          <a:stretch/>
        </p:blipFill>
        <p:spPr>
          <a:xfrm>
            <a:off x="0" y="268367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51AADE-3190-40C1-806A-ED3744263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613" y="0"/>
            <a:ext cx="11482387" cy="6858000"/>
          </a:xfrm>
          <a:custGeom>
            <a:avLst/>
            <a:gdLst>
              <a:gd name="connsiteX0" fmla="*/ 0 w 11482387"/>
              <a:gd name="connsiteY0" fmla="*/ 0 h 6858000"/>
              <a:gd name="connsiteX1" fmla="*/ 11482387 w 11482387"/>
              <a:gd name="connsiteY1" fmla="*/ 0 h 6858000"/>
              <a:gd name="connsiteX2" fmla="*/ 11482387 w 11482387"/>
              <a:gd name="connsiteY2" fmla="*/ 6858000 h 6858000"/>
              <a:gd name="connsiteX3" fmla="*/ 0 w 11482387"/>
              <a:gd name="connsiteY3" fmla="*/ 6858000 h 6858000"/>
              <a:gd name="connsiteX4" fmla="*/ 1587 w 11482387"/>
              <a:gd name="connsiteY4" fmla="*/ 6789738 h 6858000"/>
              <a:gd name="connsiteX5" fmla="*/ 9525 w 11482387"/>
              <a:gd name="connsiteY5" fmla="*/ 6729413 h 6858000"/>
              <a:gd name="connsiteX6" fmla="*/ 20637 w 11482387"/>
              <a:gd name="connsiteY6" fmla="*/ 6677025 h 6858000"/>
              <a:gd name="connsiteX7" fmla="*/ 34925 w 11482387"/>
              <a:gd name="connsiteY7" fmla="*/ 6630988 h 6858000"/>
              <a:gd name="connsiteX8" fmla="*/ 50800 w 11482387"/>
              <a:gd name="connsiteY8" fmla="*/ 6589713 h 6858000"/>
              <a:gd name="connsiteX9" fmla="*/ 69850 w 11482387"/>
              <a:gd name="connsiteY9" fmla="*/ 6553200 h 6858000"/>
              <a:gd name="connsiteX10" fmla="*/ 88900 w 11482387"/>
              <a:gd name="connsiteY10" fmla="*/ 6515100 h 6858000"/>
              <a:gd name="connsiteX11" fmla="*/ 107950 w 11482387"/>
              <a:gd name="connsiteY11" fmla="*/ 6477000 h 6858000"/>
              <a:gd name="connsiteX12" fmla="*/ 123825 w 11482387"/>
              <a:gd name="connsiteY12" fmla="*/ 6440488 h 6858000"/>
              <a:gd name="connsiteX13" fmla="*/ 139700 w 11482387"/>
              <a:gd name="connsiteY13" fmla="*/ 6399213 h 6858000"/>
              <a:gd name="connsiteX14" fmla="*/ 155575 w 11482387"/>
              <a:gd name="connsiteY14" fmla="*/ 6353175 h 6858000"/>
              <a:gd name="connsiteX15" fmla="*/ 166687 w 11482387"/>
              <a:gd name="connsiteY15" fmla="*/ 6300788 h 6858000"/>
              <a:gd name="connsiteX16" fmla="*/ 173037 w 11482387"/>
              <a:gd name="connsiteY16" fmla="*/ 6240463 h 6858000"/>
              <a:gd name="connsiteX17" fmla="*/ 176212 w 11482387"/>
              <a:gd name="connsiteY17" fmla="*/ 6172200 h 6858000"/>
              <a:gd name="connsiteX18" fmla="*/ 173037 w 11482387"/>
              <a:gd name="connsiteY18" fmla="*/ 6103938 h 6858000"/>
              <a:gd name="connsiteX19" fmla="*/ 166687 w 11482387"/>
              <a:gd name="connsiteY19" fmla="*/ 6043613 h 6858000"/>
              <a:gd name="connsiteX20" fmla="*/ 155575 w 11482387"/>
              <a:gd name="connsiteY20" fmla="*/ 5991225 h 6858000"/>
              <a:gd name="connsiteX21" fmla="*/ 139700 w 11482387"/>
              <a:gd name="connsiteY21" fmla="*/ 5945188 h 6858000"/>
              <a:gd name="connsiteX22" fmla="*/ 123825 w 11482387"/>
              <a:gd name="connsiteY22" fmla="*/ 5903913 h 6858000"/>
              <a:gd name="connsiteX23" fmla="*/ 107950 w 11482387"/>
              <a:gd name="connsiteY23" fmla="*/ 5867400 h 6858000"/>
              <a:gd name="connsiteX24" fmla="*/ 88900 w 11482387"/>
              <a:gd name="connsiteY24" fmla="*/ 5829300 h 6858000"/>
              <a:gd name="connsiteX25" fmla="*/ 69850 w 11482387"/>
              <a:gd name="connsiteY25" fmla="*/ 5791200 h 6858000"/>
              <a:gd name="connsiteX26" fmla="*/ 50800 w 11482387"/>
              <a:gd name="connsiteY26" fmla="*/ 5754688 h 6858000"/>
              <a:gd name="connsiteX27" fmla="*/ 34925 w 11482387"/>
              <a:gd name="connsiteY27" fmla="*/ 5713413 h 6858000"/>
              <a:gd name="connsiteX28" fmla="*/ 20637 w 11482387"/>
              <a:gd name="connsiteY28" fmla="*/ 5667375 h 6858000"/>
              <a:gd name="connsiteX29" fmla="*/ 9525 w 11482387"/>
              <a:gd name="connsiteY29" fmla="*/ 5614988 h 6858000"/>
              <a:gd name="connsiteX30" fmla="*/ 1587 w 11482387"/>
              <a:gd name="connsiteY30" fmla="*/ 5554663 h 6858000"/>
              <a:gd name="connsiteX31" fmla="*/ 0 w 11482387"/>
              <a:gd name="connsiteY31" fmla="*/ 5486400 h 6858000"/>
              <a:gd name="connsiteX32" fmla="*/ 1587 w 11482387"/>
              <a:gd name="connsiteY32" fmla="*/ 5418138 h 6858000"/>
              <a:gd name="connsiteX33" fmla="*/ 9525 w 11482387"/>
              <a:gd name="connsiteY33" fmla="*/ 5357813 h 6858000"/>
              <a:gd name="connsiteX34" fmla="*/ 20637 w 11482387"/>
              <a:gd name="connsiteY34" fmla="*/ 5305425 h 6858000"/>
              <a:gd name="connsiteX35" fmla="*/ 34925 w 11482387"/>
              <a:gd name="connsiteY35" fmla="*/ 5259388 h 6858000"/>
              <a:gd name="connsiteX36" fmla="*/ 50800 w 11482387"/>
              <a:gd name="connsiteY36" fmla="*/ 5218113 h 6858000"/>
              <a:gd name="connsiteX37" fmla="*/ 69850 w 11482387"/>
              <a:gd name="connsiteY37" fmla="*/ 5181600 h 6858000"/>
              <a:gd name="connsiteX38" fmla="*/ 88900 w 11482387"/>
              <a:gd name="connsiteY38" fmla="*/ 5143500 h 6858000"/>
              <a:gd name="connsiteX39" fmla="*/ 107950 w 11482387"/>
              <a:gd name="connsiteY39" fmla="*/ 5105400 h 6858000"/>
              <a:gd name="connsiteX40" fmla="*/ 123825 w 11482387"/>
              <a:gd name="connsiteY40" fmla="*/ 5068888 h 6858000"/>
              <a:gd name="connsiteX41" fmla="*/ 139700 w 11482387"/>
              <a:gd name="connsiteY41" fmla="*/ 5027613 h 6858000"/>
              <a:gd name="connsiteX42" fmla="*/ 155575 w 11482387"/>
              <a:gd name="connsiteY42" fmla="*/ 4981575 h 6858000"/>
              <a:gd name="connsiteX43" fmla="*/ 166687 w 11482387"/>
              <a:gd name="connsiteY43" fmla="*/ 4929188 h 6858000"/>
              <a:gd name="connsiteX44" fmla="*/ 173037 w 11482387"/>
              <a:gd name="connsiteY44" fmla="*/ 4868863 h 6858000"/>
              <a:gd name="connsiteX45" fmla="*/ 176212 w 11482387"/>
              <a:gd name="connsiteY45" fmla="*/ 4800600 h 6858000"/>
              <a:gd name="connsiteX46" fmla="*/ 173037 w 11482387"/>
              <a:gd name="connsiteY46" fmla="*/ 4732338 h 6858000"/>
              <a:gd name="connsiteX47" fmla="*/ 166687 w 11482387"/>
              <a:gd name="connsiteY47" fmla="*/ 4672013 h 6858000"/>
              <a:gd name="connsiteX48" fmla="*/ 155575 w 11482387"/>
              <a:gd name="connsiteY48" fmla="*/ 4619625 h 6858000"/>
              <a:gd name="connsiteX49" fmla="*/ 139700 w 11482387"/>
              <a:gd name="connsiteY49" fmla="*/ 4573588 h 6858000"/>
              <a:gd name="connsiteX50" fmla="*/ 123825 w 11482387"/>
              <a:gd name="connsiteY50" fmla="*/ 4532313 h 6858000"/>
              <a:gd name="connsiteX51" fmla="*/ 107950 w 11482387"/>
              <a:gd name="connsiteY51" fmla="*/ 4495800 h 6858000"/>
              <a:gd name="connsiteX52" fmla="*/ 69850 w 11482387"/>
              <a:gd name="connsiteY52" fmla="*/ 4419600 h 6858000"/>
              <a:gd name="connsiteX53" fmla="*/ 50800 w 11482387"/>
              <a:gd name="connsiteY53" fmla="*/ 4383088 h 6858000"/>
              <a:gd name="connsiteX54" fmla="*/ 34925 w 11482387"/>
              <a:gd name="connsiteY54" fmla="*/ 4341813 h 6858000"/>
              <a:gd name="connsiteX55" fmla="*/ 20637 w 11482387"/>
              <a:gd name="connsiteY55" fmla="*/ 4295775 h 6858000"/>
              <a:gd name="connsiteX56" fmla="*/ 9525 w 11482387"/>
              <a:gd name="connsiteY56" fmla="*/ 4243388 h 6858000"/>
              <a:gd name="connsiteX57" fmla="*/ 1587 w 11482387"/>
              <a:gd name="connsiteY57" fmla="*/ 4183063 h 6858000"/>
              <a:gd name="connsiteX58" fmla="*/ 0 w 11482387"/>
              <a:gd name="connsiteY58" fmla="*/ 4114800 h 6858000"/>
              <a:gd name="connsiteX59" fmla="*/ 1587 w 11482387"/>
              <a:gd name="connsiteY59" fmla="*/ 4046538 h 6858000"/>
              <a:gd name="connsiteX60" fmla="*/ 9525 w 11482387"/>
              <a:gd name="connsiteY60" fmla="*/ 3986213 h 6858000"/>
              <a:gd name="connsiteX61" fmla="*/ 20637 w 11482387"/>
              <a:gd name="connsiteY61" fmla="*/ 3933825 h 6858000"/>
              <a:gd name="connsiteX62" fmla="*/ 34925 w 11482387"/>
              <a:gd name="connsiteY62" fmla="*/ 3887788 h 6858000"/>
              <a:gd name="connsiteX63" fmla="*/ 50800 w 11482387"/>
              <a:gd name="connsiteY63" fmla="*/ 3846513 h 6858000"/>
              <a:gd name="connsiteX64" fmla="*/ 69850 w 11482387"/>
              <a:gd name="connsiteY64" fmla="*/ 3810000 h 6858000"/>
              <a:gd name="connsiteX65" fmla="*/ 88900 w 11482387"/>
              <a:gd name="connsiteY65" fmla="*/ 3771900 h 6858000"/>
              <a:gd name="connsiteX66" fmla="*/ 107950 w 11482387"/>
              <a:gd name="connsiteY66" fmla="*/ 3733800 h 6858000"/>
              <a:gd name="connsiteX67" fmla="*/ 123825 w 11482387"/>
              <a:gd name="connsiteY67" fmla="*/ 3697288 h 6858000"/>
              <a:gd name="connsiteX68" fmla="*/ 139700 w 11482387"/>
              <a:gd name="connsiteY68" fmla="*/ 3656013 h 6858000"/>
              <a:gd name="connsiteX69" fmla="*/ 155575 w 11482387"/>
              <a:gd name="connsiteY69" fmla="*/ 3609975 h 6858000"/>
              <a:gd name="connsiteX70" fmla="*/ 166687 w 11482387"/>
              <a:gd name="connsiteY70" fmla="*/ 3557588 h 6858000"/>
              <a:gd name="connsiteX71" fmla="*/ 173037 w 11482387"/>
              <a:gd name="connsiteY71" fmla="*/ 3497263 h 6858000"/>
              <a:gd name="connsiteX72" fmla="*/ 176212 w 11482387"/>
              <a:gd name="connsiteY72" fmla="*/ 3427413 h 6858000"/>
              <a:gd name="connsiteX73" fmla="*/ 173037 w 11482387"/>
              <a:gd name="connsiteY73" fmla="*/ 3360738 h 6858000"/>
              <a:gd name="connsiteX74" fmla="*/ 166687 w 11482387"/>
              <a:gd name="connsiteY74" fmla="*/ 3300413 h 6858000"/>
              <a:gd name="connsiteX75" fmla="*/ 155575 w 11482387"/>
              <a:gd name="connsiteY75" fmla="*/ 3248025 h 6858000"/>
              <a:gd name="connsiteX76" fmla="*/ 139700 w 11482387"/>
              <a:gd name="connsiteY76" fmla="*/ 3201988 h 6858000"/>
              <a:gd name="connsiteX77" fmla="*/ 123825 w 11482387"/>
              <a:gd name="connsiteY77" fmla="*/ 3160713 h 6858000"/>
              <a:gd name="connsiteX78" fmla="*/ 107950 w 11482387"/>
              <a:gd name="connsiteY78" fmla="*/ 3124200 h 6858000"/>
              <a:gd name="connsiteX79" fmla="*/ 88900 w 11482387"/>
              <a:gd name="connsiteY79" fmla="*/ 3086100 h 6858000"/>
              <a:gd name="connsiteX80" fmla="*/ 69850 w 11482387"/>
              <a:gd name="connsiteY80" fmla="*/ 3048000 h 6858000"/>
              <a:gd name="connsiteX81" fmla="*/ 50800 w 11482387"/>
              <a:gd name="connsiteY81" fmla="*/ 3011488 h 6858000"/>
              <a:gd name="connsiteX82" fmla="*/ 34925 w 11482387"/>
              <a:gd name="connsiteY82" fmla="*/ 2970213 h 6858000"/>
              <a:gd name="connsiteX83" fmla="*/ 20637 w 11482387"/>
              <a:gd name="connsiteY83" fmla="*/ 2924175 h 6858000"/>
              <a:gd name="connsiteX84" fmla="*/ 9525 w 11482387"/>
              <a:gd name="connsiteY84" fmla="*/ 2871788 h 6858000"/>
              <a:gd name="connsiteX85" fmla="*/ 1587 w 11482387"/>
              <a:gd name="connsiteY85" fmla="*/ 2811463 h 6858000"/>
              <a:gd name="connsiteX86" fmla="*/ 0 w 11482387"/>
              <a:gd name="connsiteY86" fmla="*/ 2743200 h 6858000"/>
              <a:gd name="connsiteX87" fmla="*/ 1587 w 11482387"/>
              <a:gd name="connsiteY87" fmla="*/ 2674938 h 6858000"/>
              <a:gd name="connsiteX88" fmla="*/ 9525 w 11482387"/>
              <a:gd name="connsiteY88" fmla="*/ 2614613 h 6858000"/>
              <a:gd name="connsiteX89" fmla="*/ 20637 w 11482387"/>
              <a:gd name="connsiteY89" fmla="*/ 2562225 h 6858000"/>
              <a:gd name="connsiteX90" fmla="*/ 34925 w 11482387"/>
              <a:gd name="connsiteY90" fmla="*/ 2516188 h 6858000"/>
              <a:gd name="connsiteX91" fmla="*/ 50800 w 11482387"/>
              <a:gd name="connsiteY91" fmla="*/ 2474913 h 6858000"/>
              <a:gd name="connsiteX92" fmla="*/ 69850 w 11482387"/>
              <a:gd name="connsiteY92" fmla="*/ 2438400 h 6858000"/>
              <a:gd name="connsiteX93" fmla="*/ 88900 w 11482387"/>
              <a:gd name="connsiteY93" fmla="*/ 2400300 h 6858000"/>
              <a:gd name="connsiteX94" fmla="*/ 107950 w 11482387"/>
              <a:gd name="connsiteY94" fmla="*/ 2362200 h 6858000"/>
              <a:gd name="connsiteX95" fmla="*/ 123825 w 11482387"/>
              <a:gd name="connsiteY95" fmla="*/ 2325688 h 6858000"/>
              <a:gd name="connsiteX96" fmla="*/ 139700 w 11482387"/>
              <a:gd name="connsiteY96" fmla="*/ 2284413 h 6858000"/>
              <a:gd name="connsiteX97" fmla="*/ 155575 w 11482387"/>
              <a:gd name="connsiteY97" fmla="*/ 2238375 h 6858000"/>
              <a:gd name="connsiteX98" fmla="*/ 166687 w 11482387"/>
              <a:gd name="connsiteY98" fmla="*/ 2185988 h 6858000"/>
              <a:gd name="connsiteX99" fmla="*/ 173037 w 11482387"/>
              <a:gd name="connsiteY99" fmla="*/ 2125663 h 6858000"/>
              <a:gd name="connsiteX100" fmla="*/ 176212 w 11482387"/>
              <a:gd name="connsiteY100" fmla="*/ 2057400 h 6858000"/>
              <a:gd name="connsiteX101" fmla="*/ 173037 w 11482387"/>
              <a:gd name="connsiteY101" fmla="*/ 1989138 h 6858000"/>
              <a:gd name="connsiteX102" fmla="*/ 166687 w 11482387"/>
              <a:gd name="connsiteY102" fmla="*/ 1928813 h 6858000"/>
              <a:gd name="connsiteX103" fmla="*/ 155575 w 11482387"/>
              <a:gd name="connsiteY103" fmla="*/ 1876425 h 6858000"/>
              <a:gd name="connsiteX104" fmla="*/ 139700 w 11482387"/>
              <a:gd name="connsiteY104" fmla="*/ 1830388 h 6858000"/>
              <a:gd name="connsiteX105" fmla="*/ 123825 w 11482387"/>
              <a:gd name="connsiteY105" fmla="*/ 1789113 h 6858000"/>
              <a:gd name="connsiteX106" fmla="*/ 107950 w 11482387"/>
              <a:gd name="connsiteY106" fmla="*/ 1752600 h 6858000"/>
              <a:gd name="connsiteX107" fmla="*/ 88900 w 11482387"/>
              <a:gd name="connsiteY107" fmla="*/ 1714500 h 6858000"/>
              <a:gd name="connsiteX108" fmla="*/ 69850 w 11482387"/>
              <a:gd name="connsiteY108" fmla="*/ 1676400 h 6858000"/>
              <a:gd name="connsiteX109" fmla="*/ 50800 w 11482387"/>
              <a:gd name="connsiteY109" fmla="*/ 1639888 h 6858000"/>
              <a:gd name="connsiteX110" fmla="*/ 34925 w 11482387"/>
              <a:gd name="connsiteY110" fmla="*/ 1598613 h 6858000"/>
              <a:gd name="connsiteX111" fmla="*/ 20637 w 11482387"/>
              <a:gd name="connsiteY111" fmla="*/ 1552575 h 6858000"/>
              <a:gd name="connsiteX112" fmla="*/ 9525 w 11482387"/>
              <a:gd name="connsiteY112" fmla="*/ 1500188 h 6858000"/>
              <a:gd name="connsiteX113" fmla="*/ 1587 w 11482387"/>
              <a:gd name="connsiteY113" fmla="*/ 1439863 h 6858000"/>
              <a:gd name="connsiteX114" fmla="*/ 0 w 11482387"/>
              <a:gd name="connsiteY114" fmla="*/ 1371600 h 6858000"/>
              <a:gd name="connsiteX115" fmla="*/ 1587 w 11482387"/>
              <a:gd name="connsiteY115" fmla="*/ 1303338 h 6858000"/>
              <a:gd name="connsiteX116" fmla="*/ 9525 w 11482387"/>
              <a:gd name="connsiteY116" fmla="*/ 1243013 h 6858000"/>
              <a:gd name="connsiteX117" fmla="*/ 20637 w 11482387"/>
              <a:gd name="connsiteY117" fmla="*/ 1190625 h 6858000"/>
              <a:gd name="connsiteX118" fmla="*/ 34925 w 11482387"/>
              <a:gd name="connsiteY118" fmla="*/ 1144588 h 6858000"/>
              <a:gd name="connsiteX119" fmla="*/ 50800 w 11482387"/>
              <a:gd name="connsiteY119" fmla="*/ 1103313 h 6858000"/>
              <a:gd name="connsiteX120" fmla="*/ 69850 w 11482387"/>
              <a:gd name="connsiteY120" fmla="*/ 1066800 h 6858000"/>
              <a:gd name="connsiteX121" fmla="*/ 88900 w 11482387"/>
              <a:gd name="connsiteY121" fmla="*/ 1028700 h 6858000"/>
              <a:gd name="connsiteX122" fmla="*/ 107950 w 11482387"/>
              <a:gd name="connsiteY122" fmla="*/ 990600 h 6858000"/>
              <a:gd name="connsiteX123" fmla="*/ 123825 w 11482387"/>
              <a:gd name="connsiteY123" fmla="*/ 954088 h 6858000"/>
              <a:gd name="connsiteX124" fmla="*/ 139700 w 11482387"/>
              <a:gd name="connsiteY124" fmla="*/ 912813 h 6858000"/>
              <a:gd name="connsiteX125" fmla="*/ 155575 w 11482387"/>
              <a:gd name="connsiteY125" fmla="*/ 866775 h 6858000"/>
              <a:gd name="connsiteX126" fmla="*/ 166687 w 11482387"/>
              <a:gd name="connsiteY126" fmla="*/ 814388 h 6858000"/>
              <a:gd name="connsiteX127" fmla="*/ 173037 w 11482387"/>
              <a:gd name="connsiteY127" fmla="*/ 754063 h 6858000"/>
              <a:gd name="connsiteX128" fmla="*/ 176212 w 11482387"/>
              <a:gd name="connsiteY128" fmla="*/ 685800 h 6858000"/>
              <a:gd name="connsiteX129" fmla="*/ 173037 w 11482387"/>
              <a:gd name="connsiteY129" fmla="*/ 617538 h 6858000"/>
              <a:gd name="connsiteX130" fmla="*/ 166687 w 11482387"/>
              <a:gd name="connsiteY130" fmla="*/ 557213 h 6858000"/>
              <a:gd name="connsiteX131" fmla="*/ 155575 w 11482387"/>
              <a:gd name="connsiteY131" fmla="*/ 504825 h 6858000"/>
              <a:gd name="connsiteX132" fmla="*/ 139700 w 11482387"/>
              <a:gd name="connsiteY132" fmla="*/ 458788 h 6858000"/>
              <a:gd name="connsiteX133" fmla="*/ 123825 w 11482387"/>
              <a:gd name="connsiteY133" fmla="*/ 417513 h 6858000"/>
              <a:gd name="connsiteX134" fmla="*/ 107950 w 11482387"/>
              <a:gd name="connsiteY134" fmla="*/ 381000 h 6858000"/>
              <a:gd name="connsiteX135" fmla="*/ 88900 w 11482387"/>
              <a:gd name="connsiteY135" fmla="*/ 342900 h 6858000"/>
              <a:gd name="connsiteX136" fmla="*/ 69850 w 11482387"/>
              <a:gd name="connsiteY136" fmla="*/ 304800 h 6858000"/>
              <a:gd name="connsiteX137" fmla="*/ 50800 w 11482387"/>
              <a:gd name="connsiteY137" fmla="*/ 268288 h 6858000"/>
              <a:gd name="connsiteX138" fmla="*/ 34925 w 11482387"/>
              <a:gd name="connsiteY138" fmla="*/ 227013 h 6858000"/>
              <a:gd name="connsiteX139" fmla="*/ 20637 w 11482387"/>
              <a:gd name="connsiteY139" fmla="*/ 180975 h 6858000"/>
              <a:gd name="connsiteX140" fmla="*/ 9525 w 11482387"/>
              <a:gd name="connsiteY140" fmla="*/ 128588 h 6858000"/>
              <a:gd name="connsiteX141" fmla="*/ 1587 w 11482387"/>
              <a:gd name="connsiteY141" fmla="*/ 682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1482387" h="6858000">
                <a:moveTo>
                  <a:pt x="0" y="0"/>
                </a:moveTo>
                <a:lnTo>
                  <a:pt x="11482387" y="0"/>
                </a:lnTo>
                <a:lnTo>
                  <a:pt x="11482387" y="6858000"/>
                </a:lnTo>
                <a:lnTo>
                  <a:pt x="0" y="6858000"/>
                </a:lnTo>
                <a:lnTo>
                  <a:pt x="1587" y="6789738"/>
                </a:lnTo>
                <a:lnTo>
                  <a:pt x="9525" y="6729413"/>
                </a:lnTo>
                <a:lnTo>
                  <a:pt x="20637" y="6677025"/>
                </a:lnTo>
                <a:lnTo>
                  <a:pt x="34925" y="6630988"/>
                </a:lnTo>
                <a:lnTo>
                  <a:pt x="50800" y="6589713"/>
                </a:lnTo>
                <a:lnTo>
                  <a:pt x="69850" y="6553200"/>
                </a:lnTo>
                <a:lnTo>
                  <a:pt x="88900" y="6515100"/>
                </a:lnTo>
                <a:lnTo>
                  <a:pt x="107950" y="6477000"/>
                </a:lnTo>
                <a:lnTo>
                  <a:pt x="123825" y="6440488"/>
                </a:lnTo>
                <a:lnTo>
                  <a:pt x="139700" y="6399213"/>
                </a:lnTo>
                <a:lnTo>
                  <a:pt x="155575" y="6353175"/>
                </a:lnTo>
                <a:lnTo>
                  <a:pt x="166687" y="6300788"/>
                </a:lnTo>
                <a:lnTo>
                  <a:pt x="173037" y="6240463"/>
                </a:lnTo>
                <a:lnTo>
                  <a:pt x="176212" y="6172200"/>
                </a:lnTo>
                <a:lnTo>
                  <a:pt x="173037" y="6103938"/>
                </a:lnTo>
                <a:lnTo>
                  <a:pt x="166687" y="6043613"/>
                </a:lnTo>
                <a:lnTo>
                  <a:pt x="155575" y="5991225"/>
                </a:lnTo>
                <a:lnTo>
                  <a:pt x="139700" y="5945188"/>
                </a:lnTo>
                <a:lnTo>
                  <a:pt x="123825" y="5903913"/>
                </a:lnTo>
                <a:lnTo>
                  <a:pt x="107950" y="5867400"/>
                </a:lnTo>
                <a:lnTo>
                  <a:pt x="88900" y="5829300"/>
                </a:lnTo>
                <a:lnTo>
                  <a:pt x="69850" y="5791200"/>
                </a:lnTo>
                <a:lnTo>
                  <a:pt x="50800" y="5754688"/>
                </a:lnTo>
                <a:lnTo>
                  <a:pt x="34925" y="5713413"/>
                </a:lnTo>
                <a:lnTo>
                  <a:pt x="20637" y="5667375"/>
                </a:lnTo>
                <a:lnTo>
                  <a:pt x="9525" y="5614988"/>
                </a:lnTo>
                <a:lnTo>
                  <a:pt x="1587" y="5554663"/>
                </a:lnTo>
                <a:lnTo>
                  <a:pt x="0" y="5486400"/>
                </a:lnTo>
                <a:lnTo>
                  <a:pt x="1587" y="5418138"/>
                </a:lnTo>
                <a:lnTo>
                  <a:pt x="9525" y="5357813"/>
                </a:lnTo>
                <a:lnTo>
                  <a:pt x="20637" y="5305425"/>
                </a:lnTo>
                <a:lnTo>
                  <a:pt x="34925" y="5259388"/>
                </a:lnTo>
                <a:lnTo>
                  <a:pt x="50800" y="5218113"/>
                </a:lnTo>
                <a:lnTo>
                  <a:pt x="69850" y="5181600"/>
                </a:lnTo>
                <a:lnTo>
                  <a:pt x="88900" y="5143500"/>
                </a:lnTo>
                <a:lnTo>
                  <a:pt x="107950" y="5105400"/>
                </a:lnTo>
                <a:lnTo>
                  <a:pt x="123825" y="5068888"/>
                </a:lnTo>
                <a:lnTo>
                  <a:pt x="139700" y="5027613"/>
                </a:lnTo>
                <a:lnTo>
                  <a:pt x="155575" y="4981575"/>
                </a:lnTo>
                <a:lnTo>
                  <a:pt x="166687" y="4929188"/>
                </a:lnTo>
                <a:lnTo>
                  <a:pt x="173037" y="4868863"/>
                </a:lnTo>
                <a:lnTo>
                  <a:pt x="176212" y="4800600"/>
                </a:lnTo>
                <a:lnTo>
                  <a:pt x="173037" y="4732338"/>
                </a:lnTo>
                <a:lnTo>
                  <a:pt x="166687" y="4672013"/>
                </a:lnTo>
                <a:lnTo>
                  <a:pt x="155575" y="4619625"/>
                </a:lnTo>
                <a:lnTo>
                  <a:pt x="139700" y="4573588"/>
                </a:lnTo>
                <a:lnTo>
                  <a:pt x="123825" y="4532313"/>
                </a:lnTo>
                <a:lnTo>
                  <a:pt x="107950" y="4495800"/>
                </a:lnTo>
                <a:lnTo>
                  <a:pt x="69850" y="4419600"/>
                </a:lnTo>
                <a:lnTo>
                  <a:pt x="50800" y="4383088"/>
                </a:lnTo>
                <a:lnTo>
                  <a:pt x="34925" y="4341813"/>
                </a:lnTo>
                <a:lnTo>
                  <a:pt x="20637" y="4295775"/>
                </a:lnTo>
                <a:lnTo>
                  <a:pt x="9525" y="4243388"/>
                </a:lnTo>
                <a:lnTo>
                  <a:pt x="1587" y="4183063"/>
                </a:lnTo>
                <a:lnTo>
                  <a:pt x="0" y="4114800"/>
                </a:lnTo>
                <a:lnTo>
                  <a:pt x="1587" y="4046538"/>
                </a:lnTo>
                <a:lnTo>
                  <a:pt x="9525" y="3986213"/>
                </a:lnTo>
                <a:lnTo>
                  <a:pt x="20637" y="3933825"/>
                </a:lnTo>
                <a:lnTo>
                  <a:pt x="34925" y="3887788"/>
                </a:lnTo>
                <a:lnTo>
                  <a:pt x="50800" y="3846513"/>
                </a:lnTo>
                <a:lnTo>
                  <a:pt x="69850" y="3810000"/>
                </a:lnTo>
                <a:lnTo>
                  <a:pt x="88900" y="3771900"/>
                </a:lnTo>
                <a:lnTo>
                  <a:pt x="107950" y="3733800"/>
                </a:lnTo>
                <a:lnTo>
                  <a:pt x="123825" y="3697288"/>
                </a:lnTo>
                <a:lnTo>
                  <a:pt x="139700" y="3656013"/>
                </a:lnTo>
                <a:lnTo>
                  <a:pt x="155575" y="3609975"/>
                </a:lnTo>
                <a:lnTo>
                  <a:pt x="166687" y="3557588"/>
                </a:lnTo>
                <a:lnTo>
                  <a:pt x="173037" y="3497263"/>
                </a:lnTo>
                <a:lnTo>
                  <a:pt x="176212" y="3427413"/>
                </a:lnTo>
                <a:lnTo>
                  <a:pt x="173037" y="3360738"/>
                </a:lnTo>
                <a:lnTo>
                  <a:pt x="166687" y="3300413"/>
                </a:lnTo>
                <a:lnTo>
                  <a:pt x="155575" y="3248025"/>
                </a:lnTo>
                <a:lnTo>
                  <a:pt x="139700" y="3201988"/>
                </a:lnTo>
                <a:lnTo>
                  <a:pt x="123825" y="3160713"/>
                </a:lnTo>
                <a:lnTo>
                  <a:pt x="107950" y="3124200"/>
                </a:lnTo>
                <a:lnTo>
                  <a:pt x="88900" y="3086100"/>
                </a:lnTo>
                <a:lnTo>
                  <a:pt x="69850" y="3048000"/>
                </a:lnTo>
                <a:lnTo>
                  <a:pt x="50800" y="3011488"/>
                </a:lnTo>
                <a:lnTo>
                  <a:pt x="34925" y="2970213"/>
                </a:lnTo>
                <a:lnTo>
                  <a:pt x="20637" y="2924175"/>
                </a:lnTo>
                <a:lnTo>
                  <a:pt x="9525" y="2871788"/>
                </a:lnTo>
                <a:lnTo>
                  <a:pt x="1587" y="2811463"/>
                </a:lnTo>
                <a:lnTo>
                  <a:pt x="0" y="2743200"/>
                </a:lnTo>
                <a:lnTo>
                  <a:pt x="1587" y="2674938"/>
                </a:lnTo>
                <a:lnTo>
                  <a:pt x="9525" y="2614613"/>
                </a:lnTo>
                <a:lnTo>
                  <a:pt x="20637" y="2562225"/>
                </a:lnTo>
                <a:lnTo>
                  <a:pt x="34925" y="2516188"/>
                </a:lnTo>
                <a:lnTo>
                  <a:pt x="50800" y="2474913"/>
                </a:lnTo>
                <a:lnTo>
                  <a:pt x="69850" y="2438400"/>
                </a:lnTo>
                <a:lnTo>
                  <a:pt x="88900" y="2400300"/>
                </a:lnTo>
                <a:lnTo>
                  <a:pt x="107950" y="2362200"/>
                </a:lnTo>
                <a:lnTo>
                  <a:pt x="123825" y="2325688"/>
                </a:lnTo>
                <a:lnTo>
                  <a:pt x="139700" y="2284413"/>
                </a:lnTo>
                <a:lnTo>
                  <a:pt x="155575" y="2238375"/>
                </a:lnTo>
                <a:lnTo>
                  <a:pt x="166687" y="2185988"/>
                </a:lnTo>
                <a:lnTo>
                  <a:pt x="173037" y="2125663"/>
                </a:lnTo>
                <a:lnTo>
                  <a:pt x="176212" y="2057400"/>
                </a:lnTo>
                <a:lnTo>
                  <a:pt x="173037" y="1989138"/>
                </a:lnTo>
                <a:lnTo>
                  <a:pt x="166687" y="1928813"/>
                </a:lnTo>
                <a:lnTo>
                  <a:pt x="155575" y="1876425"/>
                </a:lnTo>
                <a:lnTo>
                  <a:pt x="139700" y="1830388"/>
                </a:lnTo>
                <a:lnTo>
                  <a:pt x="123825" y="1789113"/>
                </a:lnTo>
                <a:lnTo>
                  <a:pt x="107950" y="1752600"/>
                </a:lnTo>
                <a:lnTo>
                  <a:pt x="88900" y="1714500"/>
                </a:lnTo>
                <a:lnTo>
                  <a:pt x="69850" y="1676400"/>
                </a:lnTo>
                <a:lnTo>
                  <a:pt x="50800" y="1639888"/>
                </a:lnTo>
                <a:lnTo>
                  <a:pt x="34925" y="1598613"/>
                </a:lnTo>
                <a:lnTo>
                  <a:pt x="20637" y="1552575"/>
                </a:lnTo>
                <a:lnTo>
                  <a:pt x="9525" y="1500188"/>
                </a:lnTo>
                <a:lnTo>
                  <a:pt x="1587" y="1439863"/>
                </a:lnTo>
                <a:lnTo>
                  <a:pt x="0" y="1371600"/>
                </a:lnTo>
                <a:lnTo>
                  <a:pt x="1587" y="1303338"/>
                </a:lnTo>
                <a:lnTo>
                  <a:pt x="9525" y="1243013"/>
                </a:lnTo>
                <a:lnTo>
                  <a:pt x="20637" y="1190625"/>
                </a:lnTo>
                <a:lnTo>
                  <a:pt x="34925" y="1144588"/>
                </a:lnTo>
                <a:lnTo>
                  <a:pt x="50800" y="1103313"/>
                </a:lnTo>
                <a:lnTo>
                  <a:pt x="69850" y="1066800"/>
                </a:lnTo>
                <a:lnTo>
                  <a:pt x="88900" y="1028700"/>
                </a:lnTo>
                <a:lnTo>
                  <a:pt x="107950" y="990600"/>
                </a:lnTo>
                <a:lnTo>
                  <a:pt x="123825" y="954088"/>
                </a:lnTo>
                <a:lnTo>
                  <a:pt x="139700" y="912813"/>
                </a:lnTo>
                <a:lnTo>
                  <a:pt x="155575" y="866775"/>
                </a:lnTo>
                <a:lnTo>
                  <a:pt x="166687" y="814388"/>
                </a:lnTo>
                <a:lnTo>
                  <a:pt x="173037" y="754063"/>
                </a:lnTo>
                <a:lnTo>
                  <a:pt x="176212" y="685800"/>
                </a:lnTo>
                <a:lnTo>
                  <a:pt x="173037" y="617538"/>
                </a:lnTo>
                <a:lnTo>
                  <a:pt x="166687" y="557213"/>
                </a:lnTo>
                <a:lnTo>
                  <a:pt x="155575" y="504825"/>
                </a:lnTo>
                <a:lnTo>
                  <a:pt x="139700" y="458788"/>
                </a:lnTo>
                <a:lnTo>
                  <a:pt x="123825" y="417513"/>
                </a:lnTo>
                <a:lnTo>
                  <a:pt x="107950" y="381000"/>
                </a:lnTo>
                <a:lnTo>
                  <a:pt x="88900" y="342900"/>
                </a:lnTo>
                <a:lnTo>
                  <a:pt x="69850" y="304800"/>
                </a:lnTo>
                <a:lnTo>
                  <a:pt x="50800" y="268288"/>
                </a:lnTo>
                <a:lnTo>
                  <a:pt x="34925" y="227013"/>
                </a:lnTo>
                <a:lnTo>
                  <a:pt x="20637" y="180975"/>
                </a:lnTo>
                <a:lnTo>
                  <a:pt x="9525" y="128588"/>
                </a:lnTo>
                <a:lnTo>
                  <a:pt x="1587" y="68263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5D740-CA21-4890-8A92-2C62A3F1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6204199" cy="59602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 Sources &amp;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91D00-B4F7-4EA6-9548-718128A31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69" y="1360783"/>
            <a:ext cx="10853531" cy="4522305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sources include: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CSV files from Kaggle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“World Happiness Report 2019” 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CSV file of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“World Population Density Data 2019”</a:t>
            </a:r>
          </a:p>
          <a:p>
            <a:pPr>
              <a:spcBef>
                <a:spcPts val="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“World Population Density Data 2019”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Population density per country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“World Happiness Report 2019”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Has measures of each country’s 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freedom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social-support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life-expectancy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GDP per capita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combined to create a </a:t>
            </a: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happiness score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943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757F7C-9DAF-499A-8B1A-78F94B4EB0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1"/>
          <a:stretch/>
        </p:blipFill>
        <p:spPr>
          <a:xfrm>
            <a:off x="0" y="0"/>
            <a:ext cx="12191980" cy="675860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51AADE-3190-40C1-806A-ED3744263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613" y="0"/>
            <a:ext cx="11482387" cy="6858000"/>
          </a:xfrm>
          <a:custGeom>
            <a:avLst/>
            <a:gdLst>
              <a:gd name="connsiteX0" fmla="*/ 0 w 11482387"/>
              <a:gd name="connsiteY0" fmla="*/ 0 h 6858000"/>
              <a:gd name="connsiteX1" fmla="*/ 11482387 w 11482387"/>
              <a:gd name="connsiteY1" fmla="*/ 0 h 6858000"/>
              <a:gd name="connsiteX2" fmla="*/ 11482387 w 11482387"/>
              <a:gd name="connsiteY2" fmla="*/ 6858000 h 6858000"/>
              <a:gd name="connsiteX3" fmla="*/ 0 w 11482387"/>
              <a:gd name="connsiteY3" fmla="*/ 6858000 h 6858000"/>
              <a:gd name="connsiteX4" fmla="*/ 1587 w 11482387"/>
              <a:gd name="connsiteY4" fmla="*/ 6789738 h 6858000"/>
              <a:gd name="connsiteX5" fmla="*/ 9525 w 11482387"/>
              <a:gd name="connsiteY5" fmla="*/ 6729413 h 6858000"/>
              <a:gd name="connsiteX6" fmla="*/ 20637 w 11482387"/>
              <a:gd name="connsiteY6" fmla="*/ 6677025 h 6858000"/>
              <a:gd name="connsiteX7" fmla="*/ 34925 w 11482387"/>
              <a:gd name="connsiteY7" fmla="*/ 6630988 h 6858000"/>
              <a:gd name="connsiteX8" fmla="*/ 50800 w 11482387"/>
              <a:gd name="connsiteY8" fmla="*/ 6589713 h 6858000"/>
              <a:gd name="connsiteX9" fmla="*/ 69850 w 11482387"/>
              <a:gd name="connsiteY9" fmla="*/ 6553200 h 6858000"/>
              <a:gd name="connsiteX10" fmla="*/ 88900 w 11482387"/>
              <a:gd name="connsiteY10" fmla="*/ 6515100 h 6858000"/>
              <a:gd name="connsiteX11" fmla="*/ 107950 w 11482387"/>
              <a:gd name="connsiteY11" fmla="*/ 6477000 h 6858000"/>
              <a:gd name="connsiteX12" fmla="*/ 123825 w 11482387"/>
              <a:gd name="connsiteY12" fmla="*/ 6440488 h 6858000"/>
              <a:gd name="connsiteX13" fmla="*/ 139700 w 11482387"/>
              <a:gd name="connsiteY13" fmla="*/ 6399213 h 6858000"/>
              <a:gd name="connsiteX14" fmla="*/ 155575 w 11482387"/>
              <a:gd name="connsiteY14" fmla="*/ 6353175 h 6858000"/>
              <a:gd name="connsiteX15" fmla="*/ 166687 w 11482387"/>
              <a:gd name="connsiteY15" fmla="*/ 6300788 h 6858000"/>
              <a:gd name="connsiteX16" fmla="*/ 173037 w 11482387"/>
              <a:gd name="connsiteY16" fmla="*/ 6240463 h 6858000"/>
              <a:gd name="connsiteX17" fmla="*/ 176212 w 11482387"/>
              <a:gd name="connsiteY17" fmla="*/ 6172200 h 6858000"/>
              <a:gd name="connsiteX18" fmla="*/ 173037 w 11482387"/>
              <a:gd name="connsiteY18" fmla="*/ 6103938 h 6858000"/>
              <a:gd name="connsiteX19" fmla="*/ 166687 w 11482387"/>
              <a:gd name="connsiteY19" fmla="*/ 6043613 h 6858000"/>
              <a:gd name="connsiteX20" fmla="*/ 155575 w 11482387"/>
              <a:gd name="connsiteY20" fmla="*/ 5991225 h 6858000"/>
              <a:gd name="connsiteX21" fmla="*/ 139700 w 11482387"/>
              <a:gd name="connsiteY21" fmla="*/ 5945188 h 6858000"/>
              <a:gd name="connsiteX22" fmla="*/ 123825 w 11482387"/>
              <a:gd name="connsiteY22" fmla="*/ 5903913 h 6858000"/>
              <a:gd name="connsiteX23" fmla="*/ 107950 w 11482387"/>
              <a:gd name="connsiteY23" fmla="*/ 5867400 h 6858000"/>
              <a:gd name="connsiteX24" fmla="*/ 88900 w 11482387"/>
              <a:gd name="connsiteY24" fmla="*/ 5829300 h 6858000"/>
              <a:gd name="connsiteX25" fmla="*/ 69850 w 11482387"/>
              <a:gd name="connsiteY25" fmla="*/ 5791200 h 6858000"/>
              <a:gd name="connsiteX26" fmla="*/ 50800 w 11482387"/>
              <a:gd name="connsiteY26" fmla="*/ 5754688 h 6858000"/>
              <a:gd name="connsiteX27" fmla="*/ 34925 w 11482387"/>
              <a:gd name="connsiteY27" fmla="*/ 5713413 h 6858000"/>
              <a:gd name="connsiteX28" fmla="*/ 20637 w 11482387"/>
              <a:gd name="connsiteY28" fmla="*/ 5667375 h 6858000"/>
              <a:gd name="connsiteX29" fmla="*/ 9525 w 11482387"/>
              <a:gd name="connsiteY29" fmla="*/ 5614988 h 6858000"/>
              <a:gd name="connsiteX30" fmla="*/ 1587 w 11482387"/>
              <a:gd name="connsiteY30" fmla="*/ 5554663 h 6858000"/>
              <a:gd name="connsiteX31" fmla="*/ 0 w 11482387"/>
              <a:gd name="connsiteY31" fmla="*/ 5486400 h 6858000"/>
              <a:gd name="connsiteX32" fmla="*/ 1587 w 11482387"/>
              <a:gd name="connsiteY32" fmla="*/ 5418138 h 6858000"/>
              <a:gd name="connsiteX33" fmla="*/ 9525 w 11482387"/>
              <a:gd name="connsiteY33" fmla="*/ 5357813 h 6858000"/>
              <a:gd name="connsiteX34" fmla="*/ 20637 w 11482387"/>
              <a:gd name="connsiteY34" fmla="*/ 5305425 h 6858000"/>
              <a:gd name="connsiteX35" fmla="*/ 34925 w 11482387"/>
              <a:gd name="connsiteY35" fmla="*/ 5259388 h 6858000"/>
              <a:gd name="connsiteX36" fmla="*/ 50800 w 11482387"/>
              <a:gd name="connsiteY36" fmla="*/ 5218113 h 6858000"/>
              <a:gd name="connsiteX37" fmla="*/ 69850 w 11482387"/>
              <a:gd name="connsiteY37" fmla="*/ 5181600 h 6858000"/>
              <a:gd name="connsiteX38" fmla="*/ 88900 w 11482387"/>
              <a:gd name="connsiteY38" fmla="*/ 5143500 h 6858000"/>
              <a:gd name="connsiteX39" fmla="*/ 107950 w 11482387"/>
              <a:gd name="connsiteY39" fmla="*/ 5105400 h 6858000"/>
              <a:gd name="connsiteX40" fmla="*/ 123825 w 11482387"/>
              <a:gd name="connsiteY40" fmla="*/ 5068888 h 6858000"/>
              <a:gd name="connsiteX41" fmla="*/ 139700 w 11482387"/>
              <a:gd name="connsiteY41" fmla="*/ 5027613 h 6858000"/>
              <a:gd name="connsiteX42" fmla="*/ 155575 w 11482387"/>
              <a:gd name="connsiteY42" fmla="*/ 4981575 h 6858000"/>
              <a:gd name="connsiteX43" fmla="*/ 166687 w 11482387"/>
              <a:gd name="connsiteY43" fmla="*/ 4929188 h 6858000"/>
              <a:gd name="connsiteX44" fmla="*/ 173037 w 11482387"/>
              <a:gd name="connsiteY44" fmla="*/ 4868863 h 6858000"/>
              <a:gd name="connsiteX45" fmla="*/ 176212 w 11482387"/>
              <a:gd name="connsiteY45" fmla="*/ 4800600 h 6858000"/>
              <a:gd name="connsiteX46" fmla="*/ 173037 w 11482387"/>
              <a:gd name="connsiteY46" fmla="*/ 4732338 h 6858000"/>
              <a:gd name="connsiteX47" fmla="*/ 166687 w 11482387"/>
              <a:gd name="connsiteY47" fmla="*/ 4672013 h 6858000"/>
              <a:gd name="connsiteX48" fmla="*/ 155575 w 11482387"/>
              <a:gd name="connsiteY48" fmla="*/ 4619625 h 6858000"/>
              <a:gd name="connsiteX49" fmla="*/ 139700 w 11482387"/>
              <a:gd name="connsiteY49" fmla="*/ 4573588 h 6858000"/>
              <a:gd name="connsiteX50" fmla="*/ 123825 w 11482387"/>
              <a:gd name="connsiteY50" fmla="*/ 4532313 h 6858000"/>
              <a:gd name="connsiteX51" fmla="*/ 107950 w 11482387"/>
              <a:gd name="connsiteY51" fmla="*/ 4495800 h 6858000"/>
              <a:gd name="connsiteX52" fmla="*/ 69850 w 11482387"/>
              <a:gd name="connsiteY52" fmla="*/ 4419600 h 6858000"/>
              <a:gd name="connsiteX53" fmla="*/ 50800 w 11482387"/>
              <a:gd name="connsiteY53" fmla="*/ 4383088 h 6858000"/>
              <a:gd name="connsiteX54" fmla="*/ 34925 w 11482387"/>
              <a:gd name="connsiteY54" fmla="*/ 4341813 h 6858000"/>
              <a:gd name="connsiteX55" fmla="*/ 20637 w 11482387"/>
              <a:gd name="connsiteY55" fmla="*/ 4295775 h 6858000"/>
              <a:gd name="connsiteX56" fmla="*/ 9525 w 11482387"/>
              <a:gd name="connsiteY56" fmla="*/ 4243388 h 6858000"/>
              <a:gd name="connsiteX57" fmla="*/ 1587 w 11482387"/>
              <a:gd name="connsiteY57" fmla="*/ 4183063 h 6858000"/>
              <a:gd name="connsiteX58" fmla="*/ 0 w 11482387"/>
              <a:gd name="connsiteY58" fmla="*/ 4114800 h 6858000"/>
              <a:gd name="connsiteX59" fmla="*/ 1587 w 11482387"/>
              <a:gd name="connsiteY59" fmla="*/ 4046538 h 6858000"/>
              <a:gd name="connsiteX60" fmla="*/ 9525 w 11482387"/>
              <a:gd name="connsiteY60" fmla="*/ 3986213 h 6858000"/>
              <a:gd name="connsiteX61" fmla="*/ 20637 w 11482387"/>
              <a:gd name="connsiteY61" fmla="*/ 3933825 h 6858000"/>
              <a:gd name="connsiteX62" fmla="*/ 34925 w 11482387"/>
              <a:gd name="connsiteY62" fmla="*/ 3887788 h 6858000"/>
              <a:gd name="connsiteX63" fmla="*/ 50800 w 11482387"/>
              <a:gd name="connsiteY63" fmla="*/ 3846513 h 6858000"/>
              <a:gd name="connsiteX64" fmla="*/ 69850 w 11482387"/>
              <a:gd name="connsiteY64" fmla="*/ 3810000 h 6858000"/>
              <a:gd name="connsiteX65" fmla="*/ 88900 w 11482387"/>
              <a:gd name="connsiteY65" fmla="*/ 3771900 h 6858000"/>
              <a:gd name="connsiteX66" fmla="*/ 107950 w 11482387"/>
              <a:gd name="connsiteY66" fmla="*/ 3733800 h 6858000"/>
              <a:gd name="connsiteX67" fmla="*/ 123825 w 11482387"/>
              <a:gd name="connsiteY67" fmla="*/ 3697288 h 6858000"/>
              <a:gd name="connsiteX68" fmla="*/ 139700 w 11482387"/>
              <a:gd name="connsiteY68" fmla="*/ 3656013 h 6858000"/>
              <a:gd name="connsiteX69" fmla="*/ 155575 w 11482387"/>
              <a:gd name="connsiteY69" fmla="*/ 3609975 h 6858000"/>
              <a:gd name="connsiteX70" fmla="*/ 166687 w 11482387"/>
              <a:gd name="connsiteY70" fmla="*/ 3557588 h 6858000"/>
              <a:gd name="connsiteX71" fmla="*/ 173037 w 11482387"/>
              <a:gd name="connsiteY71" fmla="*/ 3497263 h 6858000"/>
              <a:gd name="connsiteX72" fmla="*/ 176212 w 11482387"/>
              <a:gd name="connsiteY72" fmla="*/ 3427413 h 6858000"/>
              <a:gd name="connsiteX73" fmla="*/ 173037 w 11482387"/>
              <a:gd name="connsiteY73" fmla="*/ 3360738 h 6858000"/>
              <a:gd name="connsiteX74" fmla="*/ 166687 w 11482387"/>
              <a:gd name="connsiteY74" fmla="*/ 3300413 h 6858000"/>
              <a:gd name="connsiteX75" fmla="*/ 155575 w 11482387"/>
              <a:gd name="connsiteY75" fmla="*/ 3248025 h 6858000"/>
              <a:gd name="connsiteX76" fmla="*/ 139700 w 11482387"/>
              <a:gd name="connsiteY76" fmla="*/ 3201988 h 6858000"/>
              <a:gd name="connsiteX77" fmla="*/ 123825 w 11482387"/>
              <a:gd name="connsiteY77" fmla="*/ 3160713 h 6858000"/>
              <a:gd name="connsiteX78" fmla="*/ 107950 w 11482387"/>
              <a:gd name="connsiteY78" fmla="*/ 3124200 h 6858000"/>
              <a:gd name="connsiteX79" fmla="*/ 88900 w 11482387"/>
              <a:gd name="connsiteY79" fmla="*/ 3086100 h 6858000"/>
              <a:gd name="connsiteX80" fmla="*/ 69850 w 11482387"/>
              <a:gd name="connsiteY80" fmla="*/ 3048000 h 6858000"/>
              <a:gd name="connsiteX81" fmla="*/ 50800 w 11482387"/>
              <a:gd name="connsiteY81" fmla="*/ 3011488 h 6858000"/>
              <a:gd name="connsiteX82" fmla="*/ 34925 w 11482387"/>
              <a:gd name="connsiteY82" fmla="*/ 2970213 h 6858000"/>
              <a:gd name="connsiteX83" fmla="*/ 20637 w 11482387"/>
              <a:gd name="connsiteY83" fmla="*/ 2924175 h 6858000"/>
              <a:gd name="connsiteX84" fmla="*/ 9525 w 11482387"/>
              <a:gd name="connsiteY84" fmla="*/ 2871788 h 6858000"/>
              <a:gd name="connsiteX85" fmla="*/ 1587 w 11482387"/>
              <a:gd name="connsiteY85" fmla="*/ 2811463 h 6858000"/>
              <a:gd name="connsiteX86" fmla="*/ 0 w 11482387"/>
              <a:gd name="connsiteY86" fmla="*/ 2743200 h 6858000"/>
              <a:gd name="connsiteX87" fmla="*/ 1587 w 11482387"/>
              <a:gd name="connsiteY87" fmla="*/ 2674938 h 6858000"/>
              <a:gd name="connsiteX88" fmla="*/ 9525 w 11482387"/>
              <a:gd name="connsiteY88" fmla="*/ 2614613 h 6858000"/>
              <a:gd name="connsiteX89" fmla="*/ 20637 w 11482387"/>
              <a:gd name="connsiteY89" fmla="*/ 2562225 h 6858000"/>
              <a:gd name="connsiteX90" fmla="*/ 34925 w 11482387"/>
              <a:gd name="connsiteY90" fmla="*/ 2516188 h 6858000"/>
              <a:gd name="connsiteX91" fmla="*/ 50800 w 11482387"/>
              <a:gd name="connsiteY91" fmla="*/ 2474913 h 6858000"/>
              <a:gd name="connsiteX92" fmla="*/ 69850 w 11482387"/>
              <a:gd name="connsiteY92" fmla="*/ 2438400 h 6858000"/>
              <a:gd name="connsiteX93" fmla="*/ 88900 w 11482387"/>
              <a:gd name="connsiteY93" fmla="*/ 2400300 h 6858000"/>
              <a:gd name="connsiteX94" fmla="*/ 107950 w 11482387"/>
              <a:gd name="connsiteY94" fmla="*/ 2362200 h 6858000"/>
              <a:gd name="connsiteX95" fmla="*/ 123825 w 11482387"/>
              <a:gd name="connsiteY95" fmla="*/ 2325688 h 6858000"/>
              <a:gd name="connsiteX96" fmla="*/ 139700 w 11482387"/>
              <a:gd name="connsiteY96" fmla="*/ 2284413 h 6858000"/>
              <a:gd name="connsiteX97" fmla="*/ 155575 w 11482387"/>
              <a:gd name="connsiteY97" fmla="*/ 2238375 h 6858000"/>
              <a:gd name="connsiteX98" fmla="*/ 166687 w 11482387"/>
              <a:gd name="connsiteY98" fmla="*/ 2185988 h 6858000"/>
              <a:gd name="connsiteX99" fmla="*/ 173037 w 11482387"/>
              <a:gd name="connsiteY99" fmla="*/ 2125663 h 6858000"/>
              <a:gd name="connsiteX100" fmla="*/ 176212 w 11482387"/>
              <a:gd name="connsiteY100" fmla="*/ 2057400 h 6858000"/>
              <a:gd name="connsiteX101" fmla="*/ 173037 w 11482387"/>
              <a:gd name="connsiteY101" fmla="*/ 1989138 h 6858000"/>
              <a:gd name="connsiteX102" fmla="*/ 166687 w 11482387"/>
              <a:gd name="connsiteY102" fmla="*/ 1928813 h 6858000"/>
              <a:gd name="connsiteX103" fmla="*/ 155575 w 11482387"/>
              <a:gd name="connsiteY103" fmla="*/ 1876425 h 6858000"/>
              <a:gd name="connsiteX104" fmla="*/ 139700 w 11482387"/>
              <a:gd name="connsiteY104" fmla="*/ 1830388 h 6858000"/>
              <a:gd name="connsiteX105" fmla="*/ 123825 w 11482387"/>
              <a:gd name="connsiteY105" fmla="*/ 1789113 h 6858000"/>
              <a:gd name="connsiteX106" fmla="*/ 107950 w 11482387"/>
              <a:gd name="connsiteY106" fmla="*/ 1752600 h 6858000"/>
              <a:gd name="connsiteX107" fmla="*/ 88900 w 11482387"/>
              <a:gd name="connsiteY107" fmla="*/ 1714500 h 6858000"/>
              <a:gd name="connsiteX108" fmla="*/ 69850 w 11482387"/>
              <a:gd name="connsiteY108" fmla="*/ 1676400 h 6858000"/>
              <a:gd name="connsiteX109" fmla="*/ 50800 w 11482387"/>
              <a:gd name="connsiteY109" fmla="*/ 1639888 h 6858000"/>
              <a:gd name="connsiteX110" fmla="*/ 34925 w 11482387"/>
              <a:gd name="connsiteY110" fmla="*/ 1598613 h 6858000"/>
              <a:gd name="connsiteX111" fmla="*/ 20637 w 11482387"/>
              <a:gd name="connsiteY111" fmla="*/ 1552575 h 6858000"/>
              <a:gd name="connsiteX112" fmla="*/ 9525 w 11482387"/>
              <a:gd name="connsiteY112" fmla="*/ 1500188 h 6858000"/>
              <a:gd name="connsiteX113" fmla="*/ 1587 w 11482387"/>
              <a:gd name="connsiteY113" fmla="*/ 1439863 h 6858000"/>
              <a:gd name="connsiteX114" fmla="*/ 0 w 11482387"/>
              <a:gd name="connsiteY114" fmla="*/ 1371600 h 6858000"/>
              <a:gd name="connsiteX115" fmla="*/ 1587 w 11482387"/>
              <a:gd name="connsiteY115" fmla="*/ 1303338 h 6858000"/>
              <a:gd name="connsiteX116" fmla="*/ 9525 w 11482387"/>
              <a:gd name="connsiteY116" fmla="*/ 1243013 h 6858000"/>
              <a:gd name="connsiteX117" fmla="*/ 20637 w 11482387"/>
              <a:gd name="connsiteY117" fmla="*/ 1190625 h 6858000"/>
              <a:gd name="connsiteX118" fmla="*/ 34925 w 11482387"/>
              <a:gd name="connsiteY118" fmla="*/ 1144588 h 6858000"/>
              <a:gd name="connsiteX119" fmla="*/ 50800 w 11482387"/>
              <a:gd name="connsiteY119" fmla="*/ 1103313 h 6858000"/>
              <a:gd name="connsiteX120" fmla="*/ 69850 w 11482387"/>
              <a:gd name="connsiteY120" fmla="*/ 1066800 h 6858000"/>
              <a:gd name="connsiteX121" fmla="*/ 88900 w 11482387"/>
              <a:gd name="connsiteY121" fmla="*/ 1028700 h 6858000"/>
              <a:gd name="connsiteX122" fmla="*/ 107950 w 11482387"/>
              <a:gd name="connsiteY122" fmla="*/ 990600 h 6858000"/>
              <a:gd name="connsiteX123" fmla="*/ 123825 w 11482387"/>
              <a:gd name="connsiteY123" fmla="*/ 954088 h 6858000"/>
              <a:gd name="connsiteX124" fmla="*/ 139700 w 11482387"/>
              <a:gd name="connsiteY124" fmla="*/ 912813 h 6858000"/>
              <a:gd name="connsiteX125" fmla="*/ 155575 w 11482387"/>
              <a:gd name="connsiteY125" fmla="*/ 866775 h 6858000"/>
              <a:gd name="connsiteX126" fmla="*/ 166687 w 11482387"/>
              <a:gd name="connsiteY126" fmla="*/ 814388 h 6858000"/>
              <a:gd name="connsiteX127" fmla="*/ 173037 w 11482387"/>
              <a:gd name="connsiteY127" fmla="*/ 754063 h 6858000"/>
              <a:gd name="connsiteX128" fmla="*/ 176212 w 11482387"/>
              <a:gd name="connsiteY128" fmla="*/ 685800 h 6858000"/>
              <a:gd name="connsiteX129" fmla="*/ 173037 w 11482387"/>
              <a:gd name="connsiteY129" fmla="*/ 617538 h 6858000"/>
              <a:gd name="connsiteX130" fmla="*/ 166687 w 11482387"/>
              <a:gd name="connsiteY130" fmla="*/ 557213 h 6858000"/>
              <a:gd name="connsiteX131" fmla="*/ 155575 w 11482387"/>
              <a:gd name="connsiteY131" fmla="*/ 504825 h 6858000"/>
              <a:gd name="connsiteX132" fmla="*/ 139700 w 11482387"/>
              <a:gd name="connsiteY132" fmla="*/ 458788 h 6858000"/>
              <a:gd name="connsiteX133" fmla="*/ 123825 w 11482387"/>
              <a:gd name="connsiteY133" fmla="*/ 417513 h 6858000"/>
              <a:gd name="connsiteX134" fmla="*/ 107950 w 11482387"/>
              <a:gd name="connsiteY134" fmla="*/ 381000 h 6858000"/>
              <a:gd name="connsiteX135" fmla="*/ 88900 w 11482387"/>
              <a:gd name="connsiteY135" fmla="*/ 342900 h 6858000"/>
              <a:gd name="connsiteX136" fmla="*/ 69850 w 11482387"/>
              <a:gd name="connsiteY136" fmla="*/ 304800 h 6858000"/>
              <a:gd name="connsiteX137" fmla="*/ 50800 w 11482387"/>
              <a:gd name="connsiteY137" fmla="*/ 268288 h 6858000"/>
              <a:gd name="connsiteX138" fmla="*/ 34925 w 11482387"/>
              <a:gd name="connsiteY138" fmla="*/ 227013 h 6858000"/>
              <a:gd name="connsiteX139" fmla="*/ 20637 w 11482387"/>
              <a:gd name="connsiteY139" fmla="*/ 180975 h 6858000"/>
              <a:gd name="connsiteX140" fmla="*/ 9525 w 11482387"/>
              <a:gd name="connsiteY140" fmla="*/ 128588 h 6858000"/>
              <a:gd name="connsiteX141" fmla="*/ 1587 w 11482387"/>
              <a:gd name="connsiteY141" fmla="*/ 682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1482387" h="6858000">
                <a:moveTo>
                  <a:pt x="0" y="0"/>
                </a:moveTo>
                <a:lnTo>
                  <a:pt x="11482387" y="0"/>
                </a:lnTo>
                <a:lnTo>
                  <a:pt x="11482387" y="6858000"/>
                </a:lnTo>
                <a:lnTo>
                  <a:pt x="0" y="6858000"/>
                </a:lnTo>
                <a:lnTo>
                  <a:pt x="1587" y="6789738"/>
                </a:lnTo>
                <a:lnTo>
                  <a:pt x="9525" y="6729413"/>
                </a:lnTo>
                <a:lnTo>
                  <a:pt x="20637" y="6677025"/>
                </a:lnTo>
                <a:lnTo>
                  <a:pt x="34925" y="6630988"/>
                </a:lnTo>
                <a:lnTo>
                  <a:pt x="50800" y="6589713"/>
                </a:lnTo>
                <a:lnTo>
                  <a:pt x="69850" y="6553200"/>
                </a:lnTo>
                <a:lnTo>
                  <a:pt x="88900" y="6515100"/>
                </a:lnTo>
                <a:lnTo>
                  <a:pt x="107950" y="6477000"/>
                </a:lnTo>
                <a:lnTo>
                  <a:pt x="123825" y="6440488"/>
                </a:lnTo>
                <a:lnTo>
                  <a:pt x="139700" y="6399213"/>
                </a:lnTo>
                <a:lnTo>
                  <a:pt x="155575" y="6353175"/>
                </a:lnTo>
                <a:lnTo>
                  <a:pt x="166687" y="6300788"/>
                </a:lnTo>
                <a:lnTo>
                  <a:pt x="173037" y="6240463"/>
                </a:lnTo>
                <a:lnTo>
                  <a:pt x="176212" y="6172200"/>
                </a:lnTo>
                <a:lnTo>
                  <a:pt x="173037" y="6103938"/>
                </a:lnTo>
                <a:lnTo>
                  <a:pt x="166687" y="6043613"/>
                </a:lnTo>
                <a:lnTo>
                  <a:pt x="155575" y="5991225"/>
                </a:lnTo>
                <a:lnTo>
                  <a:pt x="139700" y="5945188"/>
                </a:lnTo>
                <a:lnTo>
                  <a:pt x="123825" y="5903913"/>
                </a:lnTo>
                <a:lnTo>
                  <a:pt x="107950" y="5867400"/>
                </a:lnTo>
                <a:lnTo>
                  <a:pt x="88900" y="5829300"/>
                </a:lnTo>
                <a:lnTo>
                  <a:pt x="69850" y="5791200"/>
                </a:lnTo>
                <a:lnTo>
                  <a:pt x="50800" y="5754688"/>
                </a:lnTo>
                <a:lnTo>
                  <a:pt x="34925" y="5713413"/>
                </a:lnTo>
                <a:lnTo>
                  <a:pt x="20637" y="5667375"/>
                </a:lnTo>
                <a:lnTo>
                  <a:pt x="9525" y="5614988"/>
                </a:lnTo>
                <a:lnTo>
                  <a:pt x="1587" y="5554663"/>
                </a:lnTo>
                <a:lnTo>
                  <a:pt x="0" y="5486400"/>
                </a:lnTo>
                <a:lnTo>
                  <a:pt x="1587" y="5418138"/>
                </a:lnTo>
                <a:lnTo>
                  <a:pt x="9525" y="5357813"/>
                </a:lnTo>
                <a:lnTo>
                  <a:pt x="20637" y="5305425"/>
                </a:lnTo>
                <a:lnTo>
                  <a:pt x="34925" y="5259388"/>
                </a:lnTo>
                <a:lnTo>
                  <a:pt x="50800" y="5218113"/>
                </a:lnTo>
                <a:lnTo>
                  <a:pt x="69850" y="5181600"/>
                </a:lnTo>
                <a:lnTo>
                  <a:pt x="88900" y="5143500"/>
                </a:lnTo>
                <a:lnTo>
                  <a:pt x="107950" y="5105400"/>
                </a:lnTo>
                <a:lnTo>
                  <a:pt x="123825" y="5068888"/>
                </a:lnTo>
                <a:lnTo>
                  <a:pt x="139700" y="5027613"/>
                </a:lnTo>
                <a:lnTo>
                  <a:pt x="155575" y="4981575"/>
                </a:lnTo>
                <a:lnTo>
                  <a:pt x="166687" y="4929188"/>
                </a:lnTo>
                <a:lnTo>
                  <a:pt x="173037" y="4868863"/>
                </a:lnTo>
                <a:lnTo>
                  <a:pt x="176212" y="4800600"/>
                </a:lnTo>
                <a:lnTo>
                  <a:pt x="173037" y="4732338"/>
                </a:lnTo>
                <a:lnTo>
                  <a:pt x="166687" y="4672013"/>
                </a:lnTo>
                <a:lnTo>
                  <a:pt x="155575" y="4619625"/>
                </a:lnTo>
                <a:lnTo>
                  <a:pt x="139700" y="4573588"/>
                </a:lnTo>
                <a:lnTo>
                  <a:pt x="123825" y="4532313"/>
                </a:lnTo>
                <a:lnTo>
                  <a:pt x="107950" y="4495800"/>
                </a:lnTo>
                <a:lnTo>
                  <a:pt x="69850" y="4419600"/>
                </a:lnTo>
                <a:lnTo>
                  <a:pt x="50800" y="4383088"/>
                </a:lnTo>
                <a:lnTo>
                  <a:pt x="34925" y="4341813"/>
                </a:lnTo>
                <a:lnTo>
                  <a:pt x="20637" y="4295775"/>
                </a:lnTo>
                <a:lnTo>
                  <a:pt x="9525" y="4243388"/>
                </a:lnTo>
                <a:lnTo>
                  <a:pt x="1587" y="4183063"/>
                </a:lnTo>
                <a:lnTo>
                  <a:pt x="0" y="4114800"/>
                </a:lnTo>
                <a:lnTo>
                  <a:pt x="1587" y="4046538"/>
                </a:lnTo>
                <a:lnTo>
                  <a:pt x="9525" y="3986213"/>
                </a:lnTo>
                <a:lnTo>
                  <a:pt x="20637" y="3933825"/>
                </a:lnTo>
                <a:lnTo>
                  <a:pt x="34925" y="3887788"/>
                </a:lnTo>
                <a:lnTo>
                  <a:pt x="50800" y="3846513"/>
                </a:lnTo>
                <a:lnTo>
                  <a:pt x="69850" y="3810000"/>
                </a:lnTo>
                <a:lnTo>
                  <a:pt x="88900" y="3771900"/>
                </a:lnTo>
                <a:lnTo>
                  <a:pt x="107950" y="3733800"/>
                </a:lnTo>
                <a:lnTo>
                  <a:pt x="123825" y="3697288"/>
                </a:lnTo>
                <a:lnTo>
                  <a:pt x="139700" y="3656013"/>
                </a:lnTo>
                <a:lnTo>
                  <a:pt x="155575" y="3609975"/>
                </a:lnTo>
                <a:lnTo>
                  <a:pt x="166687" y="3557588"/>
                </a:lnTo>
                <a:lnTo>
                  <a:pt x="173037" y="3497263"/>
                </a:lnTo>
                <a:lnTo>
                  <a:pt x="176212" y="3427413"/>
                </a:lnTo>
                <a:lnTo>
                  <a:pt x="173037" y="3360738"/>
                </a:lnTo>
                <a:lnTo>
                  <a:pt x="166687" y="3300413"/>
                </a:lnTo>
                <a:lnTo>
                  <a:pt x="155575" y="3248025"/>
                </a:lnTo>
                <a:lnTo>
                  <a:pt x="139700" y="3201988"/>
                </a:lnTo>
                <a:lnTo>
                  <a:pt x="123825" y="3160713"/>
                </a:lnTo>
                <a:lnTo>
                  <a:pt x="107950" y="3124200"/>
                </a:lnTo>
                <a:lnTo>
                  <a:pt x="88900" y="3086100"/>
                </a:lnTo>
                <a:lnTo>
                  <a:pt x="69850" y="3048000"/>
                </a:lnTo>
                <a:lnTo>
                  <a:pt x="50800" y="3011488"/>
                </a:lnTo>
                <a:lnTo>
                  <a:pt x="34925" y="2970213"/>
                </a:lnTo>
                <a:lnTo>
                  <a:pt x="20637" y="2924175"/>
                </a:lnTo>
                <a:lnTo>
                  <a:pt x="9525" y="2871788"/>
                </a:lnTo>
                <a:lnTo>
                  <a:pt x="1587" y="2811463"/>
                </a:lnTo>
                <a:lnTo>
                  <a:pt x="0" y="2743200"/>
                </a:lnTo>
                <a:lnTo>
                  <a:pt x="1587" y="2674938"/>
                </a:lnTo>
                <a:lnTo>
                  <a:pt x="9525" y="2614613"/>
                </a:lnTo>
                <a:lnTo>
                  <a:pt x="20637" y="2562225"/>
                </a:lnTo>
                <a:lnTo>
                  <a:pt x="34925" y="2516188"/>
                </a:lnTo>
                <a:lnTo>
                  <a:pt x="50800" y="2474913"/>
                </a:lnTo>
                <a:lnTo>
                  <a:pt x="69850" y="2438400"/>
                </a:lnTo>
                <a:lnTo>
                  <a:pt x="88900" y="2400300"/>
                </a:lnTo>
                <a:lnTo>
                  <a:pt x="107950" y="2362200"/>
                </a:lnTo>
                <a:lnTo>
                  <a:pt x="123825" y="2325688"/>
                </a:lnTo>
                <a:lnTo>
                  <a:pt x="139700" y="2284413"/>
                </a:lnTo>
                <a:lnTo>
                  <a:pt x="155575" y="2238375"/>
                </a:lnTo>
                <a:lnTo>
                  <a:pt x="166687" y="2185988"/>
                </a:lnTo>
                <a:lnTo>
                  <a:pt x="173037" y="2125663"/>
                </a:lnTo>
                <a:lnTo>
                  <a:pt x="176212" y="2057400"/>
                </a:lnTo>
                <a:lnTo>
                  <a:pt x="173037" y="1989138"/>
                </a:lnTo>
                <a:lnTo>
                  <a:pt x="166687" y="1928813"/>
                </a:lnTo>
                <a:lnTo>
                  <a:pt x="155575" y="1876425"/>
                </a:lnTo>
                <a:lnTo>
                  <a:pt x="139700" y="1830388"/>
                </a:lnTo>
                <a:lnTo>
                  <a:pt x="123825" y="1789113"/>
                </a:lnTo>
                <a:lnTo>
                  <a:pt x="107950" y="1752600"/>
                </a:lnTo>
                <a:lnTo>
                  <a:pt x="88900" y="1714500"/>
                </a:lnTo>
                <a:lnTo>
                  <a:pt x="69850" y="1676400"/>
                </a:lnTo>
                <a:lnTo>
                  <a:pt x="50800" y="1639888"/>
                </a:lnTo>
                <a:lnTo>
                  <a:pt x="34925" y="1598613"/>
                </a:lnTo>
                <a:lnTo>
                  <a:pt x="20637" y="1552575"/>
                </a:lnTo>
                <a:lnTo>
                  <a:pt x="9525" y="1500188"/>
                </a:lnTo>
                <a:lnTo>
                  <a:pt x="1587" y="1439863"/>
                </a:lnTo>
                <a:lnTo>
                  <a:pt x="0" y="1371600"/>
                </a:lnTo>
                <a:lnTo>
                  <a:pt x="1587" y="1303338"/>
                </a:lnTo>
                <a:lnTo>
                  <a:pt x="9525" y="1243013"/>
                </a:lnTo>
                <a:lnTo>
                  <a:pt x="20637" y="1190625"/>
                </a:lnTo>
                <a:lnTo>
                  <a:pt x="34925" y="1144588"/>
                </a:lnTo>
                <a:lnTo>
                  <a:pt x="50800" y="1103313"/>
                </a:lnTo>
                <a:lnTo>
                  <a:pt x="69850" y="1066800"/>
                </a:lnTo>
                <a:lnTo>
                  <a:pt x="88900" y="1028700"/>
                </a:lnTo>
                <a:lnTo>
                  <a:pt x="107950" y="990600"/>
                </a:lnTo>
                <a:lnTo>
                  <a:pt x="123825" y="954088"/>
                </a:lnTo>
                <a:lnTo>
                  <a:pt x="139700" y="912813"/>
                </a:lnTo>
                <a:lnTo>
                  <a:pt x="155575" y="866775"/>
                </a:lnTo>
                <a:lnTo>
                  <a:pt x="166687" y="814388"/>
                </a:lnTo>
                <a:lnTo>
                  <a:pt x="173037" y="754063"/>
                </a:lnTo>
                <a:lnTo>
                  <a:pt x="176212" y="685800"/>
                </a:lnTo>
                <a:lnTo>
                  <a:pt x="173037" y="617538"/>
                </a:lnTo>
                <a:lnTo>
                  <a:pt x="166687" y="557213"/>
                </a:lnTo>
                <a:lnTo>
                  <a:pt x="155575" y="504825"/>
                </a:lnTo>
                <a:lnTo>
                  <a:pt x="139700" y="458788"/>
                </a:lnTo>
                <a:lnTo>
                  <a:pt x="123825" y="417513"/>
                </a:lnTo>
                <a:lnTo>
                  <a:pt x="107950" y="381000"/>
                </a:lnTo>
                <a:lnTo>
                  <a:pt x="88900" y="342900"/>
                </a:lnTo>
                <a:lnTo>
                  <a:pt x="69850" y="304800"/>
                </a:lnTo>
                <a:lnTo>
                  <a:pt x="50800" y="268288"/>
                </a:lnTo>
                <a:lnTo>
                  <a:pt x="34925" y="227013"/>
                </a:lnTo>
                <a:lnTo>
                  <a:pt x="20637" y="180975"/>
                </a:lnTo>
                <a:lnTo>
                  <a:pt x="9525" y="128588"/>
                </a:lnTo>
                <a:lnTo>
                  <a:pt x="1587" y="68263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5D740-CA21-4890-8A92-2C62A3F1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6204199" cy="59602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Initial Data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91D00-B4F7-4EA6-9548-718128A31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09082"/>
            <a:ext cx="10853531" cy="549721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43AD9D-C9AF-4AE0-829B-66FDE8DA113D}"/>
              </a:ext>
            </a:extLst>
          </p:cNvPr>
          <p:cNvSpPr txBox="1"/>
          <p:nvPr/>
        </p:nvSpPr>
        <p:spPr>
          <a:xfrm>
            <a:off x="1019133" y="857391"/>
            <a:ext cx="10616275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decided to conduct an exploratory Data Analysis by utilizing the Scatter Plot to depict a series of points that show how two variables are related to each other. For the following: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Density vs Ladder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Population vs Ladder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Freedom vs Ladder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Social Support vs Ladder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Health Expectancy vs Ladder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Corruption vs Ladder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 of GDP vs Ladder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Generosity vs Ladder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927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757F7C-9DAF-499A-8B1A-78F94B4EB0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1"/>
          <a:stretch/>
        </p:blipFill>
        <p:spPr>
          <a:xfrm>
            <a:off x="0" y="268367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51AADE-3190-40C1-806A-ED3744263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613" y="0"/>
            <a:ext cx="11482387" cy="6858000"/>
          </a:xfrm>
          <a:custGeom>
            <a:avLst/>
            <a:gdLst>
              <a:gd name="connsiteX0" fmla="*/ 0 w 11482387"/>
              <a:gd name="connsiteY0" fmla="*/ 0 h 6858000"/>
              <a:gd name="connsiteX1" fmla="*/ 11482387 w 11482387"/>
              <a:gd name="connsiteY1" fmla="*/ 0 h 6858000"/>
              <a:gd name="connsiteX2" fmla="*/ 11482387 w 11482387"/>
              <a:gd name="connsiteY2" fmla="*/ 6858000 h 6858000"/>
              <a:gd name="connsiteX3" fmla="*/ 0 w 11482387"/>
              <a:gd name="connsiteY3" fmla="*/ 6858000 h 6858000"/>
              <a:gd name="connsiteX4" fmla="*/ 1587 w 11482387"/>
              <a:gd name="connsiteY4" fmla="*/ 6789738 h 6858000"/>
              <a:gd name="connsiteX5" fmla="*/ 9525 w 11482387"/>
              <a:gd name="connsiteY5" fmla="*/ 6729413 h 6858000"/>
              <a:gd name="connsiteX6" fmla="*/ 20637 w 11482387"/>
              <a:gd name="connsiteY6" fmla="*/ 6677025 h 6858000"/>
              <a:gd name="connsiteX7" fmla="*/ 34925 w 11482387"/>
              <a:gd name="connsiteY7" fmla="*/ 6630988 h 6858000"/>
              <a:gd name="connsiteX8" fmla="*/ 50800 w 11482387"/>
              <a:gd name="connsiteY8" fmla="*/ 6589713 h 6858000"/>
              <a:gd name="connsiteX9" fmla="*/ 69850 w 11482387"/>
              <a:gd name="connsiteY9" fmla="*/ 6553200 h 6858000"/>
              <a:gd name="connsiteX10" fmla="*/ 88900 w 11482387"/>
              <a:gd name="connsiteY10" fmla="*/ 6515100 h 6858000"/>
              <a:gd name="connsiteX11" fmla="*/ 107950 w 11482387"/>
              <a:gd name="connsiteY11" fmla="*/ 6477000 h 6858000"/>
              <a:gd name="connsiteX12" fmla="*/ 123825 w 11482387"/>
              <a:gd name="connsiteY12" fmla="*/ 6440488 h 6858000"/>
              <a:gd name="connsiteX13" fmla="*/ 139700 w 11482387"/>
              <a:gd name="connsiteY13" fmla="*/ 6399213 h 6858000"/>
              <a:gd name="connsiteX14" fmla="*/ 155575 w 11482387"/>
              <a:gd name="connsiteY14" fmla="*/ 6353175 h 6858000"/>
              <a:gd name="connsiteX15" fmla="*/ 166687 w 11482387"/>
              <a:gd name="connsiteY15" fmla="*/ 6300788 h 6858000"/>
              <a:gd name="connsiteX16" fmla="*/ 173037 w 11482387"/>
              <a:gd name="connsiteY16" fmla="*/ 6240463 h 6858000"/>
              <a:gd name="connsiteX17" fmla="*/ 176212 w 11482387"/>
              <a:gd name="connsiteY17" fmla="*/ 6172200 h 6858000"/>
              <a:gd name="connsiteX18" fmla="*/ 173037 w 11482387"/>
              <a:gd name="connsiteY18" fmla="*/ 6103938 h 6858000"/>
              <a:gd name="connsiteX19" fmla="*/ 166687 w 11482387"/>
              <a:gd name="connsiteY19" fmla="*/ 6043613 h 6858000"/>
              <a:gd name="connsiteX20" fmla="*/ 155575 w 11482387"/>
              <a:gd name="connsiteY20" fmla="*/ 5991225 h 6858000"/>
              <a:gd name="connsiteX21" fmla="*/ 139700 w 11482387"/>
              <a:gd name="connsiteY21" fmla="*/ 5945188 h 6858000"/>
              <a:gd name="connsiteX22" fmla="*/ 123825 w 11482387"/>
              <a:gd name="connsiteY22" fmla="*/ 5903913 h 6858000"/>
              <a:gd name="connsiteX23" fmla="*/ 107950 w 11482387"/>
              <a:gd name="connsiteY23" fmla="*/ 5867400 h 6858000"/>
              <a:gd name="connsiteX24" fmla="*/ 88900 w 11482387"/>
              <a:gd name="connsiteY24" fmla="*/ 5829300 h 6858000"/>
              <a:gd name="connsiteX25" fmla="*/ 69850 w 11482387"/>
              <a:gd name="connsiteY25" fmla="*/ 5791200 h 6858000"/>
              <a:gd name="connsiteX26" fmla="*/ 50800 w 11482387"/>
              <a:gd name="connsiteY26" fmla="*/ 5754688 h 6858000"/>
              <a:gd name="connsiteX27" fmla="*/ 34925 w 11482387"/>
              <a:gd name="connsiteY27" fmla="*/ 5713413 h 6858000"/>
              <a:gd name="connsiteX28" fmla="*/ 20637 w 11482387"/>
              <a:gd name="connsiteY28" fmla="*/ 5667375 h 6858000"/>
              <a:gd name="connsiteX29" fmla="*/ 9525 w 11482387"/>
              <a:gd name="connsiteY29" fmla="*/ 5614988 h 6858000"/>
              <a:gd name="connsiteX30" fmla="*/ 1587 w 11482387"/>
              <a:gd name="connsiteY30" fmla="*/ 5554663 h 6858000"/>
              <a:gd name="connsiteX31" fmla="*/ 0 w 11482387"/>
              <a:gd name="connsiteY31" fmla="*/ 5486400 h 6858000"/>
              <a:gd name="connsiteX32" fmla="*/ 1587 w 11482387"/>
              <a:gd name="connsiteY32" fmla="*/ 5418138 h 6858000"/>
              <a:gd name="connsiteX33" fmla="*/ 9525 w 11482387"/>
              <a:gd name="connsiteY33" fmla="*/ 5357813 h 6858000"/>
              <a:gd name="connsiteX34" fmla="*/ 20637 w 11482387"/>
              <a:gd name="connsiteY34" fmla="*/ 5305425 h 6858000"/>
              <a:gd name="connsiteX35" fmla="*/ 34925 w 11482387"/>
              <a:gd name="connsiteY35" fmla="*/ 5259388 h 6858000"/>
              <a:gd name="connsiteX36" fmla="*/ 50800 w 11482387"/>
              <a:gd name="connsiteY36" fmla="*/ 5218113 h 6858000"/>
              <a:gd name="connsiteX37" fmla="*/ 69850 w 11482387"/>
              <a:gd name="connsiteY37" fmla="*/ 5181600 h 6858000"/>
              <a:gd name="connsiteX38" fmla="*/ 88900 w 11482387"/>
              <a:gd name="connsiteY38" fmla="*/ 5143500 h 6858000"/>
              <a:gd name="connsiteX39" fmla="*/ 107950 w 11482387"/>
              <a:gd name="connsiteY39" fmla="*/ 5105400 h 6858000"/>
              <a:gd name="connsiteX40" fmla="*/ 123825 w 11482387"/>
              <a:gd name="connsiteY40" fmla="*/ 5068888 h 6858000"/>
              <a:gd name="connsiteX41" fmla="*/ 139700 w 11482387"/>
              <a:gd name="connsiteY41" fmla="*/ 5027613 h 6858000"/>
              <a:gd name="connsiteX42" fmla="*/ 155575 w 11482387"/>
              <a:gd name="connsiteY42" fmla="*/ 4981575 h 6858000"/>
              <a:gd name="connsiteX43" fmla="*/ 166687 w 11482387"/>
              <a:gd name="connsiteY43" fmla="*/ 4929188 h 6858000"/>
              <a:gd name="connsiteX44" fmla="*/ 173037 w 11482387"/>
              <a:gd name="connsiteY44" fmla="*/ 4868863 h 6858000"/>
              <a:gd name="connsiteX45" fmla="*/ 176212 w 11482387"/>
              <a:gd name="connsiteY45" fmla="*/ 4800600 h 6858000"/>
              <a:gd name="connsiteX46" fmla="*/ 173037 w 11482387"/>
              <a:gd name="connsiteY46" fmla="*/ 4732338 h 6858000"/>
              <a:gd name="connsiteX47" fmla="*/ 166687 w 11482387"/>
              <a:gd name="connsiteY47" fmla="*/ 4672013 h 6858000"/>
              <a:gd name="connsiteX48" fmla="*/ 155575 w 11482387"/>
              <a:gd name="connsiteY48" fmla="*/ 4619625 h 6858000"/>
              <a:gd name="connsiteX49" fmla="*/ 139700 w 11482387"/>
              <a:gd name="connsiteY49" fmla="*/ 4573588 h 6858000"/>
              <a:gd name="connsiteX50" fmla="*/ 123825 w 11482387"/>
              <a:gd name="connsiteY50" fmla="*/ 4532313 h 6858000"/>
              <a:gd name="connsiteX51" fmla="*/ 107950 w 11482387"/>
              <a:gd name="connsiteY51" fmla="*/ 4495800 h 6858000"/>
              <a:gd name="connsiteX52" fmla="*/ 69850 w 11482387"/>
              <a:gd name="connsiteY52" fmla="*/ 4419600 h 6858000"/>
              <a:gd name="connsiteX53" fmla="*/ 50800 w 11482387"/>
              <a:gd name="connsiteY53" fmla="*/ 4383088 h 6858000"/>
              <a:gd name="connsiteX54" fmla="*/ 34925 w 11482387"/>
              <a:gd name="connsiteY54" fmla="*/ 4341813 h 6858000"/>
              <a:gd name="connsiteX55" fmla="*/ 20637 w 11482387"/>
              <a:gd name="connsiteY55" fmla="*/ 4295775 h 6858000"/>
              <a:gd name="connsiteX56" fmla="*/ 9525 w 11482387"/>
              <a:gd name="connsiteY56" fmla="*/ 4243388 h 6858000"/>
              <a:gd name="connsiteX57" fmla="*/ 1587 w 11482387"/>
              <a:gd name="connsiteY57" fmla="*/ 4183063 h 6858000"/>
              <a:gd name="connsiteX58" fmla="*/ 0 w 11482387"/>
              <a:gd name="connsiteY58" fmla="*/ 4114800 h 6858000"/>
              <a:gd name="connsiteX59" fmla="*/ 1587 w 11482387"/>
              <a:gd name="connsiteY59" fmla="*/ 4046538 h 6858000"/>
              <a:gd name="connsiteX60" fmla="*/ 9525 w 11482387"/>
              <a:gd name="connsiteY60" fmla="*/ 3986213 h 6858000"/>
              <a:gd name="connsiteX61" fmla="*/ 20637 w 11482387"/>
              <a:gd name="connsiteY61" fmla="*/ 3933825 h 6858000"/>
              <a:gd name="connsiteX62" fmla="*/ 34925 w 11482387"/>
              <a:gd name="connsiteY62" fmla="*/ 3887788 h 6858000"/>
              <a:gd name="connsiteX63" fmla="*/ 50800 w 11482387"/>
              <a:gd name="connsiteY63" fmla="*/ 3846513 h 6858000"/>
              <a:gd name="connsiteX64" fmla="*/ 69850 w 11482387"/>
              <a:gd name="connsiteY64" fmla="*/ 3810000 h 6858000"/>
              <a:gd name="connsiteX65" fmla="*/ 88900 w 11482387"/>
              <a:gd name="connsiteY65" fmla="*/ 3771900 h 6858000"/>
              <a:gd name="connsiteX66" fmla="*/ 107950 w 11482387"/>
              <a:gd name="connsiteY66" fmla="*/ 3733800 h 6858000"/>
              <a:gd name="connsiteX67" fmla="*/ 123825 w 11482387"/>
              <a:gd name="connsiteY67" fmla="*/ 3697288 h 6858000"/>
              <a:gd name="connsiteX68" fmla="*/ 139700 w 11482387"/>
              <a:gd name="connsiteY68" fmla="*/ 3656013 h 6858000"/>
              <a:gd name="connsiteX69" fmla="*/ 155575 w 11482387"/>
              <a:gd name="connsiteY69" fmla="*/ 3609975 h 6858000"/>
              <a:gd name="connsiteX70" fmla="*/ 166687 w 11482387"/>
              <a:gd name="connsiteY70" fmla="*/ 3557588 h 6858000"/>
              <a:gd name="connsiteX71" fmla="*/ 173037 w 11482387"/>
              <a:gd name="connsiteY71" fmla="*/ 3497263 h 6858000"/>
              <a:gd name="connsiteX72" fmla="*/ 176212 w 11482387"/>
              <a:gd name="connsiteY72" fmla="*/ 3427413 h 6858000"/>
              <a:gd name="connsiteX73" fmla="*/ 173037 w 11482387"/>
              <a:gd name="connsiteY73" fmla="*/ 3360738 h 6858000"/>
              <a:gd name="connsiteX74" fmla="*/ 166687 w 11482387"/>
              <a:gd name="connsiteY74" fmla="*/ 3300413 h 6858000"/>
              <a:gd name="connsiteX75" fmla="*/ 155575 w 11482387"/>
              <a:gd name="connsiteY75" fmla="*/ 3248025 h 6858000"/>
              <a:gd name="connsiteX76" fmla="*/ 139700 w 11482387"/>
              <a:gd name="connsiteY76" fmla="*/ 3201988 h 6858000"/>
              <a:gd name="connsiteX77" fmla="*/ 123825 w 11482387"/>
              <a:gd name="connsiteY77" fmla="*/ 3160713 h 6858000"/>
              <a:gd name="connsiteX78" fmla="*/ 107950 w 11482387"/>
              <a:gd name="connsiteY78" fmla="*/ 3124200 h 6858000"/>
              <a:gd name="connsiteX79" fmla="*/ 88900 w 11482387"/>
              <a:gd name="connsiteY79" fmla="*/ 3086100 h 6858000"/>
              <a:gd name="connsiteX80" fmla="*/ 69850 w 11482387"/>
              <a:gd name="connsiteY80" fmla="*/ 3048000 h 6858000"/>
              <a:gd name="connsiteX81" fmla="*/ 50800 w 11482387"/>
              <a:gd name="connsiteY81" fmla="*/ 3011488 h 6858000"/>
              <a:gd name="connsiteX82" fmla="*/ 34925 w 11482387"/>
              <a:gd name="connsiteY82" fmla="*/ 2970213 h 6858000"/>
              <a:gd name="connsiteX83" fmla="*/ 20637 w 11482387"/>
              <a:gd name="connsiteY83" fmla="*/ 2924175 h 6858000"/>
              <a:gd name="connsiteX84" fmla="*/ 9525 w 11482387"/>
              <a:gd name="connsiteY84" fmla="*/ 2871788 h 6858000"/>
              <a:gd name="connsiteX85" fmla="*/ 1587 w 11482387"/>
              <a:gd name="connsiteY85" fmla="*/ 2811463 h 6858000"/>
              <a:gd name="connsiteX86" fmla="*/ 0 w 11482387"/>
              <a:gd name="connsiteY86" fmla="*/ 2743200 h 6858000"/>
              <a:gd name="connsiteX87" fmla="*/ 1587 w 11482387"/>
              <a:gd name="connsiteY87" fmla="*/ 2674938 h 6858000"/>
              <a:gd name="connsiteX88" fmla="*/ 9525 w 11482387"/>
              <a:gd name="connsiteY88" fmla="*/ 2614613 h 6858000"/>
              <a:gd name="connsiteX89" fmla="*/ 20637 w 11482387"/>
              <a:gd name="connsiteY89" fmla="*/ 2562225 h 6858000"/>
              <a:gd name="connsiteX90" fmla="*/ 34925 w 11482387"/>
              <a:gd name="connsiteY90" fmla="*/ 2516188 h 6858000"/>
              <a:gd name="connsiteX91" fmla="*/ 50800 w 11482387"/>
              <a:gd name="connsiteY91" fmla="*/ 2474913 h 6858000"/>
              <a:gd name="connsiteX92" fmla="*/ 69850 w 11482387"/>
              <a:gd name="connsiteY92" fmla="*/ 2438400 h 6858000"/>
              <a:gd name="connsiteX93" fmla="*/ 88900 w 11482387"/>
              <a:gd name="connsiteY93" fmla="*/ 2400300 h 6858000"/>
              <a:gd name="connsiteX94" fmla="*/ 107950 w 11482387"/>
              <a:gd name="connsiteY94" fmla="*/ 2362200 h 6858000"/>
              <a:gd name="connsiteX95" fmla="*/ 123825 w 11482387"/>
              <a:gd name="connsiteY95" fmla="*/ 2325688 h 6858000"/>
              <a:gd name="connsiteX96" fmla="*/ 139700 w 11482387"/>
              <a:gd name="connsiteY96" fmla="*/ 2284413 h 6858000"/>
              <a:gd name="connsiteX97" fmla="*/ 155575 w 11482387"/>
              <a:gd name="connsiteY97" fmla="*/ 2238375 h 6858000"/>
              <a:gd name="connsiteX98" fmla="*/ 166687 w 11482387"/>
              <a:gd name="connsiteY98" fmla="*/ 2185988 h 6858000"/>
              <a:gd name="connsiteX99" fmla="*/ 173037 w 11482387"/>
              <a:gd name="connsiteY99" fmla="*/ 2125663 h 6858000"/>
              <a:gd name="connsiteX100" fmla="*/ 176212 w 11482387"/>
              <a:gd name="connsiteY100" fmla="*/ 2057400 h 6858000"/>
              <a:gd name="connsiteX101" fmla="*/ 173037 w 11482387"/>
              <a:gd name="connsiteY101" fmla="*/ 1989138 h 6858000"/>
              <a:gd name="connsiteX102" fmla="*/ 166687 w 11482387"/>
              <a:gd name="connsiteY102" fmla="*/ 1928813 h 6858000"/>
              <a:gd name="connsiteX103" fmla="*/ 155575 w 11482387"/>
              <a:gd name="connsiteY103" fmla="*/ 1876425 h 6858000"/>
              <a:gd name="connsiteX104" fmla="*/ 139700 w 11482387"/>
              <a:gd name="connsiteY104" fmla="*/ 1830388 h 6858000"/>
              <a:gd name="connsiteX105" fmla="*/ 123825 w 11482387"/>
              <a:gd name="connsiteY105" fmla="*/ 1789113 h 6858000"/>
              <a:gd name="connsiteX106" fmla="*/ 107950 w 11482387"/>
              <a:gd name="connsiteY106" fmla="*/ 1752600 h 6858000"/>
              <a:gd name="connsiteX107" fmla="*/ 88900 w 11482387"/>
              <a:gd name="connsiteY107" fmla="*/ 1714500 h 6858000"/>
              <a:gd name="connsiteX108" fmla="*/ 69850 w 11482387"/>
              <a:gd name="connsiteY108" fmla="*/ 1676400 h 6858000"/>
              <a:gd name="connsiteX109" fmla="*/ 50800 w 11482387"/>
              <a:gd name="connsiteY109" fmla="*/ 1639888 h 6858000"/>
              <a:gd name="connsiteX110" fmla="*/ 34925 w 11482387"/>
              <a:gd name="connsiteY110" fmla="*/ 1598613 h 6858000"/>
              <a:gd name="connsiteX111" fmla="*/ 20637 w 11482387"/>
              <a:gd name="connsiteY111" fmla="*/ 1552575 h 6858000"/>
              <a:gd name="connsiteX112" fmla="*/ 9525 w 11482387"/>
              <a:gd name="connsiteY112" fmla="*/ 1500188 h 6858000"/>
              <a:gd name="connsiteX113" fmla="*/ 1587 w 11482387"/>
              <a:gd name="connsiteY113" fmla="*/ 1439863 h 6858000"/>
              <a:gd name="connsiteX114" fmla="*/ 0 w 11482387"/>
              <a:gd name="connsiteY114" fmla="*/ 1371600 h 6858000"/>
              <a:gd name="connsiteX115" fmla="*/ 1587 w 11482387"/>
              <a:gd name="connsiteY115" fmla="*/ 1303338 h 6858000"/>
              <a:gd name="connsiteX116" fmla="*/ 9525 w 11482387"/>
              <a:gd name="connsiteY116" fmla="*/ 1243013 h 6858000"/>
              <a:gd name="connsiteX117" fmla="*/ 20637 w 11482387"/>
              <a:gd name="connsiteY117" fmla="*/ 1190625 h 6858000"/>
              <a:gd name="connsiteX118" fmla="*/ 34925 w 11482387"/>
              <a:gd name="connsiteY118" fmla="*/ 1144588 h 6858000"/>
              <a:gd name="connsiteX119" fmla="*/ 50800 w 11482387"/>
              <a:gd name="connsiteY119" fmla="*/ 1103313 h 6858000"/>
              <a:gd name="connsiteX120" fmla="*/ 69850 w 11482387"/>
              <a:gd name="connsiteY120" fmla="*/ 1066800 h 6858000"/>
              <a:gd name="connsiteX121" fmla="*/ 88900 w 11482387"/>
              <a:gd name="connsiteY121" fmla="*/ 1028700 h 6858000"/>
              <a:gd name="connsiteX122" fmla="*/ 107950 w 11482387"/>
              <a:gd name="connsiteY122" fmla="*/ 990600 h 6858000"/>
              <a:gd name="connsiteX123" fmla="*/ 123825 w 11482387"/>
              <a:gd name="connsiteY123" fmla="*/ 954088 h 6858000"/>
              <a:gd name="connsiteX124" fmla="*/ 139700 w 11482387"/>
              <a:gd name="connsiteY124" fmla="*/ 912813 h 6858000"/>
              <a:gd name="connsiteX125" fmla="*/ 155575 w 11482387"/>
              <a:gd name="connsiteY125" fmla="*/ 866775 h 6858000"/>
              <a:gd name="connsiteX126" fmla="*/ 166687 w 11482387"/>
              <a:gd name="connsiteY126" fmla="*/ 814388 h 6858000"/>
              <a:gd name="connsiteX127" fmla="*/ 173037 w 11482387"/>
              <a:gd name="connsiteY127" fmla="*/ 754063 h 6858000"/>
              <a:gd name="connsiteX128" fmla="*/ 176212 w 11482387"/>
              <a:gd name="connsiteY128" fmla="*/ 685800 h 6858000"/>
              <a:gd name="connsiteX129" fmla="*/ 173037 w 11482387"/>
              <a:gd name="connsiteY129" fmla="*/ 617538 h 6858000"/>
              <a:gd name="connsiteX130" fmla="*/ 166687 w 11482387"/>
              <a:gd name="connsiteY130" fmla="*/ 557213 h 6858000"/>
              <a:gd name="connsiteX131" fmla="*/ 155575 w 11482387"/>
              <a:gd name="connsiteY131" fmla="*/ 504825 h 6858000"/>
              <a:gd name="connsiteX132" fmla="*/ 139700 w 11482387"/>
              <a:gd name="connsiteY132" fmla="*/ 458788 h 6858000"/>
              <a:gd name="connsiteX133" fmla="*/ 123825 w 11482387"/>
              <a:gd name="connsiteY133" fmla="*/ 417513 h 6858000"/>
              <a:gd name="connsiteX134" fmla="*/ 107950 w 11482387"/>
              <a:gd name="connsiteY134" fmla="*/ 381000 h 6858000"/>
              <a:gd name="connsiteX135" fmla="*/ 88900 w 11482387"/>
              <a:gd name="connsiteY135" fmla="*/ 342900 h 6858000"/>
              <a:gd name="connsiteX136" fmla="*/ 69850 w 11482387"/>
              <a:gd name="connsiteY136" fmla="*/ 304800 h 6858000"/>
              <a:gd name="connsiteX137" fmla="*/ 50800 w 11482387"/>
              <a:gd name="connsiteY137" fmla="*/ 268288 h 6858000"/>
              <a:gd name="connsiteX138" fmla="*/ 34925 w 11482387"/>
              <a:gd name="connsiteY138" fmla="*/ 227013 h 6858000"/>
              <a:gd name="connsiteX139" fmla="*/ 20637 w 11482387"/>
              <a:gd name="connsiteY139" fmla="*/ 180975 h 6858000"/>
              <a:gd name="connsiteX140" fmla="*/ 9525 w 11482387"/>
              <a:gd name="connsiteY140" fmla="*/ 128588 h 6858000"/>
              <a:gd name="connsiteX141" fmla="*/ 1587 w 11482387"/>
              <a:gd name="connsiteY141" fmla="*/ 682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1482387" h="6858000">
                <a:moveTo>
                  <a:pt x="0" y="0"/>
                </a:moveTo>
                <a:lnTo>
                  <a:pt x="11482387" y="0"/>
                </a:lnTo>
                <a:lnTo>
                  <a:pt x="11482387" y="6858000"/>
                </a:lnTo>
                <a:lnTo>
                  <a:pt x="0" y="6858000"/>
                </a:lnTo>
                <a:lnTo>
                  <a:pt x="1587" y="6789738"/>
                </a:lnTo>
                <a:lnTo>
                  <a:pt x="9525" y="6729413"/>
                </a:lnTo>
                <a:lnTo>
                  <a:pt x="20637" y="6677025"/>
                </a:lnTo>
                <a:lnTo>
                  <a:pt x="34925" y="6630988"/>
                </a:lnTo>
                <a:lnTo>
                  <a:pt x="50800" y="6589713"/>
                </a:lnTo>
                <a:lnTo>
                  <a:pt x="69850" y="6553200"/>
                </a:lnTo>
                <a:lnTo>
                  <a:pt x="88900" y="6515100"/>
                </a:lnTo>
                <a:lnTo>
                  <a:pt x="107950" y="6477000"/>
                </a:lnTo>
                <a:lnTo>
                  <a:pt x="123825" y="6440488"/>
                </a:lnTo>
                <a:lnTo>
                  <a:pt x="139700" y="6399213"/>
                </a:lnTo>
                <a:lnTo>
                  <a:pt x="155575" y="6353175"/>
                </a:lnTo>
                <a:lnTo>
                  <a:pt x="166687" y="6300788"/>
                </a:lnTo>
                <a:lnTo>
                  <a:pt x="173037" y="6240463"/>
                </a:lnTo>
                <a:lnTo>
                  <a:pt x="176212" y="6172200"/>
                </a:lnTo>
                <a:lnTo>
                  <a:pt x="173037" y="6103938"/>
                </a:lnTo>
                <a:lnTo>
                  <a:pt x="166687" y="6043613"/>
                </a:lnTo>
                <a:lnTo>
                  <a:pt x="155575" y="5991225"/>
                </a:lnTo>
                <a:lnTo>
                  <a:pt x="139700" y="5945188"/>
                </a:lnTo>
                <a:lnTo>
                  <a:pt x="123825" y="5903913"/>
                </a:lnTo>
                <a:lnTo>
                  <a:pt x="107950" y="5867400"/>
                </a:lnTo>
                <a:lnTo>
                  <a:pt x="88900" y="5829300"/>
                </a:lnTo>
                <a:lnTo>
                  <a:pt x="69850" y="5791200"/>
                </a:lnTo>
                <a:lnTo>
                  <a:pt x="50800" y="5754688"/>
                </a:lnTo>
                <a:lnTo>
                  <a:pt x="34925" y="5713413"/>
                </a:lnTo>
                <a:lnTo>
                  <a:pt x="20637" y="5667375"/>
                </a:lnTo>
                <a:lnTo>
                  <a:pt x="9525" y="5614988"/>
                </a:lnTo>
                <a:lnTo>
                  <a:pt x="1587" y="5554663"/>
                </a:lnTo>
                <a:lnTo>
                  <a:pt x="0" y="5486400"/>
                </a:lnTo>
                <a:lnTo>
                  <a:pt x="1587" y="5418138"/>
                </a:lnTo>
                <a:lnTo>
                  <a:pt x="9525" y="5357813"/>
                </a:lnTo>
                <a:lnTo>
                  <a:pt x="20637" y="5305425"/>
                </a:lnTo>
                <a:lnTo>
                  <a:pt x="34925" y="5259388"/>
                </a:lnTo>
                <a:lnTo>
                  <a:pt x="50800" y="5218113"/>
                </a:lnTo>
                <a:lnTo>
                  <a:pt x="69850" y="5181600"/>
                </a:lnTo>
                <a:lnTo>
                  <a:pt x="88900" y="5143500"/>
                </a:lnTo>
                <a:lnTo>
                  <a:pt x="107950" y="5105400"/>
                </a:lnTo>
                <a:lnTo>
                  <a:pt x="123825" y="5068888"/>
                </a:lnTo>
                <a:lnTo>
                  <a:pt x="139700" y="5027613"/>
                </a:lnTo>
                <a:lnTo>
                  <a:pt x="155575" y="4981575"/>
                </a:lnTo>
                <a:lnTo>
                  <a:pt x="166687" y="4929188"/>
                </a:lnTo>
                <a:lnTo>
                  <a:pt x="173037" y="4868863"/>
                </a:lnTo>
                <a:lnTo>
                  <a:pt x="176212" y="4800600"/>
                </a:lnTo>
                <a:lnTo>
                  <a:pt x="173037" y="4732338"/>
                </a:lnTo>
                <a:lnTo>
                  <a:pt x="166687" y="4672013"/>
                </a:lnTo>
                <a:lnTo>
                  <a:pt x="155575" y="4619625"/>
                </a:lnTo>
                <a:lnTo>
                  <a:pt x="139700" y="4573588"/>
                </a:lnTo>
                <a:lnTo>
                  <a:pt x="123825" y="4532313"/>
                </a:lnTo>
                <a:lnTo>
                  <a:pt x="107950" y="4495800"/>
                </a:lnTo>
                <a:lnTo>
                  <a:pt x="69850" y="4419600"/>
                </a:lnTo>
                <a:lnTo>
                  <a:pt x="50800" y="4383088"/>
                </a:lnTo>
                <a:lnTo>
                  <a:pt x="34925" y="4341813"/>
                </a:lnTo>
                <a:lnTo>
                  <a:pt x="20637" y="4295775"/>
                </a:lnTo>
                <a:lnTo>
                  <a:pt x="9525" y="4243388"/>
                </a:lnTo>
                <a:lnTo>
                  <a:pt x="1587" y="4183063"/>
                </a:lnTo>
                <a:lnTo>
                  <a:pt x="0" y="4114800"/>
                </a:lnTo>
                <a:lnTo>
                  <a:pt x="1587" y="4046538"/>
                </a:lnTo>
                <a:lnTo>
                  <a:pt x="9525" y="3986213"/>
                </a:lnTo>
                <a:lnTo>
                  <a:pt x="20637" y="3933825"/>
                </a:lnTo>
                <a:lnTo>
                  <a:pt x="34925" y="3887788"/>
                </a:lnTo>
                <a:lnTo>
                  <a:pt x="50800" y="3846513"/>
                </a:lnTo>
                <a:lnTo>
                  <a:pt x="69850" y="3810000"/>
                </a:lnTo>
                <a:lnTo>
                  <a:pt x="88900" y="3771900"/>
                </a:lnTo>
                <a:lnTo>
                  <a:pt x="107950" y="3733800"/>
                </a:lnTo>
                <a:lnTo>
                  <a:pt x="123825" y="3697288"/>
                </a:lnTo>
                <a:lnTo>
                  <a:pt x="139700" y="3656013"/>
                </a:lnTo>
                <a:lnTo>
                  <a:pt x="155575" y="3609975"/>
                </a:lnTo>
                <a:lnTo>
                  <a:pt x="166687" y="3557588"/>
                </a:lnTo>
                <a:lnTo>
                  <a:pt x="173037" y="3497263"/>
                </a:lnTo>
                <a:lnTo>
                  <a:pt x="176212" y="3427413"/>
                </a:lnTo>
                <a:lnTo>
                  <a:pt x="173037" y="3360738"/>
                </a:lnTo>
                <a:lnTo>
                  <a:pt x="166687" y="3300413"/>
                </a:lnTo>
                <a:lnTo>
                  <a:pt x="155575" y="3248025"/>
                </a:lnTo>
                <a:lnTo>
                  <a:pt x="139700" y="3201988"/>
                </a:lnTo>
                <a:lnTo>
                  <a:pt x="123825" y="3160713"/>
                </a:lnTo>
                <a:lnTo>
                  <a:pt x="107950" y="3124200"/>
                </a:lnTo>
                <a:lnTo>
                  <a:pt x="88900" y="3086100"/>
                </a:lnTo>
                <a:lnTo>
                  <a:pt x="69850" y="3048000"/>
                </a:lnTo>
                <a:lnTo>
                  <a:pt x="50800" y="3011488"/>
                </a:lnTo>
                <a:lnTo>
                  <a:pt x="34925" y="2970213"/>
                </a:lnTo>
                <a:lnTo>
                  <a:pt x="20637" y="2924175"/>
                </a:lnTo>
                <a:lnTo>
                  <a:pt x="9525" y="2871788"/>
                </a:lnTo>
                <a:lnTo>
                  <a:pt x="1587" y="2811463"/>
                </a:lnTo>
                <a:lnTo>
                  <a:pt x="0" y="2743200"/>
                </a:lnTo>
                <a:lnTo>
                  <a:pt x="1587" y="2674938"/>
                </a:lnTo>
                <a:lnTo>
                  <a:pt x="9525" y="2614613"/>
                </a:lnTo>
                <a:lnTo>
                  <a:pt x="20637" y="2562225"/>
                </a:lnTo>
                <a:lnTo>
                  <a:pt x="34925" y="2516188"/>
                </a:lnTo>
                <a:lnTo>
                  <a:pt x="50800" y="2474913"/>
                </a:lnTo>
                <a:lnTo>
                  <a:pt x="69850" y="2438400"/>
                </a:lnTo>
                <a:lnTo>
                  <a:pt x="88900" y="2400300"/>
                </a:lnTo>
                <a:lnTo>
                  <a:pt x="107950" y="2362200"/>
                </a:lnTo>
                <a:lnTo>
                  <a:pt x="123825" y="2325688"/>
                </a:lnTo>
                <a:lnTo>
                  <a:pt x="139700" y="2284413"/>
                </a:lnTo>
                <a:lnTo>
                  <a:pt x="155575" y="2238375"/>
                </a:lnTo>
                <a:lnTo>
                  <a:pt x="166687" y="2185988"/>
                </a:lnTo>
                <a:lnTo>
                  <a:pt x="173037" y="2125663"/>
                </a:lnTo>
                <a:lnTo>
                  <a:pt x="176212" y="2057400"/>
                </a:lnTo>
                <a:lnTo>
                  <a:pt x="173037" y="1989138"/>
                </a:lnTo>
                <a:lnTo>
                  <a:pt x="166687" y="1928813"/>
                </a:lnTo>
                <a:lnTo>
                  <a:pt x="155575" y="1876425"/>
                </a:lnTo>
                <a:lnTo>
                  <a:pt x="139700" y="1830388"/>
                </a:lnTo>
                <a:lnTo>
                  <a:pt x="123825" y="1789113"/>
                </a:lnTo>
                <a:lnTo>
                  <a:pt x="107950" y="1752600"/>
                </a:lnTo>
                <a:lnTo>
                  <a:pt x="88900" y="1714500"/>
                </a:lnTo>
                <a:lnTo>
                  <a:pt x="69850" y="1676400"/>
                </a:lnTo>
                <a:lnTo>
                  <a:pt x="50800" y="1639888"/>
                </a:lnTo>
                <a:lnTo>
                  <a:pt x="34925" y="1598613"/>
                </a:lnTo>
                <a:lnTo>
                  <a:pt x="20637" y="1552575"/>
                </a:lnTo>
                <a:lnTo>
                  <a:pt x="9525" y="1500188"/>
                </a:lnTo>
                <a:lnTo>
                  <a:pt x="1587" y="1439863"/>
                </a:lnTo>
                <a:lnTo>
                  <a:pt x="0" y="1371600"/>
                </a:lnTo>
                <a:lnTo>
                  <a:pt x="1587" y="1303338"/>
                </a:lnTo>
                <a:lnTo>
                  <a:pt x="9525" y="1243013"/>
                </a:lnTo>
                <a:lnTo>
                  <a:pt x="20637" y="1190625"/>
                </a:lnTo>
                <a:lnTo>
                  <a:pt x="34925" y="1144588"/>
                </a:lnTo>
                <a:lnTo>
                  <a:pt x="50800" y="1103313"/>
                </a:lnTo>
                <a:lnTo>
                  <a:pt x="69850" y="1066800"/>
                </a:lnTo>
                <a:lnTo>
                  <a:pt x="88900" y="1028700"/>
                </a:lnTo>
                <a:lnTo>
                  <a:pt x="107950" y="990600"/>
                </a:lnTo>
                <a:lnTo>
                  <a:pt x="123825" y="954088"/>
                </a:lnTo>
                <a:lnTo>
                  <a:pt x="139700" y="912813"/>
                </a:lnTo>
                <a:lnTo>
                  <a:pt x="155575" y="866775"/>
                </a:lnTo>
                <a:lnTo>
                  <a:pt x="166687" y="814388"/>
                </a:lnTo>
                <a:lnTo>
                  <a:pt x="173037" y="754063"/>
                </a:lnTo>
                <a:lnTo>
                  <a:pt x="176212" y="685800"/>
                </a:lnTo>
                <a:lnTo>
                  <a:pt x="173037" y="617538"/>
                </a:lnTo>
                <a:lnTo>
                  <a:pt x="166687" y="557213"/>
                </a:lnTo>
                <a:lnTo>
                  <a:pt x="155575" y="504825"/>
                </a:lnTo>
                <a:lnTo>
                  <a:pt x="139700" y="458788"/>
                </a:lnTo>
                <a:lnTo>
                  <a:pt x="123825" y="417513"/>
                </a:lnTo>
                <a:lnTo>
                  <a:pt x="107950" y="381000"/>
                </a:lnTo>
                <a:lnTo>
                  <a:pt x="88900" y="342900"/>
                </a:lnTo>
                <a:lnTo>
                  <a:pt x="69850" y="304800"/>
                </a:lnTo>
                <a:lnTo>
                  <a:pt x="50800" y="268288"/>
                </a:lnTo>
                <a:lnTo>
                  <a:pt x="34925" y="227013"/>
                </a:lnTo>
                <a:lnTo>
                  <a:pt x="20637" y="180975"/>
                </a:lnTo>
                <a:lnTo>
                  <a:pt x="9525" y="128588"/>
                </a:lnTo>
                <a:lnTo>
                  <a:pt x="1587" y="68263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5D740-CA21-4890-8A92-2C62A3F1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6204199" cy="59602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2BDEB-E3AA-4EB5-8419-8DE6C9766AAD}"/>
              </a:ext>
            </a:extLst>
          </p:cNvPr>
          <p:cNvSpPr txBox="1"/>
          <p:nvPr/>
        </p:nvSpPr>
        <p:spPr>
          <a:xfrm>
            <a:off x="941977" y="1376087"/>
            <a:ext cx="109733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of the challenges we encountered: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Unable to run a T-Test , but the sample size did not meet the requirements – variables were Ordinal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 attempted to conduct a Chi 2,  but our dataset  was not categorized – Sample did not meet the requirements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end we could not draw a hypothesis to prove that a specific group of variables contributed to the World Happiness score</a:t>
            </a:r>
          </a:p>
        </p:txBody>
      </p:sp>
    </p:spTree>
    <p:extLst>
      <p:ext uri="{BB962C8B-B14F-4D97-AF65-F5344CB8AC3E}">
        <p14:creationId xmlns:p14="http://schemas.microsoft.com/office/powerpoint/2010/main" val="2896181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2958</TotalTime>
  <Words>1091</Words>
  <Application>Microsoft Office PowerPoint</Application>
  <PresentationFormat>Widescreen</PresentationFormat>
  <Paragraphs>164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Gill Sans MT</vt:lpstr>
      <vt:lpstr>Impact</vt:lpstr>
      <vt:lpstr>Wingdings</vt:lpstr>
      <vt:lpstr>Badge</vt:lpstr>
      <vt:lpstr>Does population density affect the measure of a country’s happiness?</vt:lpstr>
      <vt:lpstr>Contents of report </vt:lpstr>
      <vt:lpstr>BACKGROUND </vt:lpstr>
      <vt:lpstr>Expectations </vt:lpstr>
      <vt:lpstr>Methodology</vt:lpstr>
      <vt:lpstr>hypothesis </vt:lpstr>
      <vt:lpstr>Data Sources &amp; Analysis </vt:lpstr>
      <vt:lpstr>Initial Data Analysis </vt:lpstr>
      <vt:lpstr>Challenges</vt:lpstr>
      <vt:lpstr>Solution to the challenge </vt:lpstr>
      <vt:lpstr>OUR FINDINGS – Density vs Ladder </vt:lpstr>
      <vt:lpstr>OUR FINDINGS – Population 2019 vs ladder </vt:lpstr>
      <vt:lpstr>OUR FINDINGS – Freedom vs ladder </vt:lpstr>
      <vt:lpstr>OUR FINDINGS – Social support Vs Ladder </vt:lpstr>
      <vt:lpstr>OUR FINDINGS – Health Expectancy  vs ladder</vt:lpstr>
      <vt:lpstr>OUR FINDINGS – Corruption vs ladder </vt:lpstr>
      <vt:lpstr>OUR FINDINGS: GDP PER CAPITA vs ladder </vt:lpstr>
      <vt:lpstr>OUR FINDINGS Generosity vs ladder 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world happy?</dc:title>
  <dc:creator>mosherdo Noel</dc:creator>
  <cp:lastModifiedBy>mosherdo Noel</cp:lastModifiedBy>
  <cp:revision>32</cp:revision>
  <dcterms:created xsi:type="dcterms:W3CDTF">2019-11-14T01:08:57Z</dcterms:created>
  <dcterms:modified xsi:type="dcterms:W3CDTF">2019-11-18T10:49:51Z</dcterms:modified>
</cp:coreProperties>
</file>