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A81C-E957-A3AD-7DA4-63A8C6F1D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BD5843-7B2B-90A9-71A6-9912D1AC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2DBD9-69D6-0263-60F8-05790E7E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9236B1-36CB-C19B-4388-AA010637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D6599-D0E9-2440-CF44-CC07DFB7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52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9F789-BF3A-940A-2F49-6B92147A5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54F4FC-1EC8-43E2-4E63-AFCF23CF2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1DBC47-43A8-EEF8-C0C2-11E593389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DDEAA-D29A-438B-04A9-6A19E47BF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24A38C-55AD-FF75-F475-F07738F2B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1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9064FD-419A-2B6D-31D4-B1298FB17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F70913-1B57-FCE4-DC5D-799967386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41FA04-3B20-BCB7-0ECA-80FA26C2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007F52-3B71-AF8A-E898-4B9E0F25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F4B0F-C18B-EBF6-6945-63EEDE1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08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E85D3-A2A0-35CD-7CC9-1BB04624D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1E597-994C-76C2-95F4-AF4333E6A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A03D3-883F-8697-F448-C07416CD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AB3DE9-5809-1586-F5C9-C02EF5221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01160B-27E5-618A-8DB4-982F55D5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0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19F4-7224-B470-6B85-FCA1CAB8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914E-B5BE-04B7-8EB7-BEE6B425E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F3037-14FE-2564-8A46-9F21CB0A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2B62A7-FC6E-F9A5-FDC3-C9D57E1C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BB8EFF-499C-2217-557A-0D0CC888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7E512-DD18-43D1-B5D0-359992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51F51D-FD9B-C5D6-86EF-69EF8202E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2EEE80-5461-4365-5216-E182B6BD9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F36C90-2785-6F6B-338A-C6DD98B5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F62F0-F644-C716-0252-1A43EEB2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DB6C20-876F-F474-77FF-C39591D6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85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3525A-7C0F-C5A4-278D-205EF0D4E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B9B2CD-404A-E800-33E7-AEC8AA0B9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DEF33D-4AC0-7F42-BB5E-44CDF87D8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21825E-A86B-AE9A-BAA7-3C4F712C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7AE525-3F12-EAAE-4BB5-AE285FCD7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D28961-C42F-32D1-6585-760ACFEF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E6BA9C-D60A-8BCF-D9C4-062E8F4F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A4A6097-F588-D9C9-17FB-C0C020D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823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7E7475-3D89-1259-8580-E4A11D56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180E57-A74A-9A25-471C-E23F00335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86E4C-9AA8-BAEE-89DC-137565459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848B42-E0B7-7E08-CEC1-6742A1A3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26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D74A0C-E93C-A4DA-7AAE-17E399C8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CE40EC-657D-F155-287C-492578F8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EF32D1-3E17-FAAD-2533-661B0A49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03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4E1C7-307B-B590-9EE8-AE708A2B1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481CB-1DFB-ED2F-549D-D0973DA0A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056B69-EEC5-6055-E88E-9F2A5B5E4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504641-D4BE-DFEA-533F-F2342409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5C93F7-E58A-C24D-C930-F4563566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65201D-595C-2ED6-1A64-9C943838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16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E375B-7B8B-B202-B76A-B0C23DB9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BC9ADE4-79CE-A60B-ED85-1FC5F82D1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545B3F-3546-9756-4042-CF089F128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DB61BD-295B-8335-441B-514DC5F6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990CFA-F18E-C5BF-2B1D-188CA2830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7E17C-E8AB-EAC0-B628-BB90EB37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5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B25520-1394-0DFF-5005-748EF66F9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C5420-D5EB-4E04-D18A-B90D4E8CD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CD0B-FF35-1607-FA7B-E834721C0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7BC8-D190-4970-B0CB-2DCA7E504094}" type="datetimeFigureOut">
              <a:rPr lang="ko-KR" altLang="en-US" smtClean="0"/>
              <a:t>2022-07-06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20E04-6027-77AD-96E2-97605763DD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D4014F-86F6-DA87-F4FB-9579E67A2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D2C06-64B1-42B9-9945-AF5062D7134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126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798DD2E-5E86-EE8A-ADE2-EA06F14A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103575"/>
            <a:ext cx="608400" cy="608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489899-CD4D-2065-46C7-ACC2D295BD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5" y="103575"/>
            <a:ext cx="609600" cy="6096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C2BDFB1-5100-A9DD-6777-EC0305D04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101" y="103576"/>
            <a:ext cx="785032" cy="6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chu02</dc:creator>
  <cp:lastModifiedBy>chu02</cp:lastModifiedBy>
  <cp:revision>2</cp:revision>
  <dcterms:created xsi:type="dcterms:W3CDTF">2022-07-06T10:40:35Z</dcterms:created>
  <dcterms:modified xsi:type="dcterms:W3CDTF">2022-07-06T10:48:55Z</dcterms:modified>
</cp:coreProperties>
</file>