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28E2D5-DC57-4537-91B4-F0A6C17A9DA9}">
          <p14:sldIdLst>
            <p14:sldId id="256"/>
            <p14:sldId id="258"/>
            <p14:sldId id="257"/>
            <p14:sldId id="259"/>
            <p14:sldId id="261"/>
            <p14:sldId id="266"/>
            <p14:sldId id="267"/>
            <p14:sldId id="268"/>
            <p14:sldId id="265"/>
          </p14:sldIdLst>
        </p14:section>
        <p14:section name="Untitled Section" id="{CD49F0F4-D29C-46C2-9179-F95BA7C7D818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8395-B583-42D3-A0F7-5F9006734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 the 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9A2D8-BB47-4DF0-A61D-CD088A328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Authentication and Encryption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F1CEB-591C-4DBB-85FC-A50C629E1117}"/>
              </a:ext>
            </a:extLst>
          </p:cNvPr>
          <p:cNvSpPr txBox="1"/>
          <p:nvPr/>
        </p:nvSpPr>
        <p:spPr>
          <a:xfrm flipH="1">
            <a:off x="8322615" y="4808483"/>
            <a:ext cx="3102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Shuang Zhang</a:t>
            </a:r>
          </a:p>
          <a:p>
            <a:r>
              <a:rPr lang="en-US" dirty="0"/>
              <a:t>SEIS 720</a:t>
            </a:r>
          </a:p>
          <a:p>
            <a:r>
              <a:rPr lang="en-US" dirty="0"/>
              <a:t>University of St. Thomas</a:t>
            </a:r>
          </a:p>
        </p:txBody>
      </p:sp>
    </p:spTree>
    <p:extLst>
      <p:ext uri="{BB962C8B-B14F-4D97-AF65-F5344CB8AC3E}">
        <p14:creationId xmlns:p14="http://schemas.microsoft.com/office/powerpoint/2010/main" val="309956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921D65A-44C1-4773-8E98-326F0EAA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914" y="807262"/>
            <a:ext cx="9221514" cy="520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4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FA11-DD12-42B5-8317-C4F8FED6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</a:t>
            </a:r>
          </a:p>
          <a:p>
            <a:r>
              <a:rPr lang="en-US" dirty="0"/>
              <a:t>Focused</a:t>
            </a:r>
          </a:p>
          <a:p>
            <a:r>
              <a:rPr lang="en-US" dirty="0"/>
              <a:t>Less powerful </a:t>
            </a:r>
          </a:p>
          <a:p>
            <a:r>
              <a:rPr lang="en-US" dirty="0"/>
              <a:t>Battery dependent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IoT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69056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FA11-DD12-42B5-8317-C4F8FED6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computing power</a:t>
            </a:r>
          </a:p>
          <a:p>
            <a:r>
              <a:rPr lang="en-US" dirty="0"/>
              <a:t>Small RAM</a:t>
            </a:r>
          </a:p>
          <a:p>
            <a:r>
              <a:rPr lang="en-US" dirty="0"/>
              <a:t>Easy to spread virus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IoT 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23467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FA11-DD12-42B5-8317-C4F8FED6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Encryption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1069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Web Services for IoT Security</a:t>
            </a:r>
          </a:p>
        </p:txBody>
      </p:sp>
    </p:spTree>
    <p:extLst>
      <p:ext uri="{BB962C8B-B14F-4D97-AF65-F5344CB8AC3E}">
        <p14:creationId xmlns:p14="http://schemas.microsoft.com/office/powerpoint/2010/main" val="146714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64B61-3436-4386-9D9F-ED985B66EEA2}"/>
              </a:ext>
            </a:extLst>
          </p:cNvPr>
          <p:cNvSpPr/>
          <p:nvPr/>
        </p:nvSpPr>
        <p:spPr>
          <a:xfrm>
            <a:off x="1392621" y="2312275"/>
            <a:ext cx="1534510" cy="71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AC98162-7843-4EE9-A225-8228BC8757AD}"/>
              </a:ext>
            </a:extLst>
          </p:cNvPr>
          <p:cNvSpPr/>
          <p:nvPr/>
        </p:nvSpPr>
        <p:spPr>
          <a:xfrm>
            <a:off x="6879020" y="2049517"/>
            <a:ext cx="1823545" cy="36470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7879A-E64A-4ABC-ACFF-CEF679A9F1DE}"/>
              </a:ext>
            </a:extLst>
          </p:cNvPr>
          <p:cNvCxnSpPr>
            <a:stCxn id="4" idx="7"/>
          </p:cNvCxnSpPr>
          <p:nvPr/>
        </p:nvCxnSpPr>
        <p:spPr>
          <a:xfrm>
            <a:off x="2702407" y="2417711"/>
            <a:ext cx="4187124" cy="751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7EA63-B961-4876-83B4-A4298BB7E07A}"/>
              </a:ext>
            </a:extLst>
          </p:cNvPr>
          <p:cNvCxnSpPr>
            <a:endCxn id="4" idx="5"/>
          </p:cNvCxnSpPr>
          <p:nvPr/>
        </p:nvCxnSpPr>
        <p:spPr>
          <a:xfrm flipH="1" flipV="1">
            <a:off x="2702407" y="2926798"/>
            <a:ext cx="4276462" cy="1587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CA5C8-44A5-46FE-A871-F21B5B01ECCF}"/>
              </a:ext>
            </a:extLst>
          </p:cNvPr>
          <p:cNvSpPr txBox="1"/>
          <p:nvPr/>
        </p:nvSpPr>
        <p:spPr>
          <a:xfrm flipH="1">
            <a:off x="3519388" y="2266556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Register(APPID)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21E7E-A8EC-4080-A765-3FD0F459F620}"/>
              </a:ext>
            </a:extLst>
          </p:cNvPr>
          <p:cNvSpPr txBox="1"/>
          <p:nvPr/>
        </p:nvSpPr>
        <p:spPr>
          <a:xfrm flipH="1">
            <a:off x="3109482" y="3472199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C44B94-EC81-47BF-AA1E-E8D4C1A43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64594"/>
              </p:ext>
            </p:extLst>
          </p:nvPr>
        </p:nvGraphicFramePr>
        <p:xfrm>
          <a:off x="7403822" y="1161393"/>
          <a:ext cx="36435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97">
                  <a:extLst>
                    <a:ext uri="{9D8B030D-6E8A-4147-A177-3AD203B41FA5}">
                      <a16:colId xmlns:a16="http://schemas.microsoft.com/office/drawing/2014/main" val="85294521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23999325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355143778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142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80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64B61-3436-4386-9D9F-ED985B66EEA2}"/>
              </a:ext>
            </a:extLst>
          </p:cNvPr>
          <p:cNvSpPr/>
          <p:nvPr/>
        </p:nvSpPr>
        <p:spPr>
          <a:xfrm>
            <a:off x="1392621" y="2312275"/>
            <a:ext cx="1534510" cy="71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AC98162-7843-4EE9-A225-8228BC8757AD}"/>
              </a:ext>
            </a:extLst>
          </p:cNvPr>
          <p:cNvSpPr/>
          <p:nvPr/>
        </p:nvSpPr>
        <p:spPr>
          <a:xfrm>
            <a:off x="6879020" y="2049517"/>
            <a:ext cx="1823545" cy="36470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7879A-E64A-4ABC-ACFF-CEF679A9F1DE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2702407" y="2417711"/>
            <a:ext cx="4176613" cy="40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7EA63-B961-4876-83B4-A4298BB7E07A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2702407" y="2926798"/>
            <a:ext cx="4187124" cy="39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CA5C8-44A5-46FE-A871-F21B5B01ECCF}"/>
              </a:ext>
            </a:extLst>
          </p:cNvPr>
          <p:cNvSpPr txBox="1"/>
          <p:nvPr/>
        </p:nvSpPr>
        <p:spPr>
          <a:xfrm flipH="1">
            <a:off x="3533738" y="2214760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sign(message)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21E7E-A8EC-4080-A765-3FD0F459F620}"/>
              </a:ext>
            </a:extLst>
          </p:cNvPr>
          <p:cNvSpPr txBox="1"/>
          <p:nvPr/>
        </p:nvSpPr>
        <p:spPr>
          <a:xfrm flipH="1">
            <a:off x="3519388" y="5098018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True/false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C44B94-EC81-47BF-AA1E-E8D4C1A43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66921"/>
              </p:ext>
            </p:extLst>
          </p:nvPr>
        </p:nvGraphicFramePr>
        <p:xfrm>
          <a:off x="7403822" y="1161393"/>
          <a:ext cx="36435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97">
                  <a:extLst>
                    <a:ext uri="{9D8B030D-6E8A-4147-A177-3AD203B41FA5}">
                      <a16:colId xmlns:a16="http://schemas.microsoft.com/office/drawing/2014/main" val="85294521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23999325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355143778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142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1146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1622000-BBBB-4848-BBE9-E68084F65FFE}"/>
              </a:ext>
            </a:extLst>
          </p:cNvPr>
          <p:cNvSpPr/>
          <p:nvPr/>
        </p:nvSpPr>
        <p:spPr>
          <a:xfrm>
            <a:off x="1230335" y="4414344"/>
            <a:ext cx="1534510" cy="71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22C0C-CDA1-466F-AAF2-2C3A7900015F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2540121" y="4519780"/>
            <a:ext cx="4349410" cy="36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5FFE6F-CEBC-49C7-8977-E1A68854F4CB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540121" y="5028867"/>
            <a:ext cx="4338899" cy="28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D75963-561C-4D4A-ADFC-3065BEDB52D8}"/>
              </a:ext>
            </a:extLst>
          </p:cNvPr>
          <p:cNvSpPr txBox="1"/>
          <p:nvPr/>
        </p:nvSpPr>
        <p:spPr>
          <a:xfrm flipH="1">
            <a:off x="2984937" y="4264336"/>
            <a:ext cx="287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Verify(</a:t>
            </a:r>
            <a:r>
              <a:rPr lang="en-US" dirty="0" err="1"/>
              <a:t>Message+signature</a:t>
            </a:r>
            <a:r>
              <a:rPr lang="en-US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494F8-4185-4CBF-951A-35F58FBB7A3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1997590" y="3032234"/>
            <a:ext cx="162286" cy="138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2A0CA68-4B1B-4003-804F-54868AB074F3}"/>
              </a:ext>
            </a:extLst>
          </p:cNvPr>
          <p:cNvSpPr txBox="1"/>
          <p:nvPr/>
        </p:nvSpPr>
        <p:spPr>
          <a:xfrm flipH="1">
            <a:off x="3611975" y="3032234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99315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C64B61-3436-4386-9D9F-ED985B66EEA2}"/>
              </a:ext>
            </a:extLst>
          </p:cNvPr>
          <p:cNvSpPr/>
          <p:nvPr/>
        </p:nvSpPr>
        <p:spPr>
          <a:xfrm>
            <a:off x="1392621" y="2312275"/>
            <a:ext cx="1534510" cy="71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AC98162-7843-4EE9-A225-8228BC8757AD}"/>
              </a:ext>
            </a:extLst>
          </p:cNvPr>
          <p:cNvSpPr/>
          <p:nvPr/>
        </p:nvSpPr>
        <p:spPr>
          <a:xfrm>
            <a:off x="6879020" y="2049517"/>
            <a:ext cx="1823545" cy="36470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7879A-E64A-4ABC-ACFF-CEF679A9F1DE}"/>
              </a:ext>
            </a:extLst>
          </p:cNvPr>
          <p:cNvCxnSpPr>
            <a:cxnSpLocks/>
            <a:stCxn id="4" idx="7"/>
          </p:cNvCxnSpPr>
          <p:nvPr/>
        </p:nvCxnSpPr>
        <p:spPr>
          <a:xfrm>
            <a:off x="2702407" y="2417711"/>
            <a:ext cx="4176613" cy="40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37EA63-B961-4876-83B4-A4298BB7E07A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2702407" y="2926798"/>
            <a:ext cx="4187124" cy="393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CA5C8-44A5-46FE-A871-F21B5B01ECCF}"/>
              </a:ext>
            </a:extLst>
          </p:cNvPr>
          <p:cNvSpPr txBox="1"/>
          <p:nvPr/>
        </p:nvSpPr>
        <p:spPr>
          <a:xfrm flipH="1">
            <a:off x="3533738" y="2214760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encrypt(message)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21E7E-A8EC-4080-A765-3FD0F459F620}"/>
              </a:ext>
            </a:extLst>
          </p:cNvPr>
          <p:cNvSpPr txBox="1"/>
          <p:nvPr/>
        </p:nvSpPr>
        <p:spPr>
          <a:xfrm flipH="1">
            <a:off x="3519388" y="5098018"/>
            <a:ext cx="179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C44B94-EC81-47BF-AA1E-E8D4C1A43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1309"/>
              </p:ext>
            </p:extLst>
          </p:nvPr>
        </p:nvGraphicFramePr>
        <p:xfrm>
          <a:off x="7593009" y="767254"/>
          <a:ext cx="36435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97">
                  <a:extLst>
                    <a:ext uri="{9D8B030D-6E8A-4147-A177-3AD203B41FA5}">
                      <a16:colId xmlns:a16="http://schemas.microsoft.com/office/drawing/2014/main" val="85294521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23999325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3551437787"/>
                    </a:ext>
                  </a:extLst>
                </a:gridCol>
                <a:gridCol w="910897">
                  <a:extLst>
                    <a:ext uri="{9D8B030D-6E8A-4147-A177-3AD203B41FA5}">
                      <a16:colId xmlns:a16="http://schemas.microsoft.com/office/drawing/2014/main" val="41142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1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3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929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1622000-BBBB-4848-BBE9-E68084F65FFE}"/>
              </a:ext>
            </a:extLst>
          </p:cNvPr>
          <p:cNvSpPr/>
          <p:nvPr/>
        </p:nvSpPr>
        <p:spPr>
          <a:xfrm>
            <a:off x="1230335" y="4414344"/>
            <a:ext cx="1534510" cy="7199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E22C0C-CDA1-466F-AAF2-2C3A7900015F}"/>
              </a:ext>
            </a:extLst>
          </p:cNvPr>
          <p:cNvCxnSpPr>
            <a:cxnSpLocks/>
            <a:stCxn id="10" idx="7"/>
          </p:cNvCxnSpPr>
          <p:nvPr/>
        </p:nvCxnSpPr>
        <p:spPr>
          <a:xfrm>
            <a:off x="2540121" y="4519780"/>
            <a:ext cx="4349410" cy="36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5FFE6F-CEBC-49C7-8977-E1A68854F4CB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540121" y="5028867"/>
            <a:ext cx="4338899" cy="287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0494F8-4185-4CBF-951A-35F58FBB7A3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1997590" y="3032234"/>
            <a:ext cx="162286" cy="138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FC46EB-B052-4E4F-8BB0-6B8C1F385639}"/>
              </a:ext>
            </a:extLst>
          </p:cNvPr>
          <p:cNvSpPr txBox="1"/>
          <p:nvPr/>
        </p:nvSpPr>
        <p:spPr>
          <a:xfrm flipH="1">
            <a:off x="3389338" y="3105312"/>
            <a:ext cx="280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Ek</a:t>
            </a:r>
            <a:r>
              <a:rPr lang="en-US" dirty="0"/>
              <a:t>(message)+</a:t>
            </a:r>
            <a:r>
              <a:rPr lang="en-US" dirty="0" err="1"/>
              <a:t>Epub</a:t>
            </a:r>
            <a:r>
              <a:rPr lang="en-US" dirty="0"/>
              <a:t>(K)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AFFC6-792D-403B-83BD-A6D1C7EE8E23}"/>
              </a:ext>
            </a:extLst>
          </p:cNvPr>
          <p:cNvSpPr txBox="1"/>
          <p:nvPr/>
        </p:nvSpPr>
        <p:spPr>
          <a:xfrm flipH="1">
            <a:off x="3029157" y="4282396"/>
            <a:ext cx="359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Decrypt(</a:t>
            </a:r>
            <a:r>
              <a:rPr lang="en-US" dirty="0" err="1"/>
              <a:t>Ek</a:t>
            </a:r>
            <a:r>
              <a:rPr lang="en-US" dirty="0"/>
              <a:t>(message)+</a:t>
            </a:r>
            <a:r>
              <a:rPr lang="en-US" dirty="0" err="1"/>
              <a:t>Epub</a:t>
            </a:r>
            <a:r>
              <a:rPr lang="en-US" dirty="0"/>
              <a:t>(K))</a:t>
            </a:r>
          </a:p>
        </p:txBody>
      </p:sp>
    </p:spTree>
    <p:extLst>
      <p:ext uri="{BB962C8B-B14F-4D97-AF65-F5344CB8AC3E}">
        <p14:creationId xmlns:p14="http://schemas.microsoft.com/office/powerpoint/2010/main" val="429207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A1802B-0226-4CF2-8957-87538C489CBC}"/>
              </a:ext>
            </a:extLst>
          </p:cNvPr>
          <p:cNvSpPr txBox="1"/>
          <p:nvPr/>
        </p:nvSpPr>
        <p:spPr>
          <a:xfrm>
            <a:off x="1141412" y="756744"/>
            <a:ext cx="9905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7688-A1FA-4BEB-A353-E3A9BF2A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can be stolen</a:t>
            </a:r>
          </a:p>
          <a:p>
            <a:r>
              <a:rPr lang="en-US" dirty="0"/>
              <a:t>Eavesdrop is available</a:t>
            </a:r>
          </a:p>
        </p:txBody>
      </p:sp>
    </p:spTree>
    <p:extLst>
      <p:ext uri="{BB962C8B-B14F-4D97-AF65-F5344CB8AC3E}">
        <p14:creationId xmlns:p14="http://schemas.microsoft.com/office/powerpoint/2010/main" val="310720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</TotalTime>
  <Words>136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protect the Internet of Things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Internet of Things</dc:title>
  <dc:creator>Zhang, Shuang</dc:creator>
  <cp:lastModifiedBy>Zhang, Shuang</cp:lastModifiedBy>
  <cp:revision>9</cp:revision>
  <dcterms:created xsi:type="dcterms:W3CDTF">2017-12-11T21:30:24Z</dcterms:created>
  <dcterms:modified xsi:type="dcterms:W3CDTF">2017-12-11T22:53:54Z</dcterms:modified>
</cp:coreProperties>
</file>