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bstract background of connected blue lines">
            <a:extLst>
              <a:ext uri="{FF2B5EF4-FFF2-40B4-BE49-F238E27FC236}">
                <a16:creationId xmlns:a16="http://schemas.microsoft.com/office/drawing/2014/main" id="{FEC2DA7C-8882-4830-BFFC-946085752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66CD3-6D78-4A4C-BAA3-D7C69519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Stretcher</a:t>
            </a:r>
          </a:p>
        </p:txBody>
      </p:sp>
    </p:spTree>
    <p:extLst>
      <p:ext uri="{BB962C8B-B14F-4D97-AF65-F5344CB8AC3E}">
        <p14:creationId xmlns:p14="http://schemas.microsoft.com/office/powerpoint/2010/main" val="315764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A729-D88A-41A7-ABB0-EF8ED262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Sales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D56C-2E0C-4699-B1C1-7D8D0A7F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Derived from the simple concept of rubber bands and cardboard</a:t>
            </a:r>
          </a:p>
          <a:p>
            <a:r>
              <a:rPr lang="en-US" dirty="0"/>
              <a:t>Each plate has a different sample that will play at a different pitch based on the intensity of the vibration from the rubber band</a:t>
            </a:r>
          </a:p>
          <a:p>
            <a:r>
              <a:rPr lang="en-US" dirty="0"/>
              <a:t>Different from guitar because these “strings” are not on one body </a:t>
            </a:r>
          </a:p>
          <a:p>
            <a:r>
              <a:rPr lang="en-US" dirty="0"/>
              <a:t>Resonantly independent from each other</a:t>
            </a:r>
          </a:p>
          <a:p>
            <a:r>
              <a:rPr lang="en-US" dirty="0"/>
              <a:t>Resembles a stretcher </a:t>
            </a:r>
          </a:p>
          <a:p>
            <a:endParaRPr lang="en-US" dirty="0"/>
          </a:p>
        </p:txBody>
      </p:sp>
      <p:pic>
        <p:nvPicPr>
          <p:cNvPr id="1028" name="Picture 4" descr="Takamine Guitars :: G-Series Guitars">
            <a:extLst>
              <a:ext uri="{FF2B5EF4-FFF2-40B4-BE49-F238E27FC236}">
                <a16:creationId xmlns:a16="http://schemas.microsoft.com/office/drawing/2014/main" id="{85495E80-2EDF-492A-B287-2087D4A6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68" y="5049672"/>
            <a:ext cx="3311042" cy="12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Party Paper Plates, 50-Pack Disposable White and Rose Gold  Plates, Foil Polka Dots, 9-Inch : Health &amp;amp; Household">
            <a:extLst>
              <a:ext uri="{FF2B5EF4-FFF2-40B4-BE49-F238E27FC236}">
                <a16:creationId xmlns:a16="http://schemas.microsoft.com/office/drawing/2014/main" id="{3391A289-439E-4693-91D4-A4235945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68" y="4807239"/>
            <a:ext cx="2346500" cy="15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ubber band - Wikipedia">
            <a:extLst>
              <a:ext uri="{FF2B5EF4-FFF2-40B4-BE49-F238E27FC236}">
                <a16:creationId xmlns:a16="http://schemas.microsoft.com/office/drawing/2014/main" id="{BAB069F6-6B1E-4021-B33D-B36C9F50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48" y="4765557"/>
            <a:ext cx="1842320" cy="16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11" name="Content Placeholder 10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1A4F618-50B4-4104-8620-F83F6A58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9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32B-40FE-41D2-A82D-2A052239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88" y="653859"/>
            <a:ext cx="10058400" cy="1371600"/>
          </a:xfrm>
        </p:spPr>
        <p:txBody>
          <a:bodyPr/>
          <a:lstStyle/>
          <a:p>
            <a:r>
              <a:rPr lang="en-US" dirty="0"/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94F-3C6D-4448-BC94-FF7D87DC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230624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Hardware</a:t>
            </a:r>
          </a:p>
          <a:p>
            <a:r>
              <a:rPr lang="en-US" dirty="0"/>
              <a:t>2 pieces of wood (One 4-foot 2x4 and One 8-foot 2x4)</a:t>
            </a:r>
          </a:p>
          <a:p>
            <a:r>
              <a:rPr lang="en-US" dirty="0"/>
              <a:t>4 Paper Plates</a:t>
            </a:r>
          </a:p>
          <a:p>
            <a:r>
              <a:rPr lang="en-US" dirty="0"/>
              <a:t>4 Rubber Bands</a:t>
            </a:r>
          </a:p>
          <a:p>
            <a:r>
              <a:rPr lang="en-US" dirty="0"/>
              <a:t>4 Wire Extensions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Speaker</a:t>
            </a:r>
          </a:p>
          <a:p>
            <a:r>
              <a:rPr lang="en-US" dirty="0"/>
              <a:t>4 Piezo Vibration Sensor Modules</a:t>
            </a:r>
          </a:p>
          <a:p>
            <a:r>
              <a:rPr lang="en-US" dirty="0"/>
              <a:t>Arduino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BB115-9255-4EB4-8D08-E9403979CF37}"/>
              </a:ext>
            </a:extLst>
          </p:cNvPr>
          <p:cNvSpPr txBox="1"/>
          <p:nvPr/>
        </p:nvSpPr>
        <p:spPr>
          <a:xfrm>
            <a:off x="5614416" y="2103120"/>
            <a:ext cx="3998976" cy="129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Software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Max</a:t>
            </a:r>
            <a:r>
              <a:rPr lang="en-US" dirty="0"/>
              <a:t> Sound Software </a:t>
            </a:r>
            <a:r>
              <a:rPr lang="en-US" sz="1600" dirty="0"/>
              <a:t>(https://cycling74.com/products/max)</a:t>
            </a:r>
          </a:p>
        </p:txBody>
      </p:sp>
      <p:pic>
        <p:nvPicPr>
          <p:cNvPr id="3074" name="Picture 2" descr="Understanding Computer Hardware - ComputerCare">
            <a:extLst>
              <a:ext uri="{FF2B5EF4-FFF2-40B4-BE49-F238E27FC236}">
                <a16:creationId xmlns:a16="http://schemas.microsoft.com/office/drawing/2014/main" id="{BC2F3A1C-4AB6-44D8-963C-292B31A5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7" y="376594"/>
            <a:ext cx="2793250" cy="15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est Free Software of 2020">
            <a:extLst>
              <a:ext uri="{FF2B5EF4-FFF2-40B4-BE49-F238E27FC236}">
                <a16:creationId xmlns:a16="http://schemas.microsoft.com/office/drawing/2014/main" id="{2A689745-919D-42DC-8455-39205F8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13" y="376594"/>
            <a:ext cx="3069380" cy="17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Max? | Cycling &amp;#39;74">
            <a:extLst>
              <a:ext uri="{FF2B5EF4-FFF2-40B4-BE49-F238E27FC236}">
                <a16:creationId xmlns:a16="http://schemas.microsoft.com/office/drawing/2014/main" id="{E3E25FB8-9898-4A13-8792-01BA903E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24" y="3529050"/>
            <a:ext cx="4951347" cy="2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9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8A07-CE22-42A8-880B-2744CE5C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7EC5-2477-4595-A408-84DD45C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23463" cy="3849624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rgbClr val="0F1111"/>
                </a:solidFill>
                <a:effectLst/>
              </a:rPr>
              <a:t>“</a:t>
            </a:r>
            <a:r>
              <a:rPr lang="en-US" sz="2400" i="0" dirty="0" err="1">
                <a:solidFill>
                  <a:srgbClr val="0F1111"/>
                </a:solidFill>
                <a:effectLst/>
              </a:rPr>
              <a:t>MakerHawk</a:t>
            </a:r>
            <a:r>
              <a:rPr lang="en-US" sz="2400" i="0" dirty="0">
                <a:solidFill>
                  <a:srgbClr val="0F1111"/>
                </a:solidFill>
                <a:effectLst/>
              </a:rPr>
              <a:t> Analog Ceramic Piezo Vibration Sensor Module 3.3V/5V for Arduino DIY Kit”</a:t>
            </a:r>
          </a:p>
          <a:p>
            <a:r>
              <a:rPr lang="en-US" sz="2400" i="0" dirty="0">
                <a:solidFill>
                  <a:srgbClr val="0F1111"/>
                </a:solidFill>
                <a:effectLst/>
              </a:rPr>
              <a:t>Few decisions to make for ways to capture the vibrations best</a:t>
            </a:r>
          </a:p>
          <a:p>
            <a:r>
              <a:rPr lang="en-US" sz="2400" dirty="0"/>
              <a:t>Essentially a better sensor for capturing vibrations of each plate</a:t>
            </a:r>
          </a:p>
          <a:p>
            <a:r>
              <a:rPr lang="en-US" sz="2400" dirty="0"/>
              <a:t>Will need wire extensions because of short wires</a:t>
            </a:r>
          </a:p>
          <a:p>
            <a:r>
              <a:rPr lang="en-US" sz="2400" dirty="0"/>
              <a:t>Piezo talks to Arduino then through USB to computer then plays that on the speaker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4CFE5-F5EA-4E48-8AEB-5C61B797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54" y="2103120"/>
            <a:ext cx="4517410" cy="45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9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ew Building Construction Costs: What You Need to Know - Camm Construction">
            <a:extLst>
              <a:ext uri="{FF2B5EF4-FFF2-40B4-BE49-F238E27FC236}">
                <a16:creationId xmlns:a16="http://schemas.microsoft.com/office/drawing/2014/main" id="{8A163785-A07D-456C-A65E-468FC9CC3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059B-DCD1-485B-9874-5ADF2E6B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4400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27FF-6CEE-4F24-A113-F11078EF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Made of a lot of items I already possess</a:t>
            </a:r>
          </a:p>
          <a:p>
            <a:pPr>
              <a:lnSpc>
                <a:spcPct val="90000"/>
              </a:lnSpc>
            </a:pPr>
            <a:r>
              <a:rPr lang="en-US" sz="1500"/>
              <a:t>Purchased sensors already</a:t>
            </a:r>
          </a:p>
          <a:p>
            <a:pPr>
              <a:lnSpc>
                <a:spcPct val="90000"/>
              </a:lnSpc>
            </a:pPr>
            <a:r>
              <a:rPr lang="en-US" sz="1500"/>
              <a:t>Building frame will not take long</a:t>
            </a:r>
          </a:p>
          <a:p>
            <a:pPr>
              <a:lnSpc>
                <a:spcPct val="90000"/>
              </a:lnSpc>
            </a:pPr>
            <a:r>
              <a:rPr lang="en-US" sz="1500"/>
              <a:t>Very practical to make because it won’t cost that much and will be very possible to assemble</a:t>
            </a:r>
          </a:p>
          <a:p>
            <a:pPr>
              <a:lnSpc>
                <a:spcPct val="90000"/>
              </a:lnSpc>
            </a:pPr>
            <a:r>
              <a:rPr lang="en-US" sz="1500"/>
              <a:t>Should not interfere with any other classes because I’ll have plenty of time on weekends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1) Assemble Frame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2) String up plates with rubber bands across them,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3) Attach Sensors to plates and configure with Arduino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4) Start setting up interface through Max to set Samples with pitch Accordingly with speakers attached</a:t>
            </a:r>
          </a:p>
        </p:txBody>
      </p:sp>
    </p:spTree>
    <p:extLst>
      <p:ext uri="{BB962C8B-B14F-4D97-AF65-F5344CB8AC3E}">
        <p14:creationId xmlns:p14="http://schemas.microsoft.com/office/powerpoint/2010/main" val="20934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Checkmate in a chess game">
            <a:extLst>
              <a:ext uri="{FF2B5EF4-FFF2-40B4-BE49-F238E27FC236}">
                <a16:creationId xmlns:a16="http://schemas.microsoft.com/office/drawing/2014/main" id="{87F39625-5590-4724-85A4-79CA2CDD0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FF9FB-DC73-403C-A32C-430AAE9F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87155"/>
            <a:ext cx="11548532" cy="416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9600" cap="all" spc="-1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2B41D8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Courier New</vt:lpstr>
      <vt:lpstr>Garamond</vt:lpstr>
      <vt:lpstr>Gill Sans MT</vt:lpstr>
      <vt:lpstr>SavonVTI</vt:lpstr>
      <vt:lpstr>The Stretcher</vt:lpstr>
      <vt:lpstr>Sales Pitch</vt:lpstr>
      <vt:lpstr>PowerPoint Presentation</vt:lpstr>
      <vt:lpstr>Required Components</vt:lpstr>
      <vt:lpstr>Sensor Decision</vt:lpstr>
      <vt:lpstr>Construction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Stretcher</dc:title>
  <dc:creator>John Diehl</dc:creator>
  <cp:lastModifiedBy>John Diehl</cp:lastModifiedBy>
  <cp:revision>2</cp:revision>
  <dcterms:created xsi:type="dcterms:W3CDTF">2021-10-05T21:44:27Z</dcterms:created>
  <dcterms:modified xsi:type="dcterms:W3CDTF">2021-10-06T18:27:12Z</dcterms:modified>
</cp:coreProperties>
</file>